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9" r:id="rId6"/>
    <p:sldId id="265" r:id="rId7"/>
    <p:sldId id="260" r:id="rId8"/>
    <p:sldId id="270" r:id="rId9"/>
    <p:sldId id="261" r:id="rId10"/>
    <p:sldId id="262" r:id="rId11"/>
    <p:sldId id="263" r:id="rId12"/>
    <p:sldId id="266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4F4F4F"/>
    <a:srgbClr val="3F6B93"/>
    <a:srgbClr val="6B8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1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0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2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2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2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C17D-6AB8-41C0-8ECB-908920EB386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526B-79FB-4EC4-AF6E-DC9D77A7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0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423" y="4046097"/>
            <a:ext cx="5641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</a:rPr>
              <a:t>StarUML</a:t>
            </a:r>
            <a:r>
              <a:rPr lang="ko-KR" altLang="en-US" sz="4000" dirty="0" smtClean="0">
                <a:solidFill>
                  <a:schemeClr val="bg1"/>
                </a:solidFill>
              </a:rPr>
              <a:t>이란 무엇인가</a:t>
            </a:r>
            <a:r>
              <a:rPr lang="en-US" altLang="ko-KR" sz="4000" dirty="0" smtClean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32" y="2023365"/>
            <a:ext cx="1253542" cy="12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여기 있는 도구들을 이용해 설계도를 그립니다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543175"/>
            <a:ext cx="1266825" cy="410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오른쪽 하단 영역은 각 도구들의 속성값을 설정하는 곳입니다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287001" y="3181350"/>
            <a:ext cx="1905000" cy="3457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이제 본격적으로 클래스 다이어그램을 그려봅시다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4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왼쪽의 </a:t>
            </a:r>
            <a:r>
              <a:rPr lang="ko-KR" altLang="en-US" dirty="0" err="1" smtClean="0"/>
              <a:t>클래그</a:t>
            </a:r>
            <a:r>
              <a:rPr lang="ko-KR" altLang="en-US" dirty="0" smtClean="0"/>
              <a:t> 도구를 클릭 후 </a:t>
            </a:r>
            <a:r>
              <a:rPr lang="ko-KR" altLang="en-US" dirty="0" err="1" smtClean="0"/>
              <a:t>작업영역을</a:t>
            </a:r>
            <a:r>
              <a:rPr lang="ko-KR" altLang="en-US" dirty="0" smtClean="0"/>
              <a:t>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3105150"/>
            <a:ext cx="1238250" cy="18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3448" y="2694732"/>
            <a:ext cx="291356" cy="2913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92823" y="2354908"/>
            <a:ext cx="291356" cy="2913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그러면 기본적으로 클래스가 생성됩니다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401" y="2466975"/>
            <a:ext cx="1247774" cy="790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그리고 오른쪽 하단 영역에 클래스에 대한 속성값들이 표시됩니다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06050" y="3171825"/>
            <a:ext cx="1885950" cy="3467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이런식으로</a:t>
            </a:r>
            <a:r>
              <a:rPr lang="ko-KR" altLang="en-US" dirty="0" smtClean="0"/>
              <a:t> 클래스를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만들어주세요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9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각각의 클래스 이름을 </a:t>
            </a:r>
            <a:r>
              <a:rPr lang="ko-KR" altLang="en-US" dirty="0" err="1" smtClean="0"/>
              <a:t>위와같이</a:t>
            </a:r>
            <a:r>
              <a:rPr lang="ko-KR" altLang="en-US" dirty="0" smtClean="0"/>
              <a:t> 수정해주세요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3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지금까지 기본적인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패턴의 클래스들을 만들어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2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6707" y="598557"/>
            <a:ext cx="3589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</a:rPr>
              <a:t>StarUML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이란</a:t>
            </a:r>
            <a:r>
              <a:rPr lang="en-US" altLang="ko-KR" sz="4000" dirty="0" smtClean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624" y="1306443"/>
            <a:ext cx="107642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소프트웨어 모델링 플랫폼이며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상업 </a:t>
            </a:r>
            <a:r>
              <a:rPr lang="en-US" altLang="ko-KR" sz="2400" dirty="0" smtClean="0">
                <a:solidFill>
                  <a:schemeClr val="bg1"/>
                </a:solidFill>
              </a:rPr>
              <a:t>UML</a:t>
            </a:r>
            <a:r>
              <a:rPr lang="ko-KR" altLang="en-US" sz="2400" dirty="0" smtClean="0">
                <a:solidFill>
                  <a:schemeClr val="bg1"/>
                </a:solidFill>
              </a:rPr>
              <a:t>툴을 대체하기 위해서 나왔습니다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그래서 </a:t>
            </a:r>
            <a:r>
              <a:rPr lang="en-US" altLang="ko-KR" sz="2400" dirty="0" smtClean="0">
                <a:solidFill>
                  <a:schemeClr val="bg1"/>
                </a:solidFill>
              </a:rPr>
              <a:t>GNU GPLv2 </a:t>
            </a:r>
            <a:r>
              <a:rPr lang="ko-KR" altLang="en-US" sz="2400" dirty="0" smtClean="0">
                <a:solidFill>
                  <a:schemeClr val="bg1"/>
                </a:solidFill>
              </a:rPr>
              <a:t>라이선스로 제공되고 있으며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더 다양한 기능을 원하는 사용자를 위한 상업용 제품도 판매되고 있습니다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StarUML</a:t>
            </a:r>
            <a:r>
              <a:rPr lang="ko-KR" altLang="en-US" sz="2400" dirty="0" smtClean="0">
                <a:solidFill>
                  <a:schemeClr val="bg1"/>
                </a:solidFill>
              </a:rPr>
              <a:t>이 제공하는 모델링은 다음과 같습니다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</a:rPr>
              <a:t>클래스 다이어그램 </a:t>
            </a:r>
            <a:r>
              <a:rPr lang="en-US" altLang="ko-KR" sz="2400" dirty="0" smtClean="0">
                <a:solidFill>
                  <a:schemeClr val="bg1"/>
                </a:solidFill>
              </a:rPr>
              <a:t>(Class Diagram)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EJB </a:t>
            </a:r>
            <a:r>
              <a:rPr lang="ko-KR" altLang="en-US" sz="2400" dirty="0" smtClean="0">
                <a:solidFill>
                  <a:schemeClr val="bg1"/>
                </a:solidFill>
              </a:rPr>
              <a:t>지원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유즈케이스</a:t>
            </a:r>
            <a:r>
              <a:rPr lang="ko-KR" altLang="en-US" sz="2400" dirty="0" smtClean="0">
                <a:solidFill>
                  <a:schemeClr val="bg1"/>
                </a:solidFill>
              </a:rPr>
              <a:t> 다이어그램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Usecase</a:t>
            </a:r>
            <a:r>
              <a:rPr lang="en-US" altLang="ko-KR" sz="2400" dirty="0" smtClean="0">
                <a:solidFill>
                  <a:schemeClr val="bg1"/>
                </a:solidFill>
              </a:rPr>
              <a:t> Diagram)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</a:rPr>
              <a:t>컴포넌트 다이어그램 </a:t>
            </a:r>
            <a:r>
              <a:rPr lang="en-US" altLang="ko-KR" sz="2400" dirty="0" smtClean="0">
                <a:solidFill>
                  <a:schemeClr val="bg1"/>
                </a:solidFill>
              </a:rPr>
              <a:t>(Component Diagram)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- ER </a:t>
            </a:r>
            <a:r>
              <a:rPr lang="ko-KR" altLang="en-US" sz="2400" dirty="0" smtClean="0">
                <a:solidFill>
                  <a:schemeClr val="bg1"/>
                </a:solidFill>
              </a:rPr>
              <a:t>다이어그램</a:t>
            </a:r>
            <a:r>
              <a:rPr lang="en-US" altLang="ko-KR" sz="2400" dirty="0" smtClean="0">
                <a:solidFill>
                  <a:schemeClr val="bg1"/>
                </a:solidFill>
              </a:rPr>
              <a:t>(ER Diagram)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- Profile Extension</a:t>
            </a:r>
          </a:p>
        </p:txBody>
      </p:sp>
    </p:spTree>
    <p:extLst>
      <p:ext uri="{BB962C8B-B14F-4D97-AF65-F5344CB8AC3E}">
        <p14:creationId xmlns:p14="http://schemas.microsoft.com/office/powerpoint/2010/main" val="14013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2275" y="5608707"/>
            <a:ext cx="788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우선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StarUML</a:t>
            </a:r>
            <a:r>
              <a:rPr lang="ko-KR" altLang="en-US" sz="2800" dirty="0" smtClean="0">
                <a:solidFill>
                  <a:schemeClr val="bg1"/>
                </a:solidFill>
              </a:rPr>
              <a:t>의 기본 구조부터 알아보겠습니다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43" y="2573628"/>
            <a:ext cx="1253542" cy="12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StarUML</a:t>
            </a:r>
            <a:r>
              <a:rPr lang="ko-KR" altLang="en-US" dirty="0" smtClean="0"/>
              <a:t>을 실행했을 때 기본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9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왼쪽 상단의 영역은 작업중인 </a:t>
            </a:r>
            <a:r>
              <a:rPr lang="en-US" altLang="ko-KR" dirty="0" smtClean="0"/>
              <a:t>Diagram</a:t>
            </a:r>
            <a:r>
              <a:rPr lang="ko-KR" altLang="en-US" dirty="0"/>
              <a:t> </a:t>
            </a:r>
            <a:r>
              <a:rPr lang="ko-KR" altLang="en-US" dirty="0" smtClean="0"/>
              <a:t>목록입니다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2" y="361949"/>
            <a:ext cx="1276351" cy="2181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기본적으로 </a:t>
            </a:r>
            <a:r>
              <a:rPr lang="en-US" altLang="ko-KR" dirty="0" smtClean="0"/>
              <a:t>Model(</a:t>
            </a:r>
            <a:r>
              <a:rPr lang="en-US" altLang="ko-KR" dirty="0" err="1" smtClean="0"/>
              <a:t>ClassDiagram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생성되어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2" y="571500"/>
            <a:ext cx="1247777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15576" y="866776"/>
            <a:ext cx="1838324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6" idx="1"/>
            <a:endCxn id="3" idx="3"/>
          </p:cNvCxnSpPr>
          <p:nvPr/>
        </p:nvCxnSpPr>
        <p:spPr>
          <a:xfrm rot="10800000">
            <a:off x="1247776" y="671513"/>
            <a:ext cx="9067801" cy="28098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오른쪽 상단의 영역은 작업 구조를 트리 형태로 보여줍니다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277475" y="361949"/>
            <a:ext cx="1914525" cy="2819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가운데 영역은 작업 영역입니다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설계 도면이 그려지는 곳입니다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66825" y="361949"/>
            <a:ext cx="8829675" cy="6305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59721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왼쪽 하단의 영역은 작업 도구를 모아둔 곳입니다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543175"/>
            <a:ext cx="1266825" cy="410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205</Words>
  <Application>Microsoft Office PowerPoint</Application>
  <PresentationFormat>와이드스크린</PresentationFormat>
  <Paragraphs>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YongJin</cp:lastModifiedBy>
  <cp:revision>15</cp:revision>
  <dcterms:created xsi:type="dcterms:W3CDTF">2019-07-04T02:22:42Z</dcterms:created>
  <dcterms:modified xsi:type="dcterms:W3CDTF">2019-07-04T11:18:19Z</dcterms:modified>
</cp:coreProperties>
</file>