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69" r:id="rId13"/>
    <p:sldId id="270" r:id="rId14"/>
    <p:sldId id="275" r:id="rId15"/>
    <p:sldId id="276" r:id="rId16"/>
    <p:sldId id="261" r:id="rId17"/>
    <p:sldId id="271" r:id="rId18"/>
    <p:sldId id="272" r:id="rId19"/>
    <p:sldId id="274" r:id="rId20"/>
    <p:sldId id="273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C863-C1E0-4AF8-8841-053498488EB0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53BB-9F45-481A-8E75-532F993AE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52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C863-C1E0-4AF8-8841-053498488EB0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53BB-9F45-481A-8E75-532F993AE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63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C863-C1E0-4AF8-8841-053498488EB0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53BB-9F45-481A-8E75-532F993AE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11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C863-C1E0-4AF8-8841-053498488EB0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53BB-9F45-481A-8E75-532F993AE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41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C863-C1E0-4AF8-8841-053498488EB0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53BB-9F45-481A-8E75-532F993AE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73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C863-C1E0-4AF8-8841-053498488EB0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53BB-9F45-481A-8E75-532F993AE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856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C863-C1E0-4AF8-8841-053498488EB0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53BB-9F45-481A-8E75-532F993AE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65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C863-C1E0-4AF8-8841-053498488EB0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53BB-9F45-481A-8E75-532F993AE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C863-C1E0-4AF8-8841-053498488EB0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53BB-9F45-481A-8E75-532F993AE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7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C863-C1E0-4AF8-8841-053498488EB0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53BB-9F45-481A-8E75-532F993AE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44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C863-C1E0-4AF8-8841-053498488EB0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53BB-9F45-481A-8E75-532F993AE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345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1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AC863-C1E0-4AF8-8841-053498488EB0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C53BB-9F45-481A-8E75-532F993AE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34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1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그림 10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15" y="2511505"/>
            <a:ext cx="2867169" cy="18349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GitHub</a:t>
            </a:r>
            <a:r>
              <a:rPr lang="ko-KR" altLang="en-US" dirty="0" smtClean="0">
                <a:solidFill>
                  <a:schemeClr val="bg1"/>
                </a:solidFill>
              </a:rPr>
              <a:t>는 버전 제어 및 공동 작업을 위한 코드 호스팅 플랫폼입니다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97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형상관리란</a:t>
            </a:r>
            <a:r>
              <a:rPr lang="en-US" altLang="ko-KR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모듈</a:t>
            </a:r>
            <a:r>
              <a:rPr lang="en-US" altLang="ko-KR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소스코드</a:t>
            </a:r>
            <a:r>
              <a:rPr lang="en-US" altLang="ko-KR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r>
              <a:rPr lang="ko-KR" altLang="en-US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별로 개발자가 각 모듈을 개발하여 통합하는 과정에서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892790" y="2322397"/>
            <a:ext cx="1414935" cy="1597419"/>
            <a:chOff x="2454765" y="4206179"/>
            <a:chExt cx="1414935" cy="1597419"/>
          </a:xfrm>
        </p:grpSpPr>
        <p:sp>
          <p:nvSpPr>
            <p:cNvPr id="5" name="TextBox 4"/>
            <p:cNvSpPr txBox="1"/>
            <p:nvPr/>
          </p:nvSpPr>
          <p:spPr>
            <a:xfrm>
              <a:off x="2619455" y="5434266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개발자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765" y="4206179"/>
              <a:ext cx="1414935" cy="1414935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8884274" y="2322397"/>
            <a:ext cx="1414935" cy="1597419"/>
            <a:chOff x="2454765" y="4206179"/>
            <a:chExt cx="1414935" cy="1597419"/>
          </a:xfrm>
        </p:grpSpPr>
        <p:sp>
          <p:nvSpPr>
            <p:cNvPr id="8" name="TextBox 7"/>
            <p:cNvSpPr txBox="1"/>
            <p:nvPr/>
          </p:nvSpPr>
          <p:spPr>
            <a:xfrm>
              <a:off x="2619454" y="5434266"/>
              <a:ext cx="1085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개발자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765" y="4206179"/>
              <a:ext cx="1414935" cy="1414935"/>
            </a:xfrm>
            <a:prstGeom prst="rect">
              <a:avLst/>
            </a:prstGeom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339" y="2399197"/>
            <a:ext cx="1253321" cy="1253321"/>
          </a:xfrm>
          <a:prstGeom prst="rect">
            <a:avLst/>
          </a:prstGeom>
        </p:spPr>
      </p:pic>
      <p:cxnSp>
        <p:nvCxnSpPr>
          <p:cNvPr id="11" name="직선 화살표 연결선 10"/>
          <p:cNvCxnSpPr>
            <a:stCxn id="6" idx="3"/>
            <a:endCxn id="10" idx="1"/>
          </p:cNvCxnSpPr>
          <p:nvPr/>
        </p:nvCxnSpPr>
        <p:spPr>
          <a:xfrm flipV="1">
            <a:off x="3307725" y="3025858"/>
            <a:ext cx="2161614" cy="40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9" idx="1"/>
            <a:endCxn id="10" idx="3"/>
          </p:cNvCxnSpPr>
          <p:nvPr/>
        </p:nvCxnSpPr>
        <p:spPr>
          <a:xfrm flipH="1" flipV="1">
            <a:off x="6722660" y="3025858"/>
            <a:ext cx="2161614" cy="40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6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서로 다르게 구현된 부분을 자동으로 통합해주며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통합 후에 문제가 발생한 경우나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892790" y="2322397"/>
            <a:ext cx="1414935" cy="1597419"/>
            <a:chOff x="2454765" y="4206179"/>
            <a:chExt cx="1414935" cy="1597419"/>
          </a:xfrm>
        </p:grpSpPr>
        <p:sp>
          <p:nvSpPr>
            <p:cNvPr id="5" name="TextBox 4"/>
            <p:cNvSpPr txBox="1"/>
            <p:nvPr/>
          </p:nvSpPr>
          <p:spPr>
            <a:xfrm>
              <a:off x="2619455" y="5434266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개발자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765" y="4206179"/>
              <a:ext cx="1414935" cy="1414935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8884274" y="2322397"/>
            <a:ext cx="1414935" cy="1597419"/>
            <a:chOff x="2454765" y="4206179"/>
            <a:chExt cx="1414935" cy="1597419"/>
          </a:xfrm>
        </p:grpSpPr>
        <p:sp>
          <p:nvSpPr>
            <p:cNvPr id="8" name="TextBox 7"/>
            <p:cNvSpPr txBox="1"/>
            <p:nvPr/>
          </p:nvSpPr>
          <p:spPr>
            <a:xfrm>
              <a:off x="2619454" y="5434266"/>
              <a:ext cx="1085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개발자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765" y="4206179"/>
              <a:ext cx="1414935" cy="1414935"/>
            </a:xfrm>
            <a:prstGeom prst="rect">
              <a:avLst/>
            </a:prstGeom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339" y="2399197"/>
            <a:ext cx="1253321" cy="1253321"/>
          </a:xfrm>
          <a:prstGeom prst="rect">
            <a:avLst/>
          </a:prstGeom>
        </p:spPr>
      </p:pic>
      <p:cxnSp>
        <p:nvCxnSpPr>
          <p:cNvPr id="11" name="직선 화살표 연결선 10"/>
          <p:cNvCxnSpPr>
            <a:stCxn id="6" idx="3"/>
            <a:endCxn id="10" idx="1"/>
          </p:cNvCxnSpPr>
          <p:nvPr/>
        </p:nvCxnSpPr>
        <p:spPr>
          <a:xfrm flipV="1">
            <a:off x="3307725" y="3025858"/>
            <a:ext cx="2161614" cy="40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9" idx="1"/>
            <a:endCxn id="10" idx="3"/>
          </p:cNvCxnSpPr>
          <p:nvPr/>
        </p:nvCxnSpPr>
        <p:spPr>
          <a:xfrm flipH="1" flipV="1">
            <a:off x="6722660" y="3025858"/>
            <a:ext cx="2161614" cy="40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91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개발된 부분이 어떤 다른 환경적 요인으로 취소 될 경우에도 손 쉽게 이전 상태로 복구가 가능합니다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892790" y="2322397"/>
            <a:ext cx="1414935" cy="1597419"/>
            <a:chOff x="2454765" y="4206179"/>
            <a:chExt cx="1414935" cy="1597419"/>
          </a:xfrm>
        </p:grpSpPr>
        <p:sp>
          <p:nvSpPr>
            <p:cNvPr id="5" name="TextBox 4"/>
            <p:cNvSpPr txBox="1"/>
            <p:nvPr/>
          </p:nvSpPr>
          <p:spPr>
            <a:xfrm>
              <a:off x="2619455" y="5434266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개발자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765" y="4206179"/>
              <a:ext cx="1414935" cy="1414935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8884274" y="2322397"/>
            <a:ext cx="1414935" cy="1597419"/>
            <a:chOff x="2454765" y="4206179"/>
            <a:chExt cx="1414935" cy="1597419"/>
          </a:xfrm>
        </p:grpSpPr>
        <p:sp>
          <p:nvSpPr>
            <p:cNvPr id="8" name="TextBox 7"/>
            <p:cNvSpPr txBox="1"/>
            <p:nvPr/>
          </p:nvSpPr>
          <p:spPr>
            <a:xfrm>
              <a:off x="2619454" y="5434266"/>
              <a:ext cx="1085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개발자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765" y="4206179"/>
              <a:ext cx="1414935" cy="1414935"/>
            </a:xfrm>
            <a:prstGeom prst="rect">
              <a:avLst/>
            </a:prstGeom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339" y="2399197"/>
            <a:ext cx="1253321" cy="1253321"/>
          </a:xfrm>
          <a:prstGeom prst="rect">
            <a:avLst/>
          </a:prstGeom>
        </p:spPr>
      </p:pic>
      <p:cxnSp>
        <p:nvCxnSpPr>
          <p:cNvPr id="11" name="직선 화살표 연결선 10"/>
          <p:cNvCxnSpPr>
            <a:stCxn id="6" idx="3"/>
            <a:endCxn id="10" idx="1"/>
          </p:cNvCxnSpPr>
          <p:nvPr/>
        </p:nvCxnSpPr>
        <p:spPr>
          <a:xfrm flipV="1">
            <a:off x="3307725" y="3025858"/>
            <a:ext cx="2161614" cy="40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9" idx="1"/>
            <a:endCxn id="10" idx="3"/>
          </p:cNvCxnSpPr>
          <p:nvPr/>
        </p:nvCxnSpPr>
        <p:spPr>
          <a:xfrm flipH="1" flipV="1">
            <a:off x="6722660" y="3025858"/>
            <a:ext cx="2161614" cy="40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99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형상관리 도구에는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GitHub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</a:t>
            </a: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양대산맥을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이루는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SVN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 있습니다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112" y="2557358"/>
            <a:ext cx="2867169" cy="183498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327" y="2603211"/>
            <a:ext cx="2913560" cy="174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6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SVN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은 서버를 별도로 지정하고 사용해야 되기 때문에 인터넷을 경유합니다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220" y="2603211"/>
            <a:ext cx="2913560" cy="174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1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그만큼 인터넷 속도의 영향을 많이 받습니다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220" y="2603211"/>
            <a:ext cx="2913560" cy="174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7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그림 10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15" y="2511505"/>
            <a:ext cx="2867169" cy="18349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그렇다면 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G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itHub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어떨까요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61800" y="1809750"/>
            <a:ext cx="4683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</a:rPr>
              <a:t>?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60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GitHub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리눅스를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만든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리누스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토발즈가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만든 웹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호스팅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서비스입니다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99" y="2486022"/>
            <a:ext cx="38100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97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처음에는 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Git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이라는 프로그램을 이용해서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SVN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 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비슷한 기능을 했습니다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242" y="2284495"/>
            <a:ext cx="3204916" cy="213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4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SVN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 다르다면 로컬 저장소에 저장하여 인터넷을 경유할 필요가 없습니다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242" y="2284495"/>
            <a:ext cx="3204916" cy="213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07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그림 10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15" y="2511505"/>
            <a:ext cx="2867169" cy="18349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개발자는 프로젝트를 다른 개발자들과 함께 공유할 수 있습니다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870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그림 10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15" y="2511505"/>
            <a:ext cx="2867169" cy="18349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GitHub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는 </a:t>
            </a:r>
            <a:r>
              <a:rPr lang="en-US" altLang="ko-KR" dirty="0" err="1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Git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을 </a:t>
            </a:r>
            <a:r>
              <a:rPr lang="ko-KR" altLang="en-US" dirty="0" err="1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호스팅해주는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웹 서비스이며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en-US" altLang="ko-KR" dirty="0" err="1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Git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저장소 서버를 대신 유지 및 관리해주는 서비스입니다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526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그림 10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15" y="2511505"/>
            <a:ext cx="2867169" cy="18349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오픈소스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프로젝트는 무료이며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, private 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프로젝트는 유료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월 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7,500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원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입니다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771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그림 10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15" y="2511505"/>
            <a:ext cx="2867169" cy="18349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저장소에 팀원 초대는 무제한이며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많은 </a:t>
            </a:r>
            <a:r>
              <a:rPr lang="ko-KR" altLang="en-US" dirty="0" err="1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오픈소스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프로그램들이 전세계 사용자에 의해 제작되고 있습니다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952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그림 10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15" y="2511505"/>
            <a:ext cx="2867169" cy="18349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여기까지 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GitHub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가 무엇인지에 대해 알아봤습니다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654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그림 10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15" y="758905"/>
            <a:ext cx="2867169" cy="18349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개발자가 프로젝트를 만들어서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GitHub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</a:t>
            </a:r>
            <a:r>
              <a:rPr kumimoji="0" lang="ko-KR" altLang="en-US" sz="18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올리면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454765" y="4206179"/>
            <a:ext cx="1414935" cy="1597419"/>
            <a:chOff x="2454765" y="4206179"/>
            <a:chExt cx="1414935" cy="1597419"/>
          </a:xfrm>
        </p:grpSpPr>
        <p:sp>
          <p:nvSpPr>
            <p:cNvPr id="4" name="TextBox 3"/>
            <p:cNvSpPr txBox="1"/>
            <p:nvPr/>
          </p:nvSpPr>
          <p:spPr>
            <a:xfrm>
              <a:off x="2619455" y="5434266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개발자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765" y="4206179"/>
              <a:ext cx="1414935" cy="1414935"/>
            </a:xfrm>
            <a:prstGeom prst="rect">
              <a:avLst/>
            </a:prstGeom>
          </p:spPr>
        </p:pic>
      </p:grpSp>
      <p:cxnSp>
        <p:nvCxnSpPr>
          <p:cNvPr id="7" name="직선 화살표 연결선 6"/>
          <p:cNvCxnSpPr>
            <a:stCxn id="5" idx="0"/>
          </p:cNvCxnSpPr>
          <p:nvPr/>
        </p:nvCxnSpPr>
        <p:spPr>
          <a:xfrm flipV="1">
            <a:off x="3162233" y="2612571"/>
            <a:ext cx="1500182" cy="159360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94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그림 10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15" y="758905"/>
            <a:ext cx="2867169" cy="18349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ko-KR" altLang="en-US" dirty="0">
                <a:solidFill>
                  <a:prstClr val="white"/>
                </a:solidFill>
              </a:rPr>
              <a:t>다른 개발자가 소스를 다운받아 수정할 수 있습니다</a:t>
            </a:r>
            <a:r>
              <a:rPr lang="en-US" altLang="ko-KR" dirty="0">
                <a:solidFill>
                  <a:prstClr val="white"/>
                </a:solidFill>
              </a:rPr>
              <a:t>.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454765" y="4206179"/>
            <a:ext cx="1414935" cy="1597419"/>
            <a:chOff x="2454765" y="4206179"/>
            <a:chExt cx="1414935" cy="1597419"/>
          </a:xfrm>
        </p:grpSpPr>
        <p:sp>
          <p:nvSpPr>
            <p:cNvPr id="4" name="TextBox 3"/>
            <p:cNvSpPr txBox="1"/>
            <p:nvPr/>
          </p:nvSpPr>
          <p:spPr>
            <a:xfrm>
              <a:off x="2619455" y="5434266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개발자</a:t>
              </a: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1</a:t>
              </a:r>
              <a:endPara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765" y="4206179"/>
              <a:ext cx="1414935" cy="1414935"/>
            </a:xfrm>
            <a:prstGeom prst="rect">
              <a:avLst/>
            </a:prstGeom>
          </p:spPr>
        </p:pic>
      </p:grpSp>
      <p:cxnSp>
        <p:nvCxnSpPr>
          <p:cNvPr id="7" name="직선 화살표 연결선 6"/>
          <p:cNvCxnSpPr>
            <a:stCxn id="5" idx="0"/>
          </p:cNvCxnSpPr>
          <p:nvPr/>
        </p:nvCxnSpPr>
        <p:spPr>
          <a:xfrm flipV="1">
            <a:off x="3162233" y="2612571"/>
            <a:ext cx="1500182" cy="159360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5388531" y="4206179"/>
            <a:ext cx="1414935" cy="1597419"/>
            <a:chOff x="2454765" y="4206179"/>
            <a:chExt cx="1414935" cy="1597419"/>
          </a:xfrm>
        </p:grpSpPr>
        <p:sp>
          <p:nvSpPr>
            <p:cNvPr id="11" name="TextBox 10"/>
            <p:cNvSpPr txBox="1"/>
            <p:nvPr/>
          </p:nvSpPr>
          <p:spPr>
            <a:xfrm>
              <a:off x="2619455" y="5434266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개발자</a:t>
              </a: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3</a:t>
              </a:r>
              <a:endPara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765" y="4206179"/>
              <a:ext cx="1414935" cy="1414935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/>
        </p:nvGrpSpPr>
        <p:grpSpPr>
          <a:xfrm>
            <a:off x="3921647" y="4206179"/>
            <a:ext cx="1414935" cy="1597419"/>
            <a:chOff x="2454765" y="4206179"/>
            <a:chExt cx="1414935" cy="1597419"/>
          </a:xfrm>
        </p:grpSpPr>
        <p:sp>
          <p:nvSpPr>
            <p:cNvPr id="14" name="TextBox 13"/>
            <p:cNvSpPr txBox="1"/>
            <p:nvPr/>
          </p:nvSpPr>
          <p:spPr>
            <a:xfrm>
              <a:off x="2619455" y="5434266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개발자</a:t>
              </a: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2</a:t>
              </a:r>
              <a:endPara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765" y="4206179"/>
              <a:ext cx="1414935" cy="1414935"/>
            </a:xfrm>
            <a:prstGeom prst="rect">
              <a:avLst/>
            </a:prstGeom>
          </p:spPr>
        </p:pic>
      </p:grpSp>
      <p:grpSp>
        <p:nvGrpSpPr>
          <p:cNvPr id="16" name="그룹 15"/>
          <p:cNvGrpSpPr/>
          <p:nvPr/>
        </p:nvGrpSpPr>
        <p:grpSpPr>
          <a:xfrm>
            <a:off x="8322298" y="4206179"/>
            <a:ext cx="1414935" cy="1597419"/>
            <a:chOff x="2454765" y="4206179"/>
            <a:chExt cx="1414935" cy="1597419"/>
          </a:xfrm>
        </p:grpSpPr>
        <p:sp>
          <p:nvSpPr>
            <p:cNvPr id="17" name="TextBox 16"/>
            <p:cNvSpPr txBox="1"/>
            <p:nvPr/>
          </p:nvSpPr>
          <p:spPr>
            <a:xfrm>
              <a:off x="2619455" y="5434266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개발자</a:t>
              </a: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5</a:t>
              </a:r>
              <a:endPara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765" y="4206179"/>
              <a:ext cx="1414935" cy="1414935"/>
            </a:xfrm>
            <a:prstGeom prst="rect">
              <a:avLst/>
            </a:prstGeom>
          </p:spPr>
        </p:pic>
      </p:grpSp>
      <p:grpSp>
        <p:nvGrpSpPr>
          <p:cNvPr id="19" name="그룹 18"/>
          <p:cNvGrpSpPr/>
          <p:nvPr/>
        </p:nvGrpSpPr>
        <p:grpSpPr>
          <a:xfrm>
            <a:off x="6855414" y="4206179"/>
            <a:ext cx="1414935" cy="1597419"/>
            <a:chOff x="2454765" y="4206179"/>
            <a:chExt cx="1414935" cy="1597419"/>
          </a:xfrm>
        </p:grpSpPr>
        <p:sp>
          <p:nvSpPr>
            <p:cNvPr id="20" name="TextBox 19"/>
            <p:cNvSpPr txBox="1"/>
            <p:nvPr/>
          </p:nvSpPr>
          <p:spPr>
            <a:xfrm>
              <a:off x="2619455" y="5434266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개발자</a:t>
              </a: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4</a:t>
              </a:r>
              <a:endPara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765" y="4206179"/>
              <a:ext cx="1414935" cy="1414935"/>
            </a:xfrm>
            <a:prstGeom prst="rect">
              <a:avLst/>
            </a:prstGeom>
          </p:spPr>
        </p:pic>
      </p:grpSp>
      <p:cxnSp>
        <p:nvCxnSpPr>
          <p:cNvPr id="22" name="직선 화살표 연결선 21"/>
          <p:cNvCxnSpPr>
            <a:endCxn id="15" idx="0"/>
          </p:cNvCxnSpPr>
          <p:nvPr/>
        </p:nvCxnSpPr>
        <p:spPr>
          <a:xfrm flipH="1">
            <a:off x="4629115" y="2612571"/>
            <a:ext cx="767741" cy="159360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12" idx="0"/>
          </p:cNvCxnSpPr>
          <p:nvPr/>
        </p:nvCxnSpPr>
        <p:spPr>
          <a:xfrm flipH="1">
            <a:off x="6095999" y="2612571"/>
            <a:ext cx="16648" cy="159360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21" idx="0"/>
          </p:cNvCxnSpPr>
          <p:nvPr/>
        </p:nvCxnSpPr>
        <p:spPr>
          <a:xfrm>
            <a:off x="6836764" y="2612571"/>
            <a:ext cx="726118" cy="159360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endCxn id="18" idx="0"/>
          </p:cNvCxnSpPr>
          <p:nvPr/>
        </p:nvCxnSpPr>
        <p:spPr>
          <a:xfrm>
            <a:off x="7562882" y="2612571"/>
            <a:ext cx="1466884" cy="159360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94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그림 10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15" y="2511505"/>
            <a:ext cx="2867169" cy="18349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GitHub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이용하면 프로젝트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형상관리가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쉬워집니다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317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만약 한 개발자가 프로젝트 안에서 파일 하나를 수정했다고 가정해봅시다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339" y="2399197"/>
            <a:ext cx="1253321" cy="1253321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1892790" y="2322397"/>
            <a:ext cx="1414935" cy="1597419"/>
            <a:chOff x="2454765" y="4206179"/>
            <a:chExt cx="1414935" cy="1597419"/>
          </a:xfrm>
        </p:grpSpPr>
        <p:sp>
          <p:nvSpPr>
            <p:cNvPr id="9" name="TextBox 8"/>
            <p:cNvSpPr txBox="1"/>
            <p:nvPr/>
          </p:nvSpPr>
          <p:spPr>
            <a:xfrm>
              <a:off x="2619455" y="5434266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개발자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765" y="4206179"/>
              <a:ext cx="1414935" cy="1414935"/>
            </a:xfrm>
            <a:prstGeom prst="rect">
              <a:avLst/>
            </a:prstGeom>
          </p:spPr>
        </p:pic>
      </p:grpSp>
      <p:cxnSp>
        <p:nvCxnSpPr>
          <p:cNvPr id="14" name="직선 화살표 연결선 13"/>
          <p:cNvCxnSpPr>
            <a:stCxn id="10" idx="3"/>
            <a:endCxn id="5" idx="1"/>
          </p:cNvCxnSpPr>
          <p:nvPr/>
        </p:nvCxnSpPr>
        <p:spPr>
          <a:xfrm flipV="1">
            <a:off x="3307725" y="3025858"/>
            <a:ext cx="2161614" cy="40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28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그런데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다른 개발자도 같은 파일의 다른 부분을 수정하여 올린다면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892790" y="2322397"/>
            <a:ext cx="1414935" cy="1597419"/>
            <a:chOff x="2454765" y="4206179"/>
            <a:chExt cx="1414935" cy="1597419"/>
          </a:xfrm>
        </p:grpSpPr>
        <p:sp>
          <p:nvSpPr>
            <p:cNvPr id="9" name="TextBox 8"/>
            <p:cNvSpPr txBox="1"/>
            <p:nvPr/>
          </p:nvSpPr>
          <p:spPr>
            <a:xfrm>
              <a:off x="2619455" y="5434266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개발자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765" y="4206179"/>
              <a:ext cx="1414935" cy="1414935"/>
            </a:xfrm>
            <a:prstGeom prst="rect">
              <a:avLst/>
            </a:prstGeom>
          </p:spPr>
        </p:pic>
      </p:grpSp>
      <p:grpSp>
        <p:nvGrpSpPr>
          <p:cNvPr id="11" name="그룹 10"/>
          <p:cNvGrpSpPr/>
          <p:nvPr/>
        </p:nvGrpSpPr>
        <p:grpSpPr>
          <a:xfrm>
            <a:off x="8884274" y="2322397"/>
            <a:ext cx="1414935" cy="1597419"/>
            <a:chOff x="2454765" y="4206179"/>
            <a:chExt cx="1414935" cy="1597419"/>
          </a:xfrm>
        </p:grpSpPr>
        <p:sp>
          <p:nvSpPr>
            <p:cNvPr id="12" name="TextBox 11"/>
            <p:cNvSpPr txBox="1"/>
            <p:nvPr/>
          </p:nvSpPr>
          <p:spPr>
            <a:xfrm>
              <a:off x="2619454" y="5434266"/>
              <a:ext cx="1085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개발자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765" y="4206179"/>
              <a:ext cx="1414935" cy="1414935"/>
            </a:xfrm>
            <a:prstGeom prst="rect">
              <a:avLst/>
            </a:prstGeom>
          </p:spPr>
        </p:pic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339" y="2399197"/>
            <a:ext cx="1253321" cy="1253321"/>
          </a:xfrm>
          <a:prstGeom prst="rect">
            <a:avLst/>
          </a:prstGeom>
        </p:spPr>
      </p:pic>
      <p:cxnSp>
        <p:nvCxnSpPr>
          <p:cNvPr id="15" name="직선 화살표 연결선 14"/>
          <p:cNvCxnSpPr>
            <a:stCxn id="10" idx="3"/>
            <a:endCxn id="14" idx="1"/>
          </p:cNvCxnSpPr>
          <p:nvPr/>
        </p:nvCxnSpPr>
        <p:spPr>
          <a:xfrm flipV="1">
            <a:off x="3307725" y="3025858"/>
            <a:ext cx="2161614" cy="40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3" idx="1"/>
            <a:endCxn id="14" idx="3"/>
          </p:cNvCxnSpPr>
          <p:nvPr/>
        </p:nvCxnSpPr>
        <p:spPr>
          <a:xfrm flipH="1" flipV="1">
            <a:off x="6722660" y="3025858"/>
            <a:ext cx="2161614" cy="40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1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먼저 올린 사람이 수정한 내용이 반영되지 않겠죠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892790" y="2322397"/>
            <a:ext cx="1414935" cy="1597419"/>
            <a:chOff x="2454765" y="4206179"/>
            <a:chExt cx="1414935" cy="1597419"/>
          </a:xfrm>
        </p:grpSpPr>
        <p:sp>
          <p:nvSpPr>
            <p:cNvPr id="9" name="TextBox 8"/>
            <p:cNvSpPr txBox="1"/>
            <p:nvPr/>
          </p:nvSpPr>
          <p:spPr>
            <a:xfrm>
              <a:off x="2619455" y="5434266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개발자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765" y="4206179"/>
              <a:ext cx="1414935" cy="1414935"/>
            </a:xfrm>
            <a:prstGeom prst="rect">
              <a:avLst/>
            </a:prstGeom>
          </p:spPr>
        </p:pic>
      </p:grpSp>
      <p:grpSp>
        <p:nvGrpSpPr>
          <p:cNvPr id="11" name="그룹 10"/>
          <p:cNvGrpSpPr/>
          <p:nvPr/>
        </p:nvGrpSpPr>
        <p:grpSpPr>
          <a:xfrm>
            <a:off x="8884274" y="2322397"/>
            <a:ext cx="1414935" cy="1597419"/>
            <a:chOff x="2454765" y="4206179"/>
            <a:chExt cx="1414935" cy="1597419"/>
          </a:xfrm>
        </p:grpSpPr>
        <p:sp>
          <p:nvSpPr>
            <p:cNvPr id="12" name="TextBox 11"/>
            <p:cNvSpPr txBox="1"/>
            <p:nvPr/>
          </p:nvSpPr>
          <p:spPr>
            <a:xfrm>
              <a:off x="2619454" y="5434266"/>
              <a:ext cx="1085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개발자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765" y="4206179"/>
              <a:ext cx="1414935" cy="1414935"/>
            </a:xfrm>
            <a:prstGeom prst="rect">
              <a:avLst/>
            </a:prstGeom>
          </p:spPr>
        </p:pic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339" y="2399197"/>
            <a:ext cx="1253321" cy="1253321"/>
          </a:xfrm>
          <a:prstGeom prst="rect">
            <a:avLst/>
          </a:prstGeom>
        </p:spPr>
      </p:pic>
      <p:cxnSp>
        <p:nvCxnSpPr>
          <p:cNvPr id="15" name="직선 화살표 연결선 14"/>
          <p:cNvCxnSpPr>
            <a:stCxn id="10" idx="3"/>
            <a:endCxn id="14" idx="1"/>
          </p:cNvCxnSpPr>
          <p:nvPr/>
        </p:nvCxnSpPr>
        <p:spPr>
          <a:xfrm flipV="1">
            <a:off x="3307725" y="3025858"/>
            <a:ext cx="2161614" cy="40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3" idx="1"/>
            <a:endCxn id="14" idx="3"/>
          </p:cNvCxnSpPr>
          <p:nvPr/>
        </p:nvCxnSpPr>
        <p:spPr>
          <a:xfrm flipH="1" flipV="1">
            <a:off x="6722660" y="3025858"/>
            <a:ext cx="2161614" cy="40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십자형 6"/>
          <p:cNvSpPr/>
          <p:nvPr/>
        </p:nvSpPr>
        <p:spPr>
          <a:xfrm rot="18900000">
            <a:off x="3872937" y="2568656"/>
            <a:ext cx="914400" cy="914400"/>
          </a:xfrm>
          <a:prstGeom prst="plus">
            <a:avLst>
              <a:gd name="adj" fmla="val 4618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10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이러한 현상을 막기 위해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형상관리가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필요합니다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892790" y="2322397"/>
            <a:ext cx="1414935" cy="1597419"/>
            <a:chOff x="2454765" y="4206179"/>
            <a:chExt cx="1414935" cy="1597419"/>
          </a:xfrm>
        </p:grpSpPr>
        <p:sp>
          <p:nvSpPr>
            <p:cNvPr id="9" name="TextBox 8"/>
            <p:cNvSpPr txBox="1"/>
            <p:nvPr/>
          </p:nvSpPr>
          <p:spPr>
            <a:xfrm>
              <a:off x="2619455" y="5434266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개발자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765" y="4206179"/>
              <a:ext cx="1414935" cy="1414935"/>
            </a:xfrm>
            <a:prstGeom prst="rect">
              <a:avLst/>
            </a:prstGeom>
          </p:spPr>
        </p:pic>
      </p:grpSp>
      <p:grpSp>
        <p:nvGrpSpPr>
          <p:cNvPr id="11" name="그룹 10"/>
          <p:cNvGrpSpPr/>
          <p:nvPr/>
        </p:nvGrpSpPr>
        <p:grpSpPr>
          <a:xfrm>
            <a:off x="8884274" y="2322397"/>
            <a:ext cx="1414935" cy="1597419"/>
            <a:chOff x="2454765" y="4206179"/>
            <a:chExt cx="1414935" cy="1597419"/>
          </a:xfrm>
        </p:grpSpPr>
        <p:sp>
          <p:nvSpPr>
            <p:cNvPr id="12" name="TextBox 11"/>
            <p:cNvSpPr txBox="1"/>
            <p:nvPr/>
          </p:nvSpPr>
          <p:spPr>
            <a:xfrm>
              <a:off x="2619454" y="5434266"/>
              <a:ext cx="1085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개발자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765" y="4206179"/>
              <a:ext cx="1414935" cy="1414935"/>
            </a:xfrm>
            <a:prstGeom prst="rect">
              <a:avLst/>
            </a:prstGeom>
          </p:spPr>
        </p:pic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339" y="2399197"/>
            <a:ext cx="1253321" cy="1253321"/>
          </a:xfrm>
          <a:prstGeom prst="rect">
            <a:avLst/>
          </a:prstGeom>
        </p:spPr>
      </p:pic>
      <p:cxnSp>
        <p:nvCxnSpPr>
          <p:cNvPr id="15" name="직선 화살표 연결선 14"/>
          <p:cNvCxnSpPr>
            <a:stCxn id="10" idx="3"/>
            <a:endCxn id="14" idx="1"/>
          </p:cNvCxnSpPr>
          <p:nvPr/>
        </p:nvCxnSpPr>
        <p:spPr>
          <a:xfrm flipV="1">
            <a:off x="3307725" y="3025858"/>
            <a:ext cx="2161614" cy="40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3" idx="1"/>
            <a:endCxn id="14" idx="3"/>
          </p:cNvCxnSpPr>
          <p:nvPr/>
        </p:nvCxnSpPr>
        <p:spPr>
          <a:xfrm flipH="1" flipV="1">
            <a:off x="6722660" y="3025858"/>
            <a:ext cx="2161614" cy="40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십자형 6"/>
          <p:cNvSpPr/>
          <p:nvPr/>
        </p:nvSpPr>
        <p:spPr>
          <a:xfrm rot="18900000">
            <a:off x="3872937" y="2568656"/>
            <a:ext cx="914400" cy="914400"/>
          </a:xfrm>
          <a:prstGeom prst="plus">
            <a:avLst>
              <a:gd name="adj" fmla="val 4618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73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275</Words>
  <Application>Microsoft Office PowerPoint</Application>
  <PresentationFormat>와이드스크린</PresentationFormat>
  <Paragraphs>43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Kim YongJin</cp:lastModifiedBy>
  <cp:revision>14</cp:revision>
  <dcterms:created xsi:type="dcterms:W3CDTF">2019-07-02T07:04:39Z</dcterms:created>
  <dcterms:modified xsi:type="dcterms:W3CDTF">2019-07-04T10:50:27Z</dcterms:modified>
</cp:coreProperties>
</file>