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0" r:id="rId4"/>
    <p:sldId id="258" r:id="rId5"/>
    <p:sldId id="261" r:id="rId6"/>
    <p:sldId id="264" r:id="rId7"/>
    <p:sldId id="265" r:id="rId8"/>
    <p:sldId id="262" r:id="rId9"/>
    <p:sldId id="267" r:id="rId10"/>
    <p:sldId id="268" r:id="rId11"/>
    <p:sldId id="269" r:id="rId12"/>
    <p:sldId id="270" r:id="rId13"/>
    <p:sldId id="273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embeddedFontLst>
    <p:embeddedFont>
      <p:font typeface="나눔바른고딕" panose="020B0603020101020101" pitchFamily="50" charset="-127"/>
      <p:regular r:id="rId24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E7"/>
    <a:srgbClr val="FFF3F3"/>
    <a:srgbClr val="FFD9D9"/>
    <a:srgbClr val="F8F8F8"/>
    <a:srgbClr val="EAEAEA"/>
    <a:srgbClr val="E5A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7373F-F43B-45AD-83F7-79079EAC8B46}" type="datetimeFigureOut">
              <a:rPr lang="ko-KR" altLang="en-US" smtClean="0"/>
              <a:t>2023-04-18 (Tue)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74512-1615-41E3-9F5D-8F100E339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55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4B85-595D-537F-E6AD-5AAEF068E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7D04A-CBB7-CAA0-F1AD-D932BE32D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9D4B7-55DF-709A-FA81-311C2CF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93D-65C9-42DB-A66A-BE25DB38465D}" type="datetime1">
              <a:rPr lang="ko-KR" altLang="en-US" smtClean="0"/>
              <a:t>2023-04-18 (Tue)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54DB1-42ED-78F3-2A83-35525D9B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8FF6F-8E03-B05D-2B63-0FA8B48B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AEF1-381A-4718-9CCD-8E78C3AF6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03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C21D-6DF4-D397-EA6A-50171AB6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BDE73-2DD0-E4CE-3944-FDD7A89AB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C0117-3116-3508-DF21-20673BD0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CA62-1933-44FD-8D3E-10F68B0552F2}" type="datetime1">
              <a:rPr lang="ko-KR" altLang="en-US" smtClean="0"/>
              <a:t>2023-04-18 (Tue)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5E8BF-8547-D208-CF80-28D890A0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AEE66-2E51-6A57-DD95-CACD167C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AEF1-381A-4718-9CCD-8E78C3AF6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4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72C845-D67D-577D-FEEB-399BF68B5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20BFE-292E-23A1-7618-8F2B663FB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F6434-613A-57DD-7864-AA173645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D70-8777-4A16-93E8-C35DABB0618D}" type="datetime1">
              <a:rPr lang="ko-KR" altLang="en-US" smtClean="0"/>
              <a:t>2023-04-18 (Tue)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7575E-B8A7-5F4E-C431-E9ADAD54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2D1C0-EF99-B392-3276-A02982D7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AEF1-381A-4718-9CCD-8E78C3AF6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64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0B84-7CFA-54A5-DEEE-3B37E5816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79" y="287303"/>
            <a:ext cx="11433242" cy="90919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D626-1410-CE38-F43B-131D1CAD9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379" y="1391055"/>
            <a:ext cx="11433242" cy="4708086"/>
          </a:xfrm>
        </p:spPr>
        <p:txBody>
          <a:bodyPr/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200"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CF4C4-C7B6-9826-94F7-FE31588B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8D18-360B-4109-9AC1-C99669001F35}" type="datetime1">
              <a:rPr lang="ko-KR" altLang="en-US" smtClean="0"/>
              <a:t>2023-04-18 (Tue)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EF718-D329-CDFE-57FE-D58381B5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AE4AE-B205-9EFD-30C0-21A44D22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8332" y="6356350"/>
            <a:ext cx="2743200" cy="365125"/>
          </a:xfrm>
        </p:spPr>
        <p:txBody>
          <a:bodyPr/>
          <a:lstStyle/>
          <a:p>
            <a:fld id="{0E88AEF1-381A-4718-9CCD-8E78C3AF62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79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49F9-B114-1A21-C62C-A3070964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7075C-3DD4-2B83-48F9-C065A2CFF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F125D-1FB2-D5E4-58F6-C8B2D02F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4E43-C930-49C4-BAC9-855392D245BF}" type="datetime1">
              <a:rPr lang="ko-KR" altLang="en-US" smtClean="0"/>
              <a:t>2023-04-18 (Tue)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509C-D34C-2F1E-5813-0221C360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D35A0-0160-4572-65F3-97C03A05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AEF1-381A-4718-9CCD-8E78C3AF6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89C4-AB18-4ABE-8886-6921E2B1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96C7-7141-F460-9A87-FC9A86E4F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2DF8D-F49E-6321-376D-90EA6EDD5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558FD-14C6-E782-7F37-E842DAAC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D1BA-1817-49D3-8F13-1E455CEAEEDC}" type="datetime1">
              <a:rPr lang="ko-KR" altLang="en-US" smtClean="0"/>
              <a:t>2023-04-18 (Tue)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A67B2-9FFF-16A4-C4BC-847420FA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534A4-81D4-DF13-9BEE-D3C012A8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AEF1-381A-4718-9CCD-8E78C3AF6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40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480A-AF74-FF1C-85EC-83BA08892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3A9DB-184D-015E-CAB9-4D62B4DCA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BF13E-FEE4-354E-77B0-EC20FF0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F33D2-47FF-E638-BE7B-20192F97A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AA7D5-373B-14C7-DFB5-C5CCBD9A5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B52C3C-7BE7-9EC4-CC16-914A4305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3912-CC7D-47CD-A3CC-6157C6A2087B}" type="datetime1">
              <a:rPr lang="ko-KR" altLang="en-US" smtClean="0"/>
              <a:t>2023-04-18 (Tue)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C5866-8D4F-F585-617D-DB13FFF5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FDEDB-E129-65B5-C9A2-4FFC4381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AEF1-381A-4718-9CCD-8E78C3AF6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7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468D-5032-B41A-2C82-4D85BB1E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EBFB3-6702-864F-F98C-E5372A94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8AE0-C811-45F5-BD9F-32D46A7C4806}" type="datetime1">
              <a:rPr lang="ko-KR" altLang="en-US" smtClean="0"/>
              <a:t>2023-04-18 (Tue)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93DFB-C1A3-D0F1-31CA-8A7B9C8E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82FBF-88A1-B5AC-22F3-AD1ACF73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AEF1-381A-4718-9CCD-8E78C3AF6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10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2FC9D-3D9E-21C8-9A1B-ED0E6BBE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7FF3-8C72-43C4-854C-AB19FE382992}" type="datetime1">
              <a:rPr lang="ko-KR" altLang="en-US" smtClean="0"/>
              <a:t>2023-04-18 (Tue)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C937B-2898-3853-A78E-EEA7130A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62268-7E36-6E95-8C29-670884B7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AEF1-381A-4718-9CCD-8E78C3AF6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6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C55B-CD8F-3332-9A9F-8C460B62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42AE0-D9CA-14E2-0B5D-D5B951C03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A8770-E6C9-C26E-E381-5C879410C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83605-BDB5-3973-75F1-C51CD06A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3BDA-83A9-4738-8078-F9B581072CDF}" type="datetime1">
              <a:rPr lang="ko-KR" altLang="en-US" smtClean="0"/>
              <a:t>2023-04-18 (Tue)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CDE0B-1196-8522-4204-3775791D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803E-AFF9-0FFA-BD1C-4A604288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AEF1-381A-4718-9CCD-8E78C3AF6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2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E957-6254-3E04-4630-2CCFB20E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3FECB-C7B5-ACCD-258E-F603F23EB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CDA6D-B3E4-92F8-41EB-9B0115C5D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6F8D-E04B-2B0D-FB98-D331331D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DD4E-4E60-453E-A11A-5DA49B3BE83C}" type="datetime1">
              <a:rPr lang="ko-KR" altLang="en-US" smtClean="0"/>
              <a:t>2023-04-18 (Tue)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39B3B-3B75-B1A0-6550-9AEE63FF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6358F-7C97-48F8-391A-8E20CCFC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AEF1-381A-4718-9CCD-8E78C3AF6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4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F9C9A-7019-65EF-A003-E3E6595A5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C5F6D-8FFA-97F4-9F4A-0CFEAECF5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8291-5306-2052-ABA6-FDDA9419D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3B1F5-A9E4-4A70-8895-8E53C9DA6D5F}" type="datetime1">
              <a:rPr lang="ko-KR" altLang="en-US" smtClean="0"/>
              <a:t>2023-04-18 (Tue)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EE90E-DBF3-4ED8-4F51-DAF29B627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22DEB-4979-353A-D1CC-6564198C1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AEF1-381A-4718-9CCD-8E78C3AF6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65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4BC0-C995-ABDE-0216-B2333F1E7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921" y="1041400"/>
            <a:ext cx="9938158" cy="238760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FIFO Q</a:t>
            </a:r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사용한 채팅 프로그램 구현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4871B-EA77-25EE-18C4-9B2C7D2EB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2475"/>
            <a:ext cx="9144000" cy="1655762"/>
          </a:xfrm>
        </p:spPr>
        <p:txBody>
          <a:bodyPr/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2021305022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김호중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57DEE2-856E-7801-FF23-38C6ED7D319E}"/>
              </a:ext>
            </a:extLst>
          </p:cNvPr>
          <p:cNvCxnSpPr/>
          <p:nvPr/>
        </p:nvCxnSpPr>
        <p:spPr>
          <a:xfrm>
            <a:off x="2038525" y="3630738"/>
            <a:ext cx="8003097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73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90B1-6E34-D2D3-6E7F-BAAAC8ED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PoC (3/13)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22123-AE51-A5EF-CDEF-F61CEC78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AEF1-381A-4718-9CCD-8E78C3AF622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028BF7-1417-B5A6-64BA-826651C27ECA}"/>
              </a:ext>
            </a:extLst>
          </p:cNvPr>
          <p:cNvGrpSpPr/>
          <p:nvPr/>
        </p:nvGrpSpPr>
        <p:grpSpPr>
          <a:xfrm>
            <a:off x="379379" y="1166022"/>
            <a:ext cx="6511211" cy="5417658"/>
            <a:chOff x="356519" y="1166022"/>
            <a:chExt cx="6511211" cy="541765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A7EB264-309B-CA75-E203-B8BC1E89100D}"/>
                </a:ext>
              </a:extLst>
            </p:cNvPr>
            <p:cNvGrpSpPr/>
            <p:nvPr/>
          </p:nvGrpSpPr>
          <p:grpSpPr>
            <a:xfrm>
              <a:off x="379379" y="1196502"/>
              <a:ext cx="6488351" cy="5382066"/>
              <a:chOff x="483494" y="0"/>
              <a:chExt cx="7885186" cy="6858000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7AE0726-F733-CE4E-C391-713E65CF24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4877"/>
              <a:stretch/>
            </p:blipFill>
            <p:spPr>
              <a:xfrm>
                <a:off x="483494" y="0"/>
                <a:ext cx="3942592" cy="68580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506CA40-AB2A-05D0-7132-DC39B371E5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7193" r="7684"/>
              <a:stretch/>
            </p:blipFill>
            <p:spPr>
              <a:xfrm>
                <a:off x="4426087" y="0"/>
                <a:ext cx="3942593" cy="6858000"/>
              </a:xfrm>
              <a:prstGeom prst="rect">
                <a:avLst/>
              </a:prstGeom>
            </p:spPr>
          </p:pic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71837AA-24CC-0B3C-046E-40CD9107CF32}"/>
                </a:ext>
              </a:extLst>
            </p:cNvPr>
            <p:cNvCxnSpPr>
              <a:stCxn id="18" idx="0"/>
              <a:endCxn id="18" idx="2"/>
            </p:cNvCxnSpPr>
            <p:nvPr/>
          </p:nvCxnSpPr>
          <p:spPr>
            <a:xfrm>
              <a:off x="3588210" y="1166022"/>
              <a:ext cx="0" cy="5417658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37BB305-DF0A-6173-5388-186220563965}"/>
                </a:ext>
              </a:extLst>
            </p:cNvPr>
            <p:cNvSpPr/>
            <p:nvPr/>
          </p:nvSpPr>
          <p:spPr>
            <a:xfrm>
              <a:off x="356519" y="1166022"/>
              <a:ext cx="6463381" cy="54176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A742317-A7FC-4AD1-AE75-EAD91AB8F33C}"/>
              </a:ext>
            </a:extLst>
          </p:cNvPr>
          <p:cNvSpPr/>
          <p:nvPr/>
        </p:nvSpPr>
        <p:spPr>
          <a:xfrm>
            <a:off x="379379" y="2689860"/>
            <a:ext cx="6463381" cy="3284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90F6A5-203C-58BE-4774-9790B04E06C2}"/>
              </a:ext>
            </a:extLst>
          </p:cNvPr>
          <p:cNvSpPr/>
          <p:nvPr/>
        </p:nvSpPr>
        <p:spPr>
          <a:xfrm>
            <a:off x="1112520" y="3726180"/>
            <a:ext cx="2332207" cy="214884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053198-C896-25D3-6A77-130DA3D4B2EB}"/>
              </a:ext>
            </a:extLst>
          </p:cNvPr>
          <p:cNvSpPr/>
          <p:nvPr/>
        </p:nvSpPr>
        <p:spPr>
          <a:xfrm>
            <a:off x="4371935" y="2796702"/>
            <a:ext cx="2332207" cy="214884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7775E2-C0EB-6F6C-9E44-EF7695B9D9F4}"/>
              </a:ext>
            </a:extLst>
          </p:cNvPr>
          <p:cNvSpPr/>
          <p:nvPr/>
        </p:nvSpPr>
        <p:spPr>
          <a:xfrm>
            <a:off x="4371935" y="4972050"/>
            <a:ext cx="2332207" cy="9031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C63273-B07A-C188-20EE-B984C982DCCB}"/>
              </a:ext>
            </a:extLst>
          </p:cNvPr>
          <p:cNvSpPr/>
          <p:nvPr/>
        </p:nvSpPr>
        <p:spPr>
          <a:xfrm>
            <a:off x="1112520" y="2796702"/>
            <a:ext cx="2332207" cy="9031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17B8B6-0E53-9D38-6BF1-EEFC9A8FD348}"/>
              </a:ext>
            </a:extLst>
          </p:cNvPr>
          <p:cNvCxnSpPr>
            <a:cxnSpLocks/>
          </p:cNvCxnSpPr>
          <p:nvPr/>
        </p:nvCxnSpPr>
        <p:spPr>
          <a:xfrm>
            <a:off x="9290011" y="1166022"/>
            <a:ext cx="0" cy="163830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D691001-F41E-B317-3BF1-19CF9B7291F8}"/>
              </a:ext>
            </a:extLst>
          </p:cNvPr>
          <p:cNvSpPr/>
          <p:nvPr/>
        </p:nvSpPr>
        <p:spPr>
          <a:xfrm>
            <a:off x="7069416" y="1166022"/>
            <a:ext cx="4541520" cy="163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Double Bracket 35">
            <a:extLst>
              <a:ext uri="{FF2B5EF4-FFF2-40B4-BE49-F238E27FC236}">
                <a16:creationId xmlns:a16="http://schemas.microsoft.com/office/drawing/2014/main" id="{B5A77822-025B-34A5-C22A-20D8E2B662CC}"/>
              </a:ext>
            </a:extLst>
          </p:cNvPr>
          <p:cNvSpPr/>
          <p:nvPr/>
        </p:nvSpPr>
        <p:spPr>
          <a:xfrm>
            <a:off x="7066117" y="2294874"/>
            <a:ext cx="2201668" cy="156096"/>
          </a:xfrm>
          <a:prstGeom prst="bracketPair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Double Bracket 48">
            <a:extLst>
              <a:ext uri="{FF2B5EF4-FFF2-40B4-BE49-F238E27FC236}">
                <a16:creationId xmlns:a16="http://schemas.microsoft.com/office/drawing/2014/main" id="{711AA933-64F9-91FD-94E5-AA760DB05FC6}"/>
              </a:ext>
            </a:extLst>
          </p:cNvPr>
          <p:cNvSpPr/>
          <p:nvPr/>
        </p:nvSpPr>
        <p:spPr>
          <a:xfrm>
            <a:off x="7066117" y="1376500"/>
            <a:ext cx="2201668" cy="156096"/>
          </a:xfrm>
          <a:prstGeom prst="bracketPair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Double Bracket 53">
            <a:extLst>
              <a:ext uri="{FF2B5EF4-FFF2-40B4-BE49-F238E27FC236}">
                <a16:creationId xmlns:a16="http://schemas.microsoft.com/office/drawing/2014/main" id="{F8B8BE41-D7F4-40A4-1714-BD3793C55B53}"/>
              </a:ext>
            </a:extLst>
          </p:cNvPr>
          <p:cNvSpPr/>
          <p:nvPr/>
        </p:nvSpPr>
        <p:spPr>
          <a:xfrm>
            <a:off x="7066117" y="1529562"/>
            <a:ext cx="2201668" cy="156096"/>
          </a:xfrm>
          <a:prstGeom prst="bracketPair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Double Bracket 54">
            <a:extLst>
              <a:ext uri="{FF2B5EF4-FFF2-40B4-BE49-F238E27FC236}">
                <a16:creationId xmlns:a16="http://schemas.microsoft.com/office/drawing/2014/main" id="{7EDF21E0-B1F1-C8F9-B78E-1D80F7D9AC2B}"/>
              </a:ext>
            </a:extLst>
          </p:cNvPr>
          <p:cNvSpPr/>
          <p:nvPr/>
        </p:nvSpPr>
        <p:spPr>
          <a:xfrm>
            <a:off x="7066117" y="1682624"/>
            <a:ext cx="2201668" cy="156096"/>
          </a:xfrm>
          <a:prstGeom prst="bracketPair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Double Bracket 55">
            <a:extLst>
              <a:ext uri="{FF2B5EF4-FFF2-40B4-BE49-F238E27FC236}">
                <a16:creationId xmlns:a16="http://schemas.microsoft.com/office/drawing/2014/main" id="{860BF2E2-47BB-34D4-63E4-7D92C1FBC6DB}"/>
              </a:ext>
            </a:extLst>
          </p:cNvPr>
          <p:cNvSpPr/>
          <p:nvPr/>
        </p:nvSpPr>
        <p:spPr>
          <a:xfrm>
            <a:off x="7066117" y="1835686"/>
            <a:ext cx="2201668" cy="156096"/>
          </a:xfrm>
          <a:prstGeom prst="bracketPair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Double Bracket 56">
            <a:extLst>
              <a:ext uri="{FF2B5EF4-FFF2-40B4-BE49-F238E27FC236}">
                <a16:creationId xmlns:a16="http://schemas.microsoft.com/office/drawing/2014/main" id="{9F68D22F-28EF-97CE-89DE-670C052FBBF7}"/>
              </a:ext>
            </a:extLst>
          </p:cNvPr>
          <p:cNvSpPr/>
          <p:nvPr/>
        </p:nvSpPr>
        <p:spPr>
          <a:xfrm>
            <a:off x="7066117" y="1988748"/>
            <a:ext cx="2201668" cy="156096"/>
          </a:xfrm>
          <a:prstGeom prst="bracketPair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Double Bracket 57">
            <a:extLst>
              <a:ext uri="{FF2B5EF4-FFF2-40B4-BE49-F238E27FC236}">
                <a16:creationId xmlns:a16="http://schemas.microsoft.com/office/drawing/2014/main" id="{D66BAB23-744B-6CBB-CD45-7A025D229058}"/>
              </a:ext>
            </a:extLst>
          </p:cNvPr>
          <p:cNvSpPr/>
          <p:nvPr/>
        </p:nvSpPr>
        <p:spPr>
          <a:xfrm>
            <a:off x="7066117" y="2141810"/>
            <a:ext cx="2201668" cy="156096"/>
          </a:xfrm>
          <a:prstGeom prst="bracketPair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Double Bracket 58">
            <a:extLst>
              <a:ext uri="{FF2B5EF4-FFF2-40B4-BE49-F238E27FC236}">
                <a16:creationId xmlns:a16="http://schemas.microsoft.com/office/drawing/2014/main" id="{6718CD14-4BBF-658A-C8AC-A71514428CAE}"/>
              </a:ext>
            </a:extLst>
          </p:cNvPr>
          <p:cNvSpPr/>
          <p:nvPr/>
        </p:nvSpPr>
        <p:spPr>
          <a:xfrm>
            <a:off x="9312236" y="2294874"/>
            <a:ext cx="2304152" cy="156096"/>
          </a:xfrm>
          <a:prstGeom prst="bracketPair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Double Bracket 59">
            <a:extLst>
              <a:ext uri="{FF2B5EF4-FFF2-40B4-BE49-F238E27FC236}">
                <a16:creationId xmlns:a16="http://schemas.microsoft.com/office/drawing/2014/main" id="{669E65EB-B640-4E53-6B0E-796052A34A1A}"/>
              </a:ext>
            </a:extLst>
          </p:cNvPr>
          <p:cNvSpPr/>
          <p:nvPr/>
        </p:nvSpPr>
        <p:spPr>
          <a:xfrm>
            <a:off x="9312236" y="1376500"/>
            <a:ext cx="2304152" cy="156096"/>
          </a:xfrm>
          <a:prstGeom prst="bracketPair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Double Bracket 60">
            <a:extLst>
              <a:ext uri="{FF2B5EF4-FFF2-40B4-BE49-F238E27FC236}">
                <a16:creationId xmlns:a16="http://schemas.microsoft.com/office/drawing/2014/main" id="{FF76A305-3C1B-5494-4D34-EDB757080EBE}"/>
              </a:ext>
            </a:extLst>
          </p:cNvPr>
          <p:cNvSpPr/>
          <p:nvPr/>
        </p:nvSpPr>
        <p:spPr>
          <a:xfrm>
            <a:off x="9312236" y="1529562"/>
            <a:ext cx="2304152" cy="156096"/>
          </a:xfrm>
          <a:prstGeom prst="bracketPair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Double Bracket 61">
            <a:extLst>
              <a:ext uri="{FF2B5EF4-FFF2-40B4-BE49-F238E27FC236}">
                <a16:creationId xmlns:a16="http://schemas.microsoft.com/office/drawing/2014/main" id="{ECB749DB-444E-CF46-8926-5C9ADF2529CE}"/>
              </a:ext>
            </a:extLst>
          </p:cNvPr>
          <p:cNvSpPr/>
          <p:nvPr/>
        </p:nvSpPr>
        <p:spPr>
          <a:xfrm>
            <a:off x="9312236" y="1682624"/>
            <a:ext cx="2304152" cy="156096"/>
          </a:xfrm>
          <a:prstGeom prst="bracketPair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Double Bracket 62">
            <a:extLst>
              <a:ext uri="{FF2B5EF4-FFF2-40B4-BE49-F238E27FC236}">
                <a16:creationId xmlns:a16="http://schemas.microsoft.com/office/drawing/2014/main" id="{B512EB8D-BB99-04CF-9875-C1645881C2E9}"/>
              </a:ext>
            </a:extLst>
          </p:cNvPr>
          <p:cNvSpPr/>
          <p:nvPr/>
        </p:nvSpPr>
        <p:spPr>
          <a:xfrm>
            <a:off x="9312236" y="1835686"/>
            <a:ext cx="2304152" cy="156096"/>
          </a:xfrm>
          <a:prstGeom prst="bracketPair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Double Bracket 63">
            <a:extLst>
              <a:ext uri="{FF2B5EF4-FFF2-40B4-BE49-F238E27FC236}">
                <a16:creationId xmlns:a16="http://schemas.microsoft.com/office/drawing/2014/main" id="{5CE4A20E-34EF-00D5-F0F7-DF2B770DCC6A}"/>
              </a:ext>
            </a:extLst>
          </p:cNvPr>
          <p:cNvSpPr/>
          <p:nvPr/>
        </p:nvSpPr>
        <p:spPr>
          <a:xfrm>
            <a:off x="9312236" y="1988748"/>
            <a:ext cx="2304152" cy="156096"/>
          </a:xfrm>
          <a:prstGeom prst="bracketPair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Double Bracket 64">
            <a:extLst>
              <a:ext uri="{FF2B5EF4-FFF2-40B4-BE49-F238E27FC236}">
                <a16:creationId xmlns:a16="http://schemas.microsoft.com/office/drawing/2014/main" id="{5C132D9B-4245-FC0F-1F1C-93BAD6539E0D}"/>
              </a:ext>
            </a:extLst>
          </p:cNvPr>
          <p:cNvSpPr/>
          <p:nvPr/>
        </p:nvSpPr>
        <p:spPr>
          <a:xfrm>
            <a:off x="9312236" y="2141810"/>
            <a:ext cx="2304152" cy="156096"/>
          </a:xfrm>
          <a:prstGeom prst="bracketPair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Double Bracket 65">
            <a:extLst>
              <a:ext uri="{FF2B5EF4-FFF2-40B4-BE49-F238E27FC236}">
                <a16:creationId xmlns:a16="http://schemas.microsoft.com/office/drawing/2014/main" id="{2B74D256-1833-6BC1-AE95-6D4FF32FB7A9}"/>
              </a:ext>
            </a:extLst>
          </p:cNvPr>
          <p:cNvSpPr/>
          <p:nvPr/>
        </p:nvSpPr>
        <p:spPr>
          <a:xfrm>
            <a:off x="9312236" y="2441730"/>
            <a:ext cx="2304152" cy="156096"/>
          </a:xfrm>
          <a:prstGeom prst="bracketPair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43E886-FD87-BBC2-D2FE-CEA9E63F0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92" y="1178796"/>
            <a:ext cx="4540621" cy="1671254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FBEB0D7-1BAA-A005-E925-13896BEBFD8B}"/>
              </a:ext>
            </a:extLst>
          </p:cNvPr>
          <p:cNvCxnSpPr>
            <a:cxnSpLocks/>
          </p:cNvCxnSpPr>
          <p:nvPr/>
        </p:nvCxnSpPr>
        <p:spPr>
          <a:xfrm>
            <a:off x="9290011" y="1249369"/>
            <a:ext cx="0" cy="1408106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49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90B1-6E34-D2D3-6E7F-BAAAC8ED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PoC (4/13)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22123-AE51-A5EF-CDEF-F61CEC78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AEF1-381A-4718-9CCD-8E78C3AF622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028BF7-1417-B5A6-64BA-826651C27ECA}"/>
              </a:ext>
            </a:extLst>
          </p:cNvPr>
          <p:cNvGrpSpPr/>
          <p:nvPr/>
        </p:nvGrpSpPr>
        <p:grpSpPr>
          <a:xfrm>
            <a:off x="379379" y="1166022"/>
            <a:ext cx="6511211" cy="5417658"/>
            <a:chOff x="356519" y="1166022"/>
            <a:chExt cx="6511211" cy="541765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A7EB264-309B-CA75-E203-B8BC1E89100D}"/>
                </a:ext>
              </a:extLst>
            </p:cNvPr>
            <p:cNvGrpSpPr/>
            <p:nvPr/>
          </p:nvGrpSpPr>
          <p:grpSpPr>
            <a:xfrm>
              <a:off x="379379" y="1196502"/>
              <a:ext cx="6488351" cy="5382066"/>
              <a:chOff x="483494" y="0"/>
              <a:chExt cx="7885186" cy="6858000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7AE0726-F733-CE4E-C391-713E65CF24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4877"/>
              <a:stretch/>
            </p:blipFill>
            <p:spPr>
              <a:xfrm>
                <a:off x="483494" y="0"/>
                <a:ext cx="3942592" cy="68580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506CA40-AB2A-05D0-7132-DC39B371E5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7193" r="7684"/>
              <a:stretch/>
            </p:blipFill>
            <p:spPr>
              <a:xfrm>
                <a:off x="4426087" y="0"/>
                <a:ext cx="3942593" cy="6858000"/>
              </a:xfrm>
              <a:prstGeom prst="rect">
                <a:avLst/>
              </a:prstGeom>
            </p:spPr>
          </p:pic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71837AA-24CC-0B3C-046E-40CD9107CF32}"/>
                </a:ext>
              </a:extLst>
            </p:cNvPr>
            <p:cNvCxnSpPr>
              <a:stCxn id="18" idx="0"/>
              <a:endCxn id="18" idx="2"/>
            </p:cNvCxnSpPr>
            <p:nvPr/>
          </p:nvCxnSpPr>
          <p:spPr>
            <a:xfrm>
              <a:off x="3588210" y="1166022"/>
              <a:ext cx="0" cy="5417658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37BB305-DF0A-6173-5388-186220563965}"/>
                </a:ext>
              </a:extLst>
            </p:cNvPr>
            <p:cNvSpPr/>
            <p:nvPr/>
          </p:nvSpPr>
          <p:spPr>
            <a:xfrm>
              <a:off x="356519" y="1166022"/>
              <a:ext cx="6463381" cy="54176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A742317-A7FC-4AD1-AE75-EAD91AB8F33C}"/>
              </a:ext>
            </a:extLst>
          </p:cNvPr>
          <p:cNvSpPr/>
          <p:nvPr/>
        </p:nvSpPr>
        <p:spPr>
          <a:xfrm>
            <a:off x="379379" y="5931017"/>
            <a:ext cx="6463381" cy="394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472F8A-0ED8-E27C-CDF9-83EA5EE7E291}"/>
              </a:ext>
            </a:extLst>
          </p:cNvPr>
          <p:cNvCxnSpPr>
            <a:cxnSpLocks/>
          </p:cNvCxnSpPr>
          <p:nvPr/>
        </p:nvCxnSpPr>
        <p:spPr>
          <a:xfrm>
            <a:off x="9290011" y="1166022"/>
            <a:ext cx="0" cy="163830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F182910-30F0-9F54-B537-2D196367CADF}"/>
              </a:ext>
            </a:extLst>
          </p:cNvPr>
          <p:cNvSpPr/>
          <p:nvPr/>
        </p:nvSpPr>
        <p:spPr>
          <a:xfrm>
            <a:off x="7069416" y="1166022"/>
            <a:ext cx="4541520" cy="163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4669573-437A-1DD8-9A56-CFC0C182B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92" y="1178796"/>
            <a:ext cx="4540621" cy="167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6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7544-E97A-5B93-1D2E-C3C5EE6D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PoC (5/13)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630B6-3086-D95F-E996-E0400497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AEF1-381A-4718-9CCD-8E78C3AF622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1CDFF8-B2A6-BC80-0C90-EF7285B58A9B}"/>
              </a:ext>
            </a:extLst>
          </p:cNvPr>
          <p:cNvGrpSpPr/>
          <p:nvPr/>
        </p:nvGrpSpPr>
        <p:grpSpPr>
          <a:xfrm>
            <a:off x="379379" y="1398884"/>
            <a:ext cx="4227315" cy="5261975"/>
            <a:chOff x="379379" y="1398884"/>
            <a:chExt cx="4227315" cy="52619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E8AC931-CC2D-BDE4-98F0-8FCC92228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491" y="1457607"/>
              <a:ext cx="4160203" cy="515503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BF2148-DE59-88A0-2B69-974DB05B4EB6}"/>
                </a:ext>
              </a:extLst>
            </p:cNvPr>
            <p:cNvSpPr/>
            <p:nvPr/>
          </p:nvSpPr>
          <p:spPr>
            <a:xfrm>
              <a:off x="379379" y="1398884"/>
              <a:ext cx="3785778" cy="5261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4BA18B-A1E9-41A2-84D8-450317D26D6D}"/>
              </a:ext>
            </a:extLst>
          </p:cNvPr>
          <p:cNvCxnSpPr>
            <a:cxnSpLocks/>
          </p:cNvCxnSpPr>
          <p:nvPr/>
        </p:nvCxnSpPr>
        <p:spPr>
          <a:xfrm>
            <a:off x="8492223" y="1398884"/>
            <a:ext cx="0" cy="2476994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31906A-F4DD-07E0-2179-F2A35F5684FC}"/>
              </a:ext>
            </a:extLst>
          </p:cNvPr>
          <p:cNvSpPr/>
          <p:nvPr/>
        </p:nvSpPr>
        <p:spPr>
          <a:xfrm>
            <a:off x="5876500" y="1398884"/>
            <a:ext cx="5919343" cy="2476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F2F5D9-504C-D74B-0E3D-ED88134DA26F}"/>
              </a:ext>
            </a:extLst>
          </p:cNvPr>
          <p:cNvSpPr/>
          <p:nvPr/>
        </p:nvSpPr>
        <p:spPr>
          <a:xfrm>
            <a:off x="379379" y="3506598"/>
            <a:ext cx="3785778" cy="2391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8A47A588-CE96-C06C-73DE-D2E5619C7240}"/>
              </a:ext>
            </a:extLst>
          </p:cNvPr>
          <p:cNvSpPr/>
          <p:nvPr/>
        </p:nvSpPr>
        <p:spPr>
          <a:xfrm>
            <a:off x="5876499" y="1590568"/>
            <a:ext cx="2615723" cy="147746"/>
          </a:xfrm>
          <a:prstGeom prst="bracketPair">
            <a:avLst>
              <a:gd name="adj" fmla="val 0"/>
            </a:avLst>
          </a:prstGeom>
          <a:solidFill>
            <a:srgbClr val="FFE7E7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Double Bracket 19">
            <a:extLst>
              <a:ext uri="{FF2B5EF4-FFF2-40B4-BE49-F238E27FC236}">
                <a16:creationId xmlns:a16="http://schemas.microsoft.com/office/drawing/2014/main" id="{4F46F818-C08D-7440-5AF4-064F25FC407D}"/>
              </a:ext>
            </a:extLst>
          </p:cNvPr>
          <p:cNvSpPr/>
          <p:nvPr/>
        </p:nvSpPr>
        <p:spPr>
          <a:xfrm>
            <a:off x="8492222" y="1581151"/>
            <a:ext cx="3303619" cy="433388"/>
          </a:xfrm>
          <a:prstGeom prst="bracketPair">
            <a:avLst>
              <a:gd name="adj" fmla="val 0"/>
            </a:avLst>
          </a:prstGeom>
          <a:solidFill>
            <a:srgbClr val="FFE7E7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A6DB10-330A-580E-624B-A65E83DF2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278" y="1415662"/>
            <a:ext cx="5919343" cy="247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45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7544-E97A-5B93-1D2E-C3C5EE6D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PoC (6/13)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630B6-3086-D95F-E996-E0400497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AEF1-381A-4718-9CCD-8E78C3AF622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1CDFF8-B2A6-BC80-0C90-EF7285B58A9B}"/>
              </a:ext>
            </a:extLst>
          </p:cNvPr>
          <p:cNvGrpSpPr/>
          <p:nvPr/>
        </p:nvGrpSpPr>
        <p:grpSpPr>
          <a:xfrm>
            <a:off x="379379" y="1398884"/>
            <a:ext cx="4227315" cy="5261975"/>
            <a:chOff x="379379" y="1398884"/>
            <a:chExt cx="4227315" cy="52619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E8AC931-CC2D-BDE4-98F0-8FCC92228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491" y="1457607"/>
              <a:ext cx="4160203" cy="515503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BF2148-DE59-88A0-2B69-974DB05B4EB6}"/>
                </a:ext>
              </a:extLst>
            </p:cNvPr>
            <p:cNvSpPr/>
            <p:nvPr/>
          </p:nvSpPr>
          <p:spPr>
            <a:xfrm>
              <a:off x="379379" y="1398884"/>
              <a:ext cx="3785778" cy="5261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4BA18B-A1E9-41A2-84D8-450317D26D6D}"/>
              </a:ext>
            </a:extLst>
          </p:cNvPr>
          <p:cNvCxnSpPr>
            <a:cxnSpLocks/>
          </p:cNvCxnSpPr>
          <p:nvPr/>
        </p:nvCxnSpPr>
        <p:spPr>
          <a:xfrm>
            <a:off x="8492223" y="1398884"/>
            <a:ext cx="0" cy="2476994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31906A-F4DD-07E0-2179-F2A35F5684FC}"/>
              </a:ext>
            </a:extLst>
          </p:cNvPr>
          <p:cNvSpPr/>
          <p:nvPr/>
        </p:nvSpPr>
        <p:spPr>
          <a:xfrm>
            <a:off x="5876500" y="1398884"/>
            <a:ext cx="5919343" cy="2476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F2F5D9-504C-D74B-0E3D-ED88134DA26F}"/>
              </a:ext>
            </a:extLst>
          </p:cNvPr>
          <p:cNvSpPr/>
          <p:nvPr/>
        </p:nvSpPr>
        <p:spPr>
          <a:xfrm>
            <a:off x="379379" y="5924145"/>
            <a:ext cx="3785778" cy="6322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A6DB10-330A-580E-624B-A65E83DF2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278" y="1415662"/>
            <a:ext cx="5919343" cy="24769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1718E2-D11C-A426-20B7-80AE8890768D}"/>
              </a:ext>
            </a:extLst>
          </p:cNvPr>
          <p:cNvSpPr/>
          <p:nvPr/>
        </p:nvSpPr>
        <p:spPr>
          <a:xfrm>
            <a:off x="379379" y="2133601"/>
            <a:ext cx="3785778" cy="471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67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C3DE-E39E-A4A9-FE4D-BCF0A896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PoC (7/13)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21E04-0921-110C-A2E2-F3A07862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AEF1-381A-4718-9CCD-8E78C3AF622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43473A-4588-BF51-5D15-4FDAB2012062}"/>
              </a:ext>
            </a:extLst>
          </p:cNvPr>
          <p:cNvGrpSpPr/>
          <p:nvPr/>
        </p:nvGrpSpPr>
        <p:grpSpPr>
          <a:xfrm>
            <a:off x="379379" y="1398884"/>
            <a:ext cx="5307428" cy="4077050"/>
            <a:chOff x="662730" y="1585519"/>
            <a:chExt cx="5307428" cy="40770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2C00C0-0033-C2E4-09F5-73C609AB8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327" y="1632140"/>
              <a:ext cx="5246831" cy="398009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76217B-A436-A0AC-19C3-EEEAD73A8B73}"/>
                </a:ext>
              </a:extLst>
            </p:cNvPr>
            <p:cNvSpPr/>
            <p:nvPr/>
          </p:nvSpPr>
          <p:spPr>
            <a:xfrm>
              <a:off x="662730" y="1585519"/>
              <a:ext cx="5234731" cy="4077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00CE56B-620B-3DFA-2CAF-AAFD212B9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278" y="1415662"/>
            <a:ext cx="5919343" cy="247699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F62539-A8A6-4579-5D13-C97089C53622}"/>
              </a:ext>
            </a:extLst>
          </p:cNvPr>
          <p:cNvCxnSpPr>
            <a:cxnSpLocks/>
          </p:cNvCxnSpPr>
          <p:nvPr/>
        </p:nvCxnSpPr>
        <p:spPr>
          <a:xfrm>
            <a:off x="8492223" y="1398884"/>
            <a:ext cx="0" cy="2476994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C432F35-0DEF-2580-5033-9E823F00633B}"/>
              </a:ext>
            </a:extLst>
          </p:cNvPr>
          <p:cNvSpPr/>
          <p:nvPr/>
        </p:nvSpPr>
        <p:spPr>
          <a:xfrm>
            <a:off x="5876500" y="1398884"/>
            <a:ext cx="5919343" cy="2476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ADF0A04-8B65-6697-2A2A-A6D879443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395" y="4344960"/>
            <a:ext cx="6111665" cy="179920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03BDEF4-BA58-41FD-EEF9-A9E6F348F41E}"/>
              </a:ext>
            </a:extLst>
          </p:cNvPr>
          <p:cNvSpPr/>
          <p:nvPr/>
        </p:nvSpPr>
        <p:spPr>
          <a:xfrm>
            <a:off x="379379" y="1395172"/>
            <a:ext cx="5234729" cy="6114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800EF5-F791-527E-6A25-D745CABC1C67}"/>
              </a:ext>
            </a:extLst>
          </p:cNvPr>
          <p:cNvSpPr/>
          <p:nvPr/>
        </p:nvSpPr>
        <p:spPr>
          <a:xfrm>
            <a:off x="6834187" y="4361738"/>
            <a:ext cx="719137" cy="1710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82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1CB2-A342-22AC-501C-86A587BE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PoC (8/13)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1D386-6109-9038-3AD8-672931AA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AEF1-381A-4718-9CCD-8E78C3AF622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984B7C-7FCF-306E-C421-C856F65945CE}"/>
              </a:ext>
            </a:extLst>
          </p:cNvPr>
          <p:cNvGrpSpPr/>
          <p:nvPr/>
        </p:nvGrpSpPr>
        <p:grpSpPr>
          <a:xfrm>
            <a:off x="379379" y="1398884"/>
            <a:ext cx="5217002" cy="3366607"/>
            <a:chOff x="312266" y="1691954"/>
            <a:chExt cx="5217002" cy="336660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A22529-2785-48F5-5CF7-332D715C3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380" y="1759066"/>
              <a:ext cx="5149888" cy="329949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82DC7D-F60C-3E83-19DF-0DCAC0D5E8CA}"/>
                </a:ext>
              </a:extLst>
            </p:cNvPr>
            <p:cNvSpPr/>
            <p:nvPr/>
          </p:nvSpPr>
          <p:spPr>
            <a:xfrm>
              <a:off x="312266" y="1691954"/>
              <a:ext cx="5132189" cy="3349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1E25E2-3E09-D95C-5990-8975B33EB227}"/>
              </a:ext>
            </a:extLst>
          </p:cNvPr>
          <p:cNvCxnSpPr>
            <a:cxnSpLocks/>
          </p:cNvCxnSpPr>
          <p:nvPr/>
        </p:nvCxnSpPr>
        <p:spPr>
          <a:xfrm>
            <a:off x="8492223" y="1398884"/>
            <a:ext cx="0" cy="2476994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FA45A2E-0236-97A9-CE31-1935B2896CAA}"/>
              </a:ext>
            </a:extLst>
          </p:cNvPr>
          <p:cNvSpPr/>
          <p:nvPr/>
        </p:nvSpPr>
        <p:spPr>
          <a:xfrm>
            <a:off x="5876500" y="1398884"/>
            <a:ext cx="5919343" cy="2476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CC3D98-C74E-7E90-1C10-FA2CBB8BF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395" y="4344960"/>
            <a:ext cx="6111665" cy="179920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789E3B9-269B-14A6-AE36-AF0C0FAE257C}"/>
              </a:ext>
            </a:extLst>
          </p:cNvPr>
          <p:cNvSpPr/>
          <p:nvPr/>
        </p:nvSpPr>
        <p:spPr>
          <a:xfrm>
            <a:off x="378458" y="1571625"/>
            <a:ext cx="5132189" cy="1028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Double Bracket 22">
            <a:extLst>
              <a:ext uri="{FF2B5EF4-FFF2-40B4-BE49-F238E27FC236}">
                <a16:creationId xmlns:a16="http://schemas.microsoft.com/office/drawing/2014/main" id="{133FDABC-8604-74CC-A848-7DD20F5C7357}"/>
              </a:ext>
            </a:extLst>
          </p:cNvPr>
          <p:cNvSpPr/>
          <p:nvPr/>
        </p:nvSpPr>
        <p:spPr>
          <a:xfrm>
            <a:off x="5876499" y="1720850"/>
            <a:ext cx="2615723" cy="443230"/>
          </a:xfrm>
          <a:prstGeom prst="bracketPair">
            <a:avLst>
              <a:gd name="adj" fmla="val 0"/>
            </a:avLst>
          </a:prstGeom>
          <a:solidFill>
            <a:srgbClr val="FFE7E7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C26588-EE66-FD75-662A-E8540CFDB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278" y="1415662"/>
            <a:ext cx="5919343" cy="247699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8FDDB95-651A-6199-A99D-3B3A44667C64}"/>
              </a:ext>
            </a:extLst>
          </p:cNvPr>
          <p:cNvSpPr/>
          <p:nvPr/>
        </p:nvSpPr>
        <p:spPr>
          <a:xfrm>
            <a:off x="7767638" y="4361738"/>
            <a:ext cx="790575" cy="462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745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1CB2-A342-22AC-501C-86A587BE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PoC (9/13)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1D386-6109-9038-3AD8-672931AA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AEF1-381A-4718-9CCD-8E78C3AF622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984B7C-7FCF-306E-C421-C856F65945CE}"/>
              </a:ext>
            </a:extLst>
          </p:cNvPr>
          <p:cNvGrpSpPr/>
          <p:nvPr/>
        </p:nvGrpSpPr>
        <p:grpSpPr>
          <a:xfrm>
            <a:off x="379379" y="1398884"/>
            <a:ext cx="5217002" cy="3366607"/>
            <a:chOff x="312266" y="1691954"/>
            <a:chExt cx="5217002" cy="336660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A22529-2785-48F5-5CF7-332D715C3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380" y="1759066"/>
              <a:ext cx="5149888" cy="329949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82DC7D-F60C-3E83-19DF-0DCAC0D5E8CA}"/>
                </a:ext>
              </a:extLst>
            </p:cNvPr>
            <p:cNvSpPr/>
            <p:nvPr/>
          </p:nvSpPr>
          <p:spPr>
            <a:xfrm>
              <a:off x="312266" y="1691954"/>
              <a:ext cx="5132189" cy="3349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1E25E2-3E09-D95C-5990-8975B33EB227}"/>
              </a:ext>
            </a:extLst>
          </p:cNvPr>
          <p:cNvCxnSpPr>
            <a:cxnSpLocks/>
          </p:cNvCxnSpPr>
          <p:nvPr/>
        </p:nvCxnSpPr>
        <p:spPr>
          <a:xfrm>
            <a:off x="8492223" y="1398884"/>
            <a:ext cx="0" cy="2476994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FA45A2E-0236-97A9-CE31-1935B2896CAA}"/>
              </a:ext>
            </a:extLst>
          </p:cNvPr>
          <p:cNvSpPr/>
          <p:nvPr/>
        </p:nvSpPr>
        <p:spPr>
          <a:xfrm>
            <a:off x="5876500" y="1398884"/>
            <a:ext cx="5919343" cy="2476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CC3D98-C74E-7E90-1C10-FA2CBB8BF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395" y="4344960"/>
            <a:ext cx="6111665" cy="179920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789E3B9-269B-14A6-AE36-AF0C0FAE257C}"/>
              </a:ext>
            </a:extLst>
          </p:cNvPr>
          <p:cNvSpPr/>
          <p:nvPr/>
        </p:nvSpPr>
        <p:spPr>
          <a:xfrm>
            <a:off x="378458" y="2682240"/>
            <a:ext cx="5132189" cy="17754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Double Bracket 22">
            <a:extLst>
              <a:ext uri="{FF2B5EF4-FFF2-40B4-BE49-F238E27FC236}">
                <a16:creationId xmlns:a16="http://schemas.microsoft.com/office/drawing/2014/main" id="{133FDABC-8604-74CC-A848-7DD20F5C7357}"/>
              </a:ext>
            </a:extLst>
          </p:cNvPr>
          <p:cNvSpPr/>
          <p:nvPr/>
        </p:nvSpPr>
        <p:spPr>
          <a:xfrm>
            <a:off x="5876499" y="2255520"/>
            <a:ext cx="2615723" cy="182880"/>
          </a:xfrm>
          <a:prstGeom prst="bracketPair">
            <a:avLst>
              <a:gd name="adj" fmla="val 0"/>
            </a:avLst>
          </a:prstGeom>
          <a:solidFill>
            <a:srgbClr val="FFE7E7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C26588-EE66-FD75-662A-E8540CFDB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278" y="1415662"/>
            <a:ext cx="5919343" cy="247699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29EF36-10C6-8602-4D50-D15DBB7E50BA}"/>
              </a:ext>
            </a:extLst>
          </p:cNvPr>
          <p:cNvCxnSpPr>
            <a:cxnSpLocks/>
          </p:cNvCxnSpPr>
          <p:nvPr/>
        </p:nvCxnSpPr>
        <p:spPr>
          <a:xfrm>
            <a:off x="8183756" y="4765491"/>
            <a:ext cx="1322194" cy="924109"/>
          </a:xfrm>
          <a:prstGeom prst="straightConnector1">
            <a:avLst/>
          </a:prstGeom>
          <a:ln w="57150"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565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C3DE-E39E-A4A9-FE4D-BCF0A896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PoC (10/13)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21E04-0921-110C-A2E2-F3A07862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AEF1-381A-4718-9CCD-8E78C3AF622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43473A-4588-BF51-5D15-4FDAB2012062}"/>
              </a:ext>
            </a:extLst>
          </p:cNvPr>
          <p:cNvGrpSpPr/>
          <p:nvPr/>
        </p:nvGrpSpPr>
        <p:grpSpPr>
          <a:xfrm>
            <a:off x="379379" y="1398884"/>
            <a:ext cx="5307428" cy="4077050"/>
            <a:chOff x="662730" y="1585519"/>
            <a:chExt cx="5307428" cy="40770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2C00C0-0033-C2E4-09F5-73C609AB8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327" y="1632140"/>
              <a:ext cx="5246831" cy="398009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76217B-A436-A0AC-19C3-EEEAD73A8B73}"/>
                </a:ext>
              </a:extLst>
            </p:cNvPr>
            <p:cNvSpPr/>
            <p:nvPr/>
          </p:nvSpPr>
          <p:spPr>
            <a:xfrm>
              <a:off x="662730" y="1585519"/>
              <a:ext cx="5234731" cy="4077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00CE56B-620B-3DFA-2CAF-AAFD212B9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278" y="1415662"/>
            <a:ext cx="5919343" cy="247699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F62539-A8A6-4579-5D13-C97089C53622}"/>
              </a:ext>
            </a:extLst>
          </p:cNvPr>
          <p:cNvCxnSpPr>
            <a:cxnSpLocks/>
          </p:cNvCxnSpPr>
          <p:nvPr/>
        </p:nvCxnSpPr>
        <p:spPr>
          <a:xfrm>
            <a:off x="8492223" y="1398884"/>
            <a:ext cx="0" cy="2476994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C432F35-0DEF-2580-5033-9E823F00633B}"/>
              </a:ext>
            </a:extLst>
          </p:cNvPr>
          <p:cNvSpPr/>
          <p:nvPr/>
        </p:nvSpPr>
        <p:spPr>
          <a:xfrm>
            <a:off x="5876500" y="1398884"/>
            <a:ext cx="5919343" cy="2476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ADF0A04-8B65-6697-2A2A-A6D879443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395" y="4344960"/>
            <a:ext cx="6111665" cy="179920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03BDEF4-BA58-41FD-EEF9-A9E6F348F41E}"/>
              </a:ext>
            </a:extLst>
          </p:cNvPr>
          <p:cNvSpPr/>
          <p:nvPr/>
        </p:nvSpPr>
        <p:spPr>
          <a:xfrm>
            <a:off x="379379" y="1990725"/>
            <a:ext cx="5234729" cy="8000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74745D-27EA-DD10-6AC0-2F4B409C1637}"/>
              </a:ext>
            </a:extLst>
          </p:cNvPr>
          <p:cNvSpPr/>
          <p:nvPr/>
        </p:nvSpPr>
        <p:spPr>
          <a:xfrm>
            <a:off x="9117858" y="5609512"/>
            <a:ext cx="790575" cy="462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456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C3DE-E39E-A4A9-FE4D-BCF0A896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PoC (11/13)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21E04-0921-110C-A2E2-F3A07862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AEF1-381A-4718-9CCD-8E78C3AF622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43473A-4588-BF51-5D15-4FDAB2012062}"/>
              </a:ext>
            </a:extLst>
          </p:cNvPr>
          <p:cNvGrpSpPr/>
          <p:nvPr/>
        </p:nvGrpSpPr>
        <p:grpSpPr>
          <a:xfrm>
            <a:off x="379379" y="1398884"/>
            <a:ext cx="5307428" cy="4077050"/>
            <a:chOff x="662730" y="1585519"/>
            <a:chExt cx="5307428" cy="40770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2C00C0-0033-C2E4-09F5-73C609AB8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327" y="1632140"/>
              <a:ext cx="5246831" cy="398009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76217B-A436-A0AC-19C3-EEEAD73A8B73}"/>
                </a:ext>
              </a:extLst>
            </p:cNvPr>
            <p:cNvSpPr/>
            <p:nvPr/>
          </p:nvSpPr>
          <p:spPr>
            <a:xfrm>
              <a:off x="662730" y="1585519"/>
              <a:ext cx="5234731" cy="4077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F62539-A8A6-4579-5D13-C97089C53622}"/>
              </a:ext>
            </a:extLst>
          </p:cNvPr>
          <p:cNvCxnSpPr>
            <a:cxnSpLocks/>
          </p:cNvCxnSpPr>
          <p:nvPr/>
        </p:nvCxnSpPr>
        <p:spPr>
          <a:xfrm>
            <a:off x="8492223" y="1398884"/>
            <a:ext cx="0" cy="2476994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C432F35-0DEF-2580-5033-9E823F00633B}"/>
              </a:ext>
            </a:extLst>
          </p:cNvPr>
          <p:cNvSpPr/>
          <p:nvPr/>
        </p:nvSpPr>
        <p:spPr>
          <a:xfrm>
            <a:off x="5876500" y="1398884"/>
            <a:ext cx="5919343" cy="2476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ADF0A04-8B65-6697-2A2A-A6D879443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395" y="4344960"/>
            <a:ext cx="6111665" cy="179920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03BDEF4-BA58-41FD-EEF9-A9E6F348F41E}"/>
              </a:ext>
            </a:extLst>
          </p:cNvPr>
          <p:cNvSpPr/>
          <p:nvPr/>
        </p:nvSpPr>
        <p:spPr>
          <a:xfrm>
            <a:off x="379379" y="2819399"/>
            <a:ext cx="5234729" cy="904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77FFFB-5982-A895-E52A-33E0FA51BDDB}"/>
              </a:ext>
            </a:extLst>
          </p:cNvPr>
          <p:cNvCxnSpPr>
            <a:cxnSpLocks/>
          </p:cNvCxnSpPr>
          <p:nvPr/>
        </p:nvCxnSpPr>
        <p:spPr>
          <a:xfrm>
            <a:off x="8183756" y="4765491"/>
            <a:ext cx="1322194" cy="924109"/>
          </a:xfrm>
          <a:prstGeom prst="straightConnector1">
            <a:avLst/>
          </a:prstGeom>
          <a:ln w="57150"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7E08916B-FF20-D44B-D384-BA1B7DB61915}"/>
              </a:ext>
            </a:extLst>
          </p:cNvPr>
          <p:cNvSpPr/>
          <p:nvPr/>
        </p:nvSpPr>
        <p:spPr>
          <a:xfrm>
            <a:off x="8492222" y="2546351"/>
            <a:ext cx="3303619" cy="152400"/>
          </a:xfrm>
          <a:prstGeom prst="bracketPair">
            <a:avLst>
              <a:gd name="adj" fmla="val 0"/>
            </a:avLst>
          </a:prstGeom>
          <a:solidFill>
            <a:srgbClr val="FFE7E7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0CE56B-620B-3DFA-2CAF-AAFD212B9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278" y="1415662"/>
            <a:ext cx="5919343" cy="247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64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1CB2-A342-22AC-501C-86A587BE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PoC (12/13)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1D386-6109-9038-3AD8-672931AA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AEF1-381A-4718-9CCD-8E78C3AF622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984B7C-7FCF-306E-C421-C856F65945CE}"/>
              </a:ext>
            </a:extLst>
          </p:cNvPr>
          <p:cNvGrpSpPr/>
          <p:nvPr/>
        </p:nvGrpSpPr>
        <p:grpSpPr>
          <a:xfrm>
            <a:off x="379379" y="1398884"/>
            <a:ext cx="5217002" cy="3366607"/>
            <a:chOff x="312266" y="1691954"/>
            <a:chExt cx="5217002" cy="336660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A22529-2785-48F5-5CF7-332D715C3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380" y="1759066"/>
              <a:ext cx="5149888" cy="329949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82DC7D-F60C-3E83-19DF-0DCAC0D5E8CA}"/>
                </a:ext>
              </a:extLst>
            </p:cNvPr>
            <p:cNvSpPr/>
            <p:nvPr/>
          </p:nvSpPr>
          <p:spPr>
            <a:xfrm>
              <a:off x="312266" y="1691954"/>
              <a:ext cx="5132189" cy="3349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1E25E2-3E09-D95C-5990-8975B33EB227}"/>
              </a:ext>
            </a:extLst>
          </p:cNvPr>
          <p:cNvCxnSpPr>
            <a:cxnSpLocks/>
          </p:cNvCxnSpPr>
          <p:nvPr/>
        </p:nvCxnSpPr>
        <p:spPr>
          <a:xfrm>
            <a:off x="8492223" y="1398884"/>
            <a:ext cx="0" cy="2476994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FA45A2E-0236-97A9-CE31-1935B2896CAA}"/>
              </a:ext>
            </a:extLst>
          </p:cNvPr>
          <p:cNvSpPr/>
          <p:nvPr/>
        </p:nvSpPr>
        <p:spPr>
          <a:xfrm>
            <a:off x="5876500" y="1398884"/>
            <a:ext cx="5919343" cy="2476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89E3B9-269B-14A6-AE36-AF0C0FAE257C}"/>
              </a:ext>
            </a:extLst>
          </p:cNvPr>
          <p:cNvSpPr/>
          <p:nvPr/>
        </p:nvSpPr>
        <p:spPr>
          <a:xfrm>
            <a:off x="378458" y="3133725"/>
            <a:ext cx="5132189" cy="1202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Double Bracket 22">
            <a:extLst>
              <a:ext uri="{FF2B5EF4-FFF2-40B4-BE49-F238E27FC236}">
                <a16:creationId xmlns:a16="http://schemas.microsoft.com/office/drawing/2014/main" id="{133FDABC-8604-74CC-A848-7DD20F5C7357}"/>
              </a:ext>
            </a:extLst>
          </p:cNvPr>
          <p:cNvSpPr/>
          <p:nvPr/>
        </p:nvSpPr>
        <p:spPr>
          <a:xfrm>
            <a:off x="5876499" y="3086100"/>
            <a:ext cx="2615723" cy="457200"/>
          </a:xfrm>
          <a:prstGeom prst="bracketPair">
            <a:avLst>
              <a:gd name="adj" fmla="val 0"/>
            </a:avLst>
          </a:prstGeom>
          <a:solidFill>
            <a:srgbClr val="FFE7E7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C26588-EE66-FD75-662A-E8540CFDB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278" y="1415662"/>
            <a:ext cx="5919343" cy="2476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992AB6-B655-9237-46B2-C73BD2571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605" y="4252326"/>
            <a:ext cx="6105638" cy="19884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BE71BB-4791-CCD3-E732-AD0AB784BE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323" r="24187" b="78018"/>
          <a:stretch/>
        </p:blipFill>
        <p:spPr>
          <a:xfrm>
            <a:off x="446491" y="4991100"/>
            <a:ext cx="3738180" cy="4680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1B9701-A6E2-CF78-4E5E-0086FCCF0C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7676" r="24187" b="1820"/>
          <a:stretch/>
        </p:blipFill>
        <p:spPr>
          <a:xfrm>
            <a:off x="446491" y="5529371"/>
            <a:ext cx="3738180" cy="64178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26D14F-B2F8-D5AC-E8C0-36AE13839EBF}"/>
              </a:ext>
            </a:extLst>
          </p:cNvPr>
          <p:cNvCxnSpPr>
            <a:cxnSpLocks/>
          </p:cNvCxnSpPr>
          <p:nvPr/>
        </p:nvCxnSpPr>
        <p:spPr>
          <a:xfrm>
            <a:off x="378458" y="5476351"/>
            <a:ext cx="5132189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C8CE517-7139-E623-80A9-B83A79982EF7}"/>
              </a:ext>
            </a:extLst>
          </p:cNvPr>
          <p:cNvSpPr/>
          <p:nvPr/>
        </p:nvSpPr>
        <p:spPr>
          <a:xfrm>
            <a:off x="378458" y="4924426"/>
            <a:ext cx="5132189" cy="1246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8F5C90-7EA5-9573-E536-BAE4662283ED}"/>
              </a:ext>
            </a:extLst>
          </p:cNvPr>
          <p:cNvCxnSpPr>
            <a:cxnSpLocks/>
          </p:cNvCxnSpPr>
          <p:nvPr/>
        </p:nvCxnSpPr>
        <p:spPr>
          <a:xfrm>
            <a:off x="8158356" y="4793431"/>
            <a:ext cx="0" cy="892359"/>
          </a:xfrm>
          <a:prstGeom prst="straightConnector1">
            <a:avLst/>
          </a:prstGeom>
          <a:ln w="57150"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D1334B-7A2D-29D6-FA2C-8E7C1B933958}"/>
              </a:ext>
            </a:extLst>
          </p:cNvPr>
          <p:cNvCxnSpPr>
            <a:cxnSpLocks/>
          </p:cNvCxnSpPr>
          <p:nvPr/>
        </p:nvCxnSpPr>
        <p:spPr>
          <a:xfrm>
            <a:off x="8183756" y="4765491"/>
            <a:ext cx="1322194" cy="924109"/>
          </a:xfrm>
          <a:prstGeom prst="straightConnector1">
            <a:avLst/>
          </a:prstGeom>
          <a:ln w="57150"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D699E40-45E7-4DD8-6235-D3F40597DAF6}"/>
              </a:ext>
            </a:extLst>
          </p:cNvPr>
          <p:cNvGrpSpPr/>
          <p:nvPr/>
        </p:nvGrpSpPr>
        <p:grpSpPr>
          <a:xfrm>
            <a:off x="7748588" y="4380116"/>
            <a:ext cx="833437" cy="415722"/>
            <a:chOff x="7748588" y="4380116"/>
            <a:chExt cx="833437" cy="41572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DEFF0-B8BF-57F7-9088-53A45E051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8588" y="4386263"/>
              <a:ext cx="833437" cy="409575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A22C68F-64CB-41C0-604F-1FBE3D978B0B}"/>
                </a:ext>
              </a:extLst>
            </p:cNvPr>
            <p:cNvCxnSpPr>
              <a:cxnSpLocks/>
            </p:cNvCxnSpPr>
            <p:nvPr/>
          </p:nvCxnSpPr>
          <p:spPr>
            <a:xfrm>
              <a:off x="7748588" y="4380116"/>
              <a:ext cx="833437" cy="409575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1857C0A-DB31-4907-BE70-4222FCA42F8C}"/>
              </a:ext>
            </a:extLst>
          </p:cNvPr>
          <p:cNvGrpSpPr/>
          <p:nvPr/>
        </p:nvGrpSpPr>
        <p:grpSpPr>
          <a:xfrm>
            <a:off x="7748588" y="5642400"/>
            <a:ext cx="833437" cy="415722"/>
            <a:chOff x="7748588" y="4380116"/>
            <a:chExt cx="833437" cy="41572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B1270C5-F329-48D9-C52A-A992CAF6F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8588" y="4386263"/>
              <a:ext cx="833437" cy="409575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AA4FD6-96E3-82F0-CC1A-42FF10A7E5E6}"/>
                </a:ext>
              </a:extLst>
            </p:cNvPr>
            <p:cNvCxnSpPr>
              <a:cxnSpLocks/>
            </p:cNvCxnSpPr>
            <p:nvPr/>
          </p:nvCxnSpPr>
          <p:spPr>
            <a:xfrm>
              <a:off x="7748588" y="4380116"/>
              <a:ext cx="833437" cy="409575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510FB64-B450-8348-CF0B-2310DA686D3A}"/>
              </a:ext>
            </a:extLst>
          </p:cNvPr>
          <p:cNvSpPr/>
          <p:nvPr/>
        </p:nvSpPr>
        <p:spPr>
          <a:xfrm>
            <a:off x="2006018" y="3968750"/>
            <a:ext cx="669925" cy="2000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B1BC46-F312-2A5C-5805-5258F280D090}"/>
              </a:ext>
            </a:extLst>
          </p:cNvPr>
          <p:cNvSpPr/>
          <p:nvPr/>
        </p:nvSpPr>
        <p:spPr>
          <a:xfrm>
            <a:off x="958268" y="5100376"/>
            <a:ext cx="669925" cy="2000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81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D60F-7C89-0731-F568-41870713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152F1-704A-2F2D-F59A-B7597E6A3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/>
              <a:t>Objective</a:t>
            </a:r>
          </a:p>
          <a:p>
            <a:pPr>
              <a:lnSpc>
                <a:spcPct val="100000"/>
              </a:lnSpc>
            </a:pPr>
            <a:r>
              <a:rPr lang="en-US" altLang="ko-KR" sz="3200" dirty="0"/>
              <a:t>Overview</a:t>
            </a:r>
          </a:p>
          <a:p>
            <a:pPr>
              <a:lnSpc>
                <a:spcPct val="100000"/>
              </a:lnSpc>
            </a:pPr>
            <a:r>
              <a:rPr lang="en-US" altLang="ko-KR" sz="3200" dirty="0"/>
              <a:t>Issue and Solution</a:t>
            </a:r>
          </a:p>
          <a:p>
            <a:pPr>
              <a:lnSpc>
                <a:spcPct val="100000"/>
              </a:lnSpc>
            </a:pPr>
            <a:r>
              <a:rPr lang="en-US" altLang="ko-KR" sz="3200" dirty="0"/>
              <a:t>PoC</a:t>
            </a:r>
            <a:endParaRPr lang="en-US" altLang="ko-KR" sz="2600" dirty="0"/>
          </a:p>
          <a:p>
            <a:pPr lvl="1"/>
            <a:endParaRPr lang="ko-KR" alt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E05D4-657A-5CB2-5A4D-B427241A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AEF1-381A-4718-9CCD-8E78C3AF622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5001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C3DE-E39E-A4A9-FE4D-BCF0A896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PoC (13/13)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21E04-0921-110C-A2E2-F3A07862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AEF1-381A-4718-9CCD-8E78C3AF622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43473A-4588-BF51-5D15-4FDAB2012062}"/>
              </a:ext>
            </a:extLst>
          </p:cNvPr>
          <p:cNvGrpSpPr/>
          <p:nvPr/>
        </p:nvGrpSpPr>
        <p:grpSpPr>
          <a:xfrm>
            <a:off x="379379" y="1417723"/>
            <a:ext cx="5307428" cy="3517731"/>
            <a:chOff x="662730" y="2144837"/>
            <a:chExt cx="5307428" cy="351773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2C00C0-0033-C2E4-09F5-73C609AB8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078"/>
            <a:stretch/>
          </p:blipFill>
          <p:spPr>
            <a:xfrm>
              <a:off x="723327" y="2192462"/>
              <a:ext cx="5246831" cy="341977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76217B-A436-A0AC-19C3-EEEAD73A8B73}"/>
                </a:ext>
              </a:extLst>
            </p:cNvPr>
            <p:cNvSpPr/>
            <p:nvPr/>
          </p:nvSpPr>
          <p:spPr>
            <a:xfrm>
              <a:off x="662730" y="2144837"/>
              <a:ext cx="5234731" cy="35177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F62539-A8A6-4579-5D13-C97089C53622}"/>
              </a:ext>
            </a:extLst>
          </p:cNvPr>
          <p:cNvCxnSpPr>
            <a:cxnSpLocks/>
          </p:cNvCxnSpPr>
          <p:nvPr/>
        </p:nvCxnSpPr>
        <p:spPr>
          <a:xfrm>
            <a:off x="8492223" y="1398884"/>
            <a:ext cx="0" cy="2476994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C432F35-0DEF-2580-5033-9E823F00633B}"/>
              </a:ext>
            </a:extLst>
          </p:cNvPr>
          <p:cNvSpPr/>
          <p:nvPr/>
        </p:nvSpPr>
        <p:spPr>
          <a:xfrm>
            <a:off x="5876500" y="1398884"/>
            <a:ext cx="5919343" cy="2476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3BDEF4-BA58-41FD-EEF9-A9E6F348F41E}"/>
              </a:ext>
            </a:extLst>
          </p:cNvPr>
          <p:cNvSpPr/>
          <p:nvPr/>
        </p:nvSpPr>
        <p:spPr>
          <a:xfrm>
            <a:off x="379379" y="3875878"/>
            <a:ext cx="5234729" cy="1055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7E08916B-FF20-D44B-D384-BA1B7DB61915}"/>
              </a:ext>
            </a:extLst>
          </p:cNvPr>
          <p:cNvSpPr/>
          <p:nvPr/>
        </p:nvSpPr>
        <p:spPr>
          <a:xfrm>
            <a:off x="8492222" y="3486150"/>
            <a:ext cx="3303619" cy="304799"/>
          </a:xfrm>
          <a:prstGeom prst="bracketPair">
            <a:avLst>
              <a:gd name="adj" fmla="val 0"/>
            </a:avLst>
          </a:prstGeom>
          <a:solidFill>
            <a:srgbClr val="FFE7E7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0CE56B-620B-3DFA-2CAF-AAFD212B9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278" y="1415662"/>
            <a:ext cx="5919343" cy="2476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FF2B42-9883-2344-E3AA-B479D6F10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605" y="4252326"/>
            <a:ext cx="6105638" cy="198840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8D1B87-2288-F88D-93DF-6A45DF7AED0E}"/>
              </a:ext>
            </a:extLst>
          </p:cNvPr>
          <p:cNvCxnSpPr>
            <a:cxnSpLocks/>
          </p:cNvCxnSpPr>
          <p:nvPr/>
        </p:nvCxnSpPr>
        <p:spPr>
          <a:xfrm flipV="1">
            <a:off x="9507096" y="4770571"/>
            <a:ext cx="0" cy="892359"/>
          </a:xfrm>
          <a:prstGeom prst="straightConnector1">
            <a:avLst/>
          </a:prstGeom>
          <a:ln w="57150"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857F1D-37C5-E8EE-C7B0-1F7273B3E0C6}"/>
              </a:ext>
            </a:extLst>
          </p:cNvPr>
          <p:cNvCxnSpPr>
            <a:cxnSpLocks/>
          </p:cNvCxnSpPr>
          <p:nvPr/>
        </p:nvCxnSpPr>
        <p:spPr>
          <a:xfrm>
            <a:off x="8183756" y="4765491"/>
            <a:ext cx="1322194" cy="924109"/>
          </a:xfrm>
          <a:prstGeom prst="straightConnector1">
            <a:avLst/>
          </a:prstGeom>
          <a:ln w="57150"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49ABEDC-13F5-BB8D-ADE4-8BF8319548F5}"/>
              </a:ext>
            </a:extLst>
          </p:cNvPr>
          <p:cNvSpPr/>
          <p:nvPr/>
        </p:nvSpPr>
        <p:spPr>
          <a:xfrm>
            <a:off x="379379" y="2296312"/>
            <a:ext cx="5234729" cy="5922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0C7722-BB04-A02B-616C-F79D4ACAC3CD}"/>
              </a:ext>
            </a:extLst>
          </p:cNvPr>
          <p:cNvGrpSpPr/>
          <p:nvPr/>
        </p:nvGrpSpPr>
        <p:grpSpPr>
          <a:xfrm>
            <a:off x="7748588" y="4380116"/>
            <a:ext cx="833437" cy="415722"/>
            <a:chOff x="7748588" y="4380116"/>
            <a:chExt cx="833437" cy="41572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6C36FAC-E84F-4F52-B9E5-436F12EBC6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8588" y="4386263"/>
              <a:ext cx="833437" cy="409575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F46D791-B243-09DF-F377-1A5149D290B6}"/>
                </a:ext>
              </a:extLst>
            </p:cNvPr>
            <p:cNvCxnSpPr>
              <a:cxnSpLocks/>
            </p:cNvCxnSpPr>
            <p:nvPr/>
          </p:nvCxnSpPr>
          <p:spPr>
            <a:xfrm>
              <a:off x="7748588" y="4380116"/>
              <a:ext cx="833437" cy="409575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6185164-2ACA-A883-C02A-7DE6429B9C58}"/>
              </a:ext>
            </a:extLst>
          </p:cNvPr>
          <p:cNvGrpSpPr/>
          <p:nvPr/>
        </p:nvGrpSpPr>
        <p:grpSpPr>
          <a:xfrm>
            <a:off x="7748588" y="5642400"/>
            <a:ext cx="833437" cy="415722"/>
            <a:chOff x="7748588" y="4380116"/>
            <a:chExt cx="833437" cy="41572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85F6829-B4FE-4F72-F1A5-BC59B9BF1F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8588" y="4386263"/>
              <a:ext cx="833437" cy="409575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B077CFA-EF85-4C15-FCB8-CDC49CE05D0F}"/>
                </a:ext>
              </a:extLst>
            </p:cNvPr>
            <p:cNvCxnSpPr>
              <a:cxnSpLocks/>
            </p:cNvCxnSpPr>
            <p:nvPr/>
          </p:nvCxnSpPr>
          <p:spPr>
            <a:xfrm>
              <a:off x="7748588" y="4380116"/>
              <a:ext cx="833437" cy="409575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D04CF9-54A9-970E-F6B4-EE216D1D752E}"/>
              </a:ext>
            </a:extLst>
          </p:cNvPr>
          <p:cNvGrpSpPr/>
          <p:nvPr/>
        </p:nvGrpSpPr>
        <p:grpSpPr>
          <a:xfrm>
            <a:off x="9089231" y="4380116"/>
            <a:ext cx="833437" cy="415722"/>
            <a:chOff x="7748588" y="4380116"/>
            <a:chExt cx="833437" cy="41572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CAA8B93-69AD-C10B-4CA7-12A6CFFE13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8588" y="4386263"/>
              <a:ext cx="833437" cy="409575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1063F4-D9CD-D9B7-AD33-497DEED8ED57}"/>
                </a:ext>
              </a:extLst>
            </p:cNvPr>
            <p:cNvCxnSpPr>
              <a:cxnSpLocks/>
            </p:cNvCxnSpPr>
            <p:nvPr/>
          </p:nvCxnSpPr>
          <p:spPr>
            <a:xfrm>
              <a:off x="7748588" y="4380116"/>
              <a:ext cx="833437" cy="409575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814B84-72C4-2148-986E-5E0D91BD67CC}"/>
              </a:ext>
            </a:extLst>
          </p:cNvPr>
          <p:cNvGrpSpPr/>
          <p:nvPr/>
        </p:nvGrpSpPr>
        <p:grpSpPr>
          <a:xfrm>
            <a:off x="9089231" y="5642400"/>
            <a:ext cx="833437" cy="415722"/>
            <a:chOff x="7748588" y="4380116"/>
            <a:chExt cx="833437" cy="41572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F4CC89D-5C53-37AF-488C-36C25A056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8588" y="4386263"/>
              <a:ext cx="833437" cy="409575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66F73F9-BC9F-BEE6-714A-3517CC0E9FBE}"/>
                </a:ext>
              </a:extLst>
            </p:cNvPr>
            <p:cNvCxnSpPr>
              <a:cxnSpLocks/>
            </p:cNvCxnSpPr>
            <p:nvPr/>
          </p:nvCxnSpPr>
          <p:spPr>
            <a:xfrm>
              <a:off x="7748588" y="4380116"/>
              <a:ext cx="833437" cy="409575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F5E62EAA-9E98-8377-3340-C4D836B06C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323" r="24187" b="78018"/>
          <a:stretch/>
        </p:blipFill>
        <p:spPr>
          <a:xfrm>
            <a:off x="447412" y="5220641"/>
            <a:ext cx="3738180" cy="4680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F25CAC3-2D6D-3890-3288-48AA703A83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7676" r="24187" b="1820"/>
          <a:stretch/>
        </p:blipFill>
        <p:spPr>
          <a:xfrm>
            <a:off x="447412" y="5758912"/>
            <a:ext cx="3738180" cy="64178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3B929F9-6BAD-FADD-7C34-24DFD58EF91A}"/>
              </a:ext>
            </a:extLst>
          </p:cNvPr>
          <p:cNvCxnSpPr>
            <a:cxnSpLocks/>
          </p:cNvCxnSpPr>
          <p:nvPr/>
        </p:nvCxnSpPr>
        <p:spPr>
          <a:xfrm>
            <a:off x="379379" y="5710655"/>
            <a:ext cx="5234729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7446AB9-9F7B-4694-CD27-7B7CFE4DD6D5}"/>
              </a:ext>
            </a:extLst>
          </p:cNvPr>
          <p:cNvSpPr/>
          <p:nvPr/>
        </p:nvSpPr>
        <p:spPr>
          <a:xfrm>
            <a:off x="379379" y="5153967"/>
            <a:ext cx="5234729" cy="1246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7C1371-9861-D69A-C084-957BC3EFFC3B}"/>
              </a:ext>
            </a:extLst>
          </p:cNvPr>
          <p:cNvSpPr/>
          <p:nvPr/>
        </p:nvSpPr>
        <p:spPr>
          <a:xfrm>
            <a:off x="1504368" y="4708407"/>
            <a:ext cx="669925" cy="2000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B885A4-073E-D759-ABDF-5BA3D9FE2793}"/>
              </a:ext>
            </a:extLst>
          </p:cNvPr>
          <p:cNvSpPr/>
          <p:nvPr/>
        </p:nvSpPr>
        <p:spPr>
          <a:xfrm>
            <a:off x="964618" y="5333914"/>
            <a:ext cx="669925" cy="2000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467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3C68-0C83-54E4-006B-EFB4D216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516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29BF-3B1A-3151-3072-692E6038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Objective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B9CF4-A217-E33D-F6D9-5DF0F7415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FIFO Q</a:t>
            </a:r>
            <a:r>
              <a:rPr lang="ko-KR" altLang="en-US" dirty="0"/>
              <a:t>를 이용한 채팅 프로그램 작성</a:t>
            </a:r>
            <a:endParaRPr lang="en-US" altLang="ko-KR" dirty="0"/>
          </a:p>
          <a:p>
            <a:r>
              <a:rPr lang="en-US" altLang="ko-KR" dirty="0" err="1"/>
              <a:t>Chatboy</a:t>
            </a:r>
            <a:r>
              <a:rPr lang="ko-KR" altLang="en-US" dirty="0"/>
              <a:t>와 </a:t>
            </a:r>
            <a:r>
              <a:rPr lang="en-US" altLang="ko-KR" dirty="0" err="1"/>
              <a:t>Chatgirl</a:t>
            </a:r>
            <a:r>
              <a:rPr lang="ko-KR" altLang="en-US" dirty="0"/>
              <a:t>을 참가자로 함</a:t>
            </a:r>
            <a:endParaRPr lang="en-US" altLang="ko-KR" dirty="0"/>
          </a:p>
          <a:p>
            <a:r>
              <a:rPr lang="en-US" altLang="ko-KR" dirty="0"/>
              <a:t>“exit”</a:t>
            </a:r>
            <a:r>
              <a:rPr lang="ko-KR" altLang="en-US" dirty="0"/>
              <a:t> 입력 시 </a:t>
            </a:r>
            <a:r>
              <a:rPr lang="en-US" altLang="ko-KR" dirty="0" err="1"/>
              <a:t>Chatboy</a:t>
            </a:r>
            <a:r>
              <a:rPr lang="ko-KR" altLang="en-US" dirty="0"/>
              <a:t> 및 </a:t>
            </a:r>
            <a:r>
              <a:rPr lang="en-US" altLang="ko-KR" dirty="0" err="1"/>
              <a:t>Chatgirl</a:t>
            </a:r>
            <a:r>
              <a:rPr lang="en-US" altLang="ko-KR" dirty="0"/>
              <a:t> </a:t>
            </a:r>
            <a:r>
              <a:rPr lang="ko-KR" altLang="en-US" dirty="0"/>
              <a:t>종료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F3043-E154-3368-E73B-26631DD6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AEF1-381A-4718-9CCD-8E78C3AF6227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34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712D-AA84-2C14-42B2-82A54799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Overview</a:t>
            </a:r>
            <a:endParaRPr lang="ko-KR" alt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C8F5E5-83D3-AB9D-1A59-3127B9CD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AEF1-381A-4718-9CCD-8E78C3AF622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56020B0-779E-D2EF-7DCB-4CE437DE77F7}"/>
              </a:ext>
            </a:extLst>
          </p:cNvPr>
          <p:cNvGrpSpPr/>
          <p:nvPr/>
        </p:nvGrpSpPr>
        <p:grpSpPr>
          <a:xfrm>
            <a:off x="1251632" y="1315328"/>
            <a:ext cx="9688735" cy="4922196"/>
            <a:chOff x="612842" y="1313234"/>
            <a:chExt cx="9688735" cy="4922196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1A923A4-EF71-9A25-8C3C-1467149E7274}"/>
                </a:ext>
              </a:extLst>
            </p:cNvPr>
            <p:cNvSpPr/>
            <p:nvPr/>
          </p:nvSpPr>
          <p:spPr>
            <a:xfrm>
              <a:off x="1994169" y="1313234"/>
              <a:ext cx="6887184" cy="4922196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7D0542EA-437D-1B39-FDFF-2336A07368E8}"/>
                </a:ext>
              </a:extLst>
            </p:cNvPr>
            <p:cNvCxnSpPr>
              <a:stCxn id="62" idx="2"/>
              <a:endCxn id="88" idx="2"/>
            </p:cNvCxnSpPr>
            <p:nvPr/>
          </p:nvCxnSpPr>
          <p:spPr>
            <a:xfrm rot="5400000">
              <a:off x="6522388" y="1753073"/>
              <a:ext cx="12700" cy="2130357"/>
            </a:xfrm>
            <a:prstGeom prst="bentConnector3">
              <a:avLst>
                <a:gd name="adj1" fmla="val 3408512"/>
              </a:avLst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34492EB8-6378-CF8E-7A46-8A9C7A15A78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522388" y="3656312"/>
              <a:ext cx="12700" cy="2130357"/>
            </a:xfrm>
            <a:prstGeom prst="bentConnector3">
              <a:avLst>
                <a:gd name="adj1" fmla="val 3408512"/>
              </a:avLst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27CE6F-EE52-D6A5-CD61-48C2CF612B9D}"/>
                </a:ext>
              </a:extLst>
            </p:cNvPr>
            <p:cNvSpPr/>
            <p:nvPr/>
          </p:nvSpPr>
          <p:spPr>
            <a:xfrm>
              <a:off x="612842" y="2254046"/>
              <a:ext cx="1167319" cy="564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Chatboy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983AABF-6E00-C3EF-449F-98C58439A3F6}"/>
                </a:ext>
              </a:extLst>
            </p:cNvPr>
            <p:cNvSpPr/>
            <p:nvPr/>
          </p:nvSpPr>
          <p:spPr>
            <a:xfrm>
              <a:off x="612842" y="4715146"/>
              <a:ext cx="1167319" cy="564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Chatgirl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AFAABE-C0D1-046E-0B3A-42CA7FA40392}"/>
                </a:ext>
              </a:extLst>
            </p:cNvPr>
            <p:cNvSpPr/>
            <p:nvPr/>
          </p:nvSpPr>
          <p:spPr>
            <a:xfrm>
              <a:off x="2743198" y="1821165"/>
              <a:ext cx="1167319" cy="5642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FIFO_A : Write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526F9D8-12C1-2D46-8F57-47E59CD1FC1C}"/>
                </a:ext>
              </a:extLst>
            </p:cNvPr>
            <p:cNvSpPr/>
            <p:nvPr/>
          </p:nvSpPr>
          <p:spPr>
            <a:xfrm>
              <a:off x="2743198" y="5148026"/>
              <a:ext cx="1167319" cy="5642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FIFO_B : Write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C51C3561-3A36-5A0E-A6C2-B254AD8779F2}"/>
                </a:ext>
              </a:extLst>
            </p:cNvPr>
            <p:cNvCxnSpPr>
              <a:stCxn id="25" idx="3"/>
              <a:endCxn id="27" idx="1"/>
            </p:cNvCxnSpPr>
            <p:nvPr/>
          </p:nvCxnSpPr>
          <p:spPr>
            <a:xfrm flipV="1">
              <a:off x="1780161" y="2103268"/>
              <a:ext cx="963037" cy="432881"/>
            </a:xfrm>
            <a:prstGeom prst="bentConnector3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EA4EF911-912A-EF79-6710-6F90A870B2F6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1780161" y="2536149"/>
              <a:ext cx="963037" cy="432880"/>
            </a:xfrm>
            <a:prstGeom prst="bentConnector3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7CA4FA45-1513-6F21-9D6A-5F8395B5A1D7}"/>
                </a:ext>
              </a:extLst>
            </p:cNvPr>
            <p:cNvCxnSpPr>
              <a:stCxn id="26" idx="3"/>
              <a:endCxn id="34" idx="1"/>
            </p:cNvCxnSpPr>
            <p:nvPr/>
          </p:nvCxnSpPr>
          <p:spPr>
            <a:xfrm flipV="1">
              <a:off x="1780161" y="4564368"/>
              <a:ext cx="963037" cy="432881"/>
            </a:xfrm>
            <a:prstGeom prst="bentConnector3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162D406B-F30E-B428-0D5E-1FF4211D16D6}"/>
                </a:ext>
              </a:extLst>
            </p:cNvPr>
            <p:cNvCxnSpPr>
              <a:stCxn id="26" idx="3"/>
              <a:endCxn id="35" idx="1"/>
            </p:cNvCxnSpPr>
            <p:nvPr/>
          </p:nvCxnSpPr>
          <p:spPr>
            <a:xfrm>
              <a:off x="1780161" y="4997249"/>
              <a:ext cx="963037" cy="432880"/>
            </a:xfrm>
            <a:prstGeom prst="bentConnector3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C0422F7-7122-B84D-CDE5-95618AA2F5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2298" y="3251131"/>
              <a:ext cx="0" cy="1896895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357F60D-EB69-938F-0B73-BAAA6BBB8532}"/>
                </a:ext>
              </a:extLst>
            </p:cNvPr>
            <p:cNvCxnSpPr>
              <a:cxnSpLocks/>
            </p:cNvCxnSpPr>
            <p:nvPr/>
          </p:nvCxnSpPr>
          <p:spPr>
            <a:xfrm>
              <a:off x="3521418" y="2385370"/>
              <a:ext cx="0" cy="189689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47AE43-3D5A-8476-0849-8A112B1A1228}"/>
                </a:ext>
              </a:extLst>
            </p:cNvPr>
            <p:cNvSpPr/>
            <p:nvPr/>
          </p:nvSpPr>
          <p:spPr>
            <a:xfrm>
              <a:off x="2743198" y="2686926"/>
              <a:ext cx="1167319" cy="5642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FIFO_B : Read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63622D9-3FF0-4E60-3518-62DE7C84E2C3}"/>
                </a:ext>
              </a:extLst>
            </p:cNvPr>
            <p:cNvSpPr/>
            <p:nvPr/>
          </p:nvSpPr>
          <p:spPr>
            <a:xfrm>
              <a:off x="2743198" y="4282265"/>
              <a:ext cx="1167319" cy="5642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FIFO_A : Read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Flowchart: Decision 61">
              <a:extLst>
                <a:ext uri="{FF2B5EF4-FFF2-40B4-BE49-F238E27FC236}">
                  <a16:creationId xmlns:a16="http://schemas.microsoft.com/office/drawing/2014/main" id="{2C8682D8-8C44-76B3-D86F-709DEBD26AD8}"/>
                </a:ext>
              </a:extLst>
            </p:cNvPr>
            <p:cNvSpPr/>
            <p:nvPr/>
          </p:nvSpPr>
          <p:spPr>
            <a:xfrm>
              <a:off x="7003906" y="2254046"/>
              <a:ext cx="1167319" cy="564205"/>
            </a:xfrm>
            <a:prstGeom prst="flowChartDecisi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exit?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Flowchart: Decision 62">
              <a:extLst>
                <a:ext uri="{FF2B5EF4-FFF2-40B4-BE49-F238E27FC236}">
                  <a16:creationId xmlns:a16="http://schemas.microsoft.com/office/drawing/2014/main" id="{3FAD7B11-D961-9569-6799-27BD9E683CB0}"/>
                </a:ext>
              </a:extLst>
            </p:cNvPr>
            <p:cNvSpPr/>
            <p:nvPr/>
          </p:nvSpPr>
          <p:spPr>
            <a:xfrm>
              <a:off x="7003906" y="4715145"/>
              <a:ext cx="1167319" cy="564205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exit?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BEC9D32-90AD-5E2D-321C-911DE0F0F43B}"/>
                </a:ext>
              </a:extLst>
            </p:cNvPr>
            <p:cNvSpPr/>
            <p:nvPr/>
          </p:nvSpPr>
          <p:spPr>
            <a:xfrm>
              <a:off x="9134258" y="2254046"/>
              <a:ext cx="1167319" cy="564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Exit Chat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39EF3D9-7A23-C8A3-DDE2-4E0A8E3471CA}"/>
                </a:ext>
              </a:extLst>
            </p:cNvPr>
            <p:cNvSpPr/>
            <p:nvPr/>
          </p:nvSpPr>
          <p:spPr>
            <a:xfrm>
              <a:off x="9134258" y="4715144"/>
              <a:ext cx="1167319" cy="564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Exit Chat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DC7D1513-8D64-0B66-85C4-E2198BCBA459}"/>
                </a:ext>
              </a:extLst>
            </p:cNvPr>
            <p:cNvCxnSpPr>
              <a:stCxn id="34" idx="3"/>
              <a:endCxn id="67" idx="1"/>
            </p:cNvCxnSpPr>
            <p:nvPr/>
          </p:nvCxnSpPr>
          <p:spPr>
            <a:xfrm>
              <a:off x="3910517" y="4564368"/>
              <a:ext cx="5223741" cy="432879"/>
            </a:xfrm>
            <a:prstGeom prst="bentConnector3">
              <a:avLst>
                <a:gd name="adj1" fmla="val 88176"/>
              </a:avLst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DF8D3E46-ED9F-1E24-055D-733C7BBEB32B}"/>
                </a:ext>
              </a:extLst>
            </p:cNvPr>
            <p:cNvCxnSpPr>
              <a:stCxn id="28" idx="3"/>
              <a:endCxn id="66" idx="1"/>
            </p:cNvCxnSpPr>
            <p:nvPr/>
          </p:nvCxnSpPr>
          <p:spPr>
            <a:xfrm flipV="1">
              <a:off x="3910517" y="2536149"/>
              <a:ext cx="5223741" cy="432880"/>
            </a:xfrm>
            <a:prstGeom prst="bentConnector3">
              <a:avLst>
                <a:gd name="adj1" fmla="val 87989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F700C49-A744-8824-3D71-59D2BEF961D7}"/>
                </a:ext>
              </a:extLst>
            </p:cNvPr>
            <p:cNvSpPr/>
            <p:nvPr/>
          </p:nvSpPr>
          <p:spPr>
            <a:xfrm>
              <a:off x="4873549" y="2254046"/>
              <a:ext cx="1167319" cy="564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Input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161F902-CCF3-CA68-1684-657989C64B56}"/>
                </a:ext>
              </a:extLst>
            </p:cNvPr>
            <p:cNvSpPr/>
            <p:nvPr/>
          </p:nvSpPr>
          <p:spPr>
            <a:xfrm>
              <a:off x="4873549" y="4715143"/>
              <a:ext cx="1167319" cy="564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Input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2BACC30-9A99-874C-7CAC-720F5203CE55}"/>
                </a:ext>
              </a:extLst>
            </p:cNvPr>
            <p:cNvCxnSpPr>
              <a:stCxn id="88" idx="3"/>
              <a:endCxn id="62" idx="1"/>
            </p:cNvCxnSpPr>
            <p:nvPr/>
          </p:nvCxnSpPr>
          <p:spPr>
            <a:xfrm>
              <a:off x="6040868" y="2536149"/>
              <a:ext cx="963038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0AC9470-D806-7258-D1E9-BB2E8F3CC870}"/>
                </a:ext>
              </a:extLst>
            </p:cNvPr>
            <p:cNvCxnSpPr>
              <a:stCxn id="89" idx="3"/>
              <a:endCxn id="63" idx="1"/>
            </p:cNvCxnSpPr>
            <p:nvPr/>
          </p:nvCxnSpPr>
          <p:spPr>
            <a:xfrm>
              <a:off x="6040868" y="4997246"/>
              <a:ext cx="963038" cy="2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Elbow 126">
              <a:extLst>
                <a:ext uri="{FF2B5EF4-FFF2-40B4-BE49-F238E27FC236}">
                  <a16:creationId xmlns:a16="http://schemas.microsoft.com/office/drawing/2014/main" id="{035389EE-FED4-4A68-36F9-12F2495B1897}"/>
                </a:ext>
              </a:extLst>
            </p:cNvPr>
            <p:cNvCxnSpPr>
              <a:stCxn id="88" idx="0"/>
              <a:endCxn id="27" idx="0"/>
            </p:cNvCxnSpPr>
            <p:nvPr/>
          </p:nvCxnSpPr>
          <p:spPr>
            <a:xfrm rot="16200000" flipV="1">
              <a:off x="4175594" y="972430"/>
              <a:ext cx="432881" cy="2130351"/>
            </a:xfrm>
            <a:prstGeom prst="bentConnector3">
              <a:avLst>
                <a:gd name="adj1" fmla="val 152809"/>
              </a:avLst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or: Elbow 128">
              <a:extLst>
                <a:ext uri="{FF2B5EF4-FFF2-40B4-BE49-F238E27FC236}">
                  <a16:creationId xmlns:a16="http://schemas.microsoft.com/office/drawing/2014/main" id="{122F48EC-1312-A3D3-F633-120BA4F9F42F}"/>
                </a:ext>
              </a:extLst>
            </p:cNvPr>
            <p:cNvCxnSpPr>
              <a:stCxn id="89" idx="2"/>
              <a:endCxn id="35" idx="2"/>
            </p:cNvCxnSpPr>
            <p:nvPr/>
          </p:nvCxnSpPr>
          <p:spPr>
            <a:xfrm rot="5400000">
              <a:off x="4175593" y="4430614"/>
              <a:ext cx="432883" cy="2130351"/>
            </a:xfrm>
            <a:prstGeom prst="bentConnector3">
              <a:avLst>
                <a:gd name="adj1" fmla="val 152809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B85B6D1-8432-5EAF-32AB-AFCE79A41B6B}"/>
                </a:ext>
              </a:extLst>
            </p:cNvPr>
            <p:cNvCxnSpPr>
              <a:stCxn id="62" idx="3"/>
              <a:endCxn id="66" idx="1"/>
            </p:cNvCxnSpPr>
            <p:nvPr/>
          </p:nvCxnSpPr>
          <p:spPr>
            <a:xfrm>
              <a:off x="8171225" y="2536149"/>
              <a:ext cx="963033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2DAEC26-4E7F-F08D-C77C-AA4669F859BB}"/>
                </a:ext>
              </a:extLst>
            </p:cNvPr>
            <p:cNvCxnSpPr>
              <a:stCxn id="63" idx="3"/>
              <a:endCxn id="67" idx="1"/>
            </p:cNvCxnSpPr>
            <p:nvPr/>
          </p:nvCxnSpPr>
          <p:spPr>
            <a:xfrm flipV="1">
              <a:off x="8171225" y="4997247"/>
              <a:ext cx="96303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232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AAD2-A2AD-3E66-29E0-339E84F0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Issue and Solution (1/3)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FF311-A20B-12F9-1865-BB1A61330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상대가 메시지를 보내기 전까지는 메시지를 보낼 수 없음</a:t>
            </a:r>
            <a:endParaRPr lang="en-US" altLang="ko-KR" dirty="0"/>
          </a:p>
          <a:p>
            <a:r>
              <a:rPr lang="en-US" altLang="ko-KR" dirty="0"/>
              <a:t>fork()</a:t>
            </a:r>
            <a:r>
              <a:rPr lang="ko-KR" altLang="en-US" dirty="0"/>
              <a:t>를 통한 프로세스 분리를 통해 비동기적 메시징 기능 추가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676D3-4167-A07B-9372-E1D2BB22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AEF1-381A-4718-9CCD-8E78C3AF622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8D2E58-A3A3-B50E-A7C9-5BA9B1B94A70}"/>
              </a:ext>
            </a:extLst>
          </p:cNvPr>
          <p:cNvSpPr/>
          <p:nvPr/>
        </p:nvSpPr>
        <p:spPr>
          <a:xfrm>
            <a:off x="669580" y="2932895"/>
            <a:ext cx="1167319" cy="564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Chatboy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A67257-86DD-AA6D-7656-DBB96AEB25A8}"/>
              </a:ext>
            </a:extLst>
          </p:cNvPr>
          <p:cNvSpPr/>
          <p:nvPr/>
        </p:nvSpPr>
        <p:spPr>
          <a:xfrm>
            <a:off x="10060823" y="2932894"/>
            <a:ext cx="1167319" cy="564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Chatgirl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FB3D9-9DF6-B447-87F2-87BDAFBF6DDA}"/>
              </a:ext>
            </a:extLst>
          </p:cNvPr>
          <p:cNvSpPr/>
          <p:nvPr/>
        </p:nvSpPr>
        <p:spPr>
          <a:xfrm>
            <a:off x="4150460" y="2932895"/>
            <a:ext cx="1167319" cy="564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FIFO_A : Write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4AEC3A-572B-0BFE-0390-84C3D553F5FF}"/>
              </a:ext>
            </a:extLst>
          </p:cNvPr>
          <p:cNvSpPr/>
          <p:nvPr/>
        </p:nvSpPr>
        <p:spPr>
          <a:xfrm>
            <a:off x="6579944" y="5165389"/>
            <a:ext cx="1167319" cy="564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FIFO_A : Read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47170-CED1-A356-C49C-4C6C5A23F00B}"/>
              </a:ext>
            </a:extLst>
          </p:cNvPr>
          <p:cNvSpPr/>
          <p:nvPr/>
        </p:nvSpPr>
        <p:spPr>
          <a:xfrm>
            <a:off x="4150460" y="5165389"/>
            <a:ext cx="1167319" cy="564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FIFO_B : Read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8C4275-5F97-9097-E6F0-AFD72A4F5E5C}"/>
              </a:ext>
            </a:extLst>
          </p:cNvPr>
          <p:cNvSpPr/>
          <p:nvPr/>
        </p:nvSpPr>
        <p:spPr>
          <a:xfrm>
            <a:off x="6579943" y="2932895"/>
            <a:ext cx="1167319" cy="564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FIFO_B : Write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Double Bracket 44">
            <a:extLst>
              <a:ext uri="{FF2B5EF4-FFF2-40B4-BE49-F238E27FC236}">
                <a16:creationId xmlns:a16="http://schemas.microsoft.com/office/drawing/2014/main" id="{9CE04A6E-EFAC-C88E-47C2-181B3C280B1E}"/>
              </a:ext>
            </a:extLst>
          </p:cNvPr>
          <p:cNvSpPr/>
          <p:nvPr/>
        </p:nvSpPr>
        <p:spPr>
          <a:xfrm>
            <a:off x="2478105" y="2932895"/>
            <a:ext cx="1011677" cy="564205"/>
          </a:xfrm>
          <a:prstGeom prst="bracketPair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Parent Process</a:t>
            </a:r>
            <a:endParaRPr lang="ko-KR" altLang="en-US" sz="1600" dirty="0"/>
          </a:p>
        </p:txBody>
      </p:sp>
      <p:sp>
        <p:nvSpPr>
          <p:cNvPr id="46" name="Double Bracket 45">
            <a:extLst>
              <a:ext uri="{FF2B5EF4-FFF2-40B4-BE49-F238E27FC236}">
                <a16:creationId xmlns:a16="http://schemas.microsoft.com/office/drawing/2014/main" id="{35BE52A7-AFAF-8DBC-E91D-6F7D7DF212DB}"/>
              </a:ext>
            </a:extLst>
          </p:cNvPr>
          <p:cNvSpPr/>
          <p:nvPr/>
        </p:nvSpPr>
        <p:spPr>
          <a:xfrm>
            <a:off x="8388468" y="2932894"/>
            <a:ext cx="1011677" cy="564205"/>
          </a:xfrm>
          <a:prstGeom prst="bracketPair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Parent Process</a:t>
            </a:r>
            <a:endParaRPr lang="ko-KR" altLang="en-US" sz="1600" dirty="0"/>
          </a:p>
        </p:txBody>
      </p:sp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5E6B235B-CC44-9EBB-86B0-EB3B6343F8AF}"/>
              </a:ext>
            </a:extLst>
          </p:cNvPr>
          <p:cNvSpPr/>
          <p:nvPr/>
        </p:nvSpPr>
        <p:spPr>
          <a:xfrm>
            <a:off x="2478105" y="5165390"/>
            <a:ext cx="1011677" cy="564205"/>
          </a:xfrm>
          <a:prstGeom prst="bracketPair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Child Process</a:t>
            </a:r>
            <a:endParaRPr lang="ko-KR" altLang="en-US" sz="1600" dirty="0"/>
          </a:p>
        </p:txBody>
      </p:sp>
      <p:sp>
        <p:nvSpPr>
          <p:cNvPr id="48" name="Double Bracket 47">
            <a:extLst>
              <a:ext uri="{FF2B5EF4-FFF2-40B4-BE49-F238E27FC236}">
                <a16:creationId xmlns:a16="http://schemas.microsoft.com/office/drawing/2014/main" id="{67B6ECD9-078A-5796-0AEE-091E2D703CC0}"/>
              </a:ext>
            </a:extLst>
          </p:cNvPr>
          <p:cNvSpPr/>
          <p:nvPr/>
        </p:nvSpPr>
        <p:spPr>
          <a:xfrm>
            <a:off x="8388468" y="5165389"/>
            <a:ext cx="1011677" cy="564205"/>
          </a:xfrm>
          <a:prstGeom prst="bracketPair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Child Process</a:t>
            </a:r>
            <a:endParaRPr lang="ko-KR" altLang="en-US" sz="16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170435B-45BF-F032-7662-8794375AF029}"/>
              </a:ext>
            </a:extLst>
          </p:cNvPr>
          <p:cNvCxnSpPr>
            <a:stCxn id="45" idx="3"/>
            <a:endCxn id="11" idx="1"/>
          </p:cNvCxnSpPr>
          <p:nvPr/>
        </p:nvCxnSpPr>
        <p:spPr>
          <a:xfrm>
            <a:off x="3489782" y="3214998"/>
            <a:ext cx="660678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3A1E0C-89EA-662D-C74B-29A181C98934}"/>
              </a:ext>
            </a:extLst>
          </p:cNvPr>
          <p:cNvCxnSpPr>
            <a:cxnSpLocks/>
            <a:stCxn id="47" idx="3"/>
            <a:endCxn id="19" idx="1"/>
          </p:cNvCxnSpPr>
          <p:nvPr/>
        </p:nvCxnSpPr>
        <p:spPr>
          <a:xfrm flipV="1">
            <a:off x="3489782" y="5447492"/>
            <a:ext cx="660678" cy="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CA4252A-1BD0-FA72-C083-67F7325149D9}"/>
              </a:ext>
            </a:extLst>
          </p:cNvPr>
          <p:cNvCxnSpPr>
            <a:stCxn id="9" idx="3"/>
            <a:endCxn id="45" idx="1"/>
          </p:cNvCxnSpPr>
          <p:nvPr/>
        </p:nvCxnSpPr>
        <p:spPr>
          <a:xfrm>
            <a:off x="1836899" y="3214998"/>
            <a:ext cx="64120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5A7834-F484-930C-FE91-543DA80B15B7}"/>
              </a:ext>
            </a:extLst>
          </p:cNvPr>
          <p:cNvCxnSpPr>
            <a:stCxn id="46" idx="1"/>
            <a:endCxn id="20" idx="3"/>
          </p:cNvCxnSpPr>
          <p:nvPr/>
        </p:nvCxnSpPr>
        <p:spPr>
          <a:xfrm flipH="1">
            <a:off x="7747262" y="3214997"/>
            <a:ext cx="641206" cy="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69AF2CF-C47F-B96F-6304-08FCB1476D21}"/>
              </a:ext>
            </a:extLst>
          </p:cNvPr>
          <p:cNvCxnSpPr>
            <a:stCxn id="48" idx="1"/>
            <a:endCxn id="12" idx="3"/>
          </p:cNvCxnSpPr>
          <p:nvPr/>
        </p:nvCxnSpPr>
        <p:spPr>
          <a:xfrm flipH="1">
            <a:off x="7747263" y="5447492"/>
            <a:ext cx="641205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FD07712-611E-BD80-9332-11F7893A2239}"/>
              </a:ext>
            </a:extLst>
          </p:cNvPr>
          <p:cNvCxnSpPr>
            <a:stCxn id="10" idx="1"/>
            <a:endCxn id="46" idx="3"/>
          </p:cNvCxnSpPr>
          <p:nvPr/>
        </p:nvCxnSpPr>
        <p:spPr>
          <a:xfrm flipH="1">
            <a:off x="9400145" y="3214997"/>
            <a:ext cx="660678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7CE3843-77E3-8525-CC2B-29299F0C0993}"/>
              </a:ext>
            </a:extLst>
          </p:cNvPr>
          <p:cNvCxnSpPr>
            <a:stCxn id="9" idx="3"/>
            <a:endCxn id="47" idx="1"/>
          </p:cNvCxnSpPr>
          <p:nvPr/>
        </p:nvCxnSpPr>
        <p:spPr>
          <a:xfrm>
            <a:off x="1836899" y="3214998"/>
            <a:ext cx="641206" cy="2232495"/>
          </a:xfrm>
          <a:prstGeom prst="bentConnector3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29E98F4D-01E3-9BE0-08F4-D66F7FFC2E53}"/>
              </a:ext>
            </a:extLst>
          </p:cNvPr>
          <p:cNvCxnSpPr>
            <a:stCxn id="10" idx="1"/>
            <a:endCxn id="48" idx="3"/>
          </p:cNvCxnSpPr>
          <p:nvPr/>
        </p:nvCxnSpPr>
        <p:spPr>
          <a:xfrm rot="10800000" flipV="1">
            <a:off x="9400145" y="3214996"/>
            <a:ext cx="660678" cy="2232495"/>
          </a:xfrm>
          <a:prstGeom prst="bentConnector3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0C1265D-87F5-EFF8-FABD-72AE24210EEE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 flipH="1">
            <a:off x="4734120" y="3497100"/>
            <a:ext cx="2429483" cy="16682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211C066-6507-DF61-FD5A-B67DE5F6866F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4734120" y="3497100"/>
            <a:ext cx="2429484" cy="166828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80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AAD2-A2AD-3E66-29E0-339E84F0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Issue and Solution (2/3)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FF311-A20B-12F9-1865-BB1A61330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쌍의 프로세스 종료 시 나머지 한 쌍의 프로세스는 그대로 동작</a:t>
            </a:r>
            <a:endParaRPr lang="en-US" altLang="ko-KR" dirty="0"/>
          </a:p>
          <a:p>
            <a:r>
              <a:rPr lang="en-US" altLang="ko-KR" dirty="0"/>
              <a:t>Signal</a:t>
            </a:r>
            <a:r>
              <a:rPr lang="ko-KR" altLang="en-US" dirty="0"/>
              <a:t>을 통해 나머지 한 쌍의 프로세스도 함께 종료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676D3-4167-A07B-9372-E1D2BB22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AEF1-381A-4718-9CCD-8E78C3AF622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8D2E58-A3A3-B50E-A7C9-5BA9B1B94A70}"/>
              </a:ext>
            </a:extLst>
          </p:cNvPr>
          <p:cNvSpPr/>
          <p:nvPr/>
        </p:nvSpPr>
        <p:spPr>
          <a:xfrm>
            <a:off x="669580" y="2932895"/>
            <a:ext cx="1167319" cy="564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Chatboy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A67257-86DD-AA6D-7656-DBB96AEB25A8}"/>
              </a:ext>
            </a:extLst>
          </p:cNvPr>
          <p:cNvSpPr/>
          <p:nvPr/>
        </p:nvSpPr>
        <p:spPr>
          <a:xfrm>
            <a:off x="10060823" y="2932894"/>
            <a:ext cx="1167319" cy="564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Chatgirl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FB3D9-9DF6-B447-87F2-87BDAFBF6DDA}"/>
              </a:ext>
            </a:extLst>
          </p:cNvPr>
          <p:cNvSpPr/>
          <p:nvPr/>
        </p:nvSpPr>
        <p:spPr>
          <a:xfrm>
            <a:off x="4150460" y="2932895"/>
            <a:ext cx="1167319" cy="564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FIFO_A : Write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4AEC3A-572B-0BFE-0390-84C3D553F5FF}"/>
              </a:ext>
            </a:extLst>
          </p:cNvPr>
          <p:cNvSpPr/>
          <p:nvPr/>
        </p:nvSpPr>
        <p:spPr>
          <a:xfrm>
            <a:off x="6579944" y="5165389"/>
            <a:ext cx="1167319" cy="564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FIFO_A : Read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47170-CED1-A356-C49C-4C6C5A23F00B}"/>
              </a:ext>
            </a:extLst>
          </p:cNvPr>
          <p:cNvSpPr/>
          <p:nvPr/>
        </p:nvSpPr>
        <p:spPr>
          <a:xfrm>
            <a:off x="4150460" y="5165389"/>
            <a:ext cx="1167319" cy="564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FIFO_B : Read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8C4275-5F97-9097-E6F0-AFD72A4F5E5C}"/>
              </a:ext>
            </a:extLst>
          </p:cNvPr>
          <p:cNvSpPr/>
          <p:nvPr/>
        </p:nvSpPr>
        <p:spPr>
          <a:xfrm>
            <a:off x="6579943" y="2932895"/>
            <a:ext cx="1167319" cy="564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FIFO_B : Write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Double Bracket 44">
            <a:extLst>
              <a:ext uri="{FF2B5EF4-FFF2-40B4-BE49-F238E27FC236}">
                <a16:creationId xmlns:a16="http://schemas.microsoft.com/office/drawing/2014/main" id="{9CE04A6E-EFAC-C88E-47C2-181B3C280B1E}"/>
              </a:ext>
            </a:extLst>
          </p:cNvPr>
          <p:cNvSpPr/>
          <p:nvPr/>
        </p:nvSpPr>
        <p:spPr>
          <a:xfrm>
            <a:off x="2478105" y="2932895"/>
            <a:ext cx="1011677" cy="564205"/>
          </a:xfrm>
          <a:prstGeom prst="bracketPair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Parent Process</a:t>
            </a:r>
            <a:endParaRPr lang="ko-KR" altLang="en-US" sz="1600" dirty="0"/>
          </a:p>
        </p:txBody>
      </p:sp>
      <p:sp>
        <p:nvSpPr>
          <p:cNvPr id="46" name="Double Bracket 45">
            <a:extLst>
              <a:ext uri="{FF2B5EF4-FFF2-40B4-BE49-F238E27FC236}">
                <a16:creationId xmlns:a16="http://schemas.microsoft.com/office/drawing/2014/main" id="{35BE52A7-AFAF-8DBC-E91D-6F7D7DF212DB}"/>
              </a:ext>
            </a:extLst>
          </p:cNvPr>
          <p:cNvSpPr/>
          <p:nvPr/>
        </p:nvSpPr>
        <p:spPr>
          <a:xfrm>
            <a:off x="8388468" y="2932894"/>
            <a:ext cx="1011677" cy="564205"/>
          </a:xfrm>
          <a:prstGeom prst="bracketPair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Parent Process</a:t>
            </a:r>
            <a:endParaRPr lang="ko-KR" altLang="en-US" sz="1600" dirty="0"/>
          </a:p>
        </p:txBody>
      </p:sp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5E6B235B-CC44-9EBB-86B0-EB3B6343F8AF}"/>
              </a:ext>
            </a:extLst>
          </p:cNvPr>
          <p:cNvSpPr/>
          <p:nvPr/>
        </p:nvSpPr>
        <p:spPr>
          <a:xfrm>
            <a:off x="2478105" y="5165390"/>
            <a:ext cx="1011677" cy="564205"/>
          </a:xfrm>
          <a:prstGeom prst="bracketPair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Child Process</a:t>
            </a:r>
            <a:endParaRPr lang="ko-KR" altLang="en-US" sz="1600" dirty="0"/>
          </a:p>
        </p:txBody>
      </p:sp>
      <p:sp>
        <p:nvSpPr>
          <p:cNvPr id="48" name="Double Bracket 47">
            <a:extLst>
              <a:ext uri="{FF2B5EF4-FFF2-40B4-BE49-F238E27FC236}">
                <a16:creationId xmlns:a16="http://schemas.microsoft.com/office/drawing/2014/main" id="{67B6ECD9-078A-5796-0AEE-091E2D703CC0}"/>
              </a:ext>
            </a:extLst>
          </p:cNvPr>
          <p:cNvSpPr/>
          <p:nvPr/>
        </p:nvSpPr>
        <p:spPr>
          <a:xfrm>
            <a:off x="8388468" y="5165389"/>
            <a:ext cx="1011677" cy="564205"/>
          </a:xfrm>
          <a:prstGeom prst="bracketPair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Child Process</a:t>
            </a:r>
            <a:endParaRPr lang="ko-KR" altLang="en-US" sz="16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170435B-45BF-F032-7662-8794375AF029}"/>
              </a:ext>
            </a:extLst>
          </p:cNvPr>
          <p:cNvCxnSpPr>
            <a:stCxn id="45" idx="3"/>
            <a:endCxn id="11" idx="1"/>
          </p:cNvCxnSpPr>
          <p:nvPr/>
        </p:nvCxnSpPr>
        <p:spPr>
          <a:xfrm>
            <a:off x="3489782" y="3214998"/>
            <a:ext cx="660678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3A1E0C-89EA-662D-C74B-29A181C98934}"/>
              </a:ext>
            </a:extLst>
          </p:cNvPr>
          <p:cNvCxnSpPr>
            <a:cxnSpLocks/>
            <a:stCxn id="47" idx="3"/>
            <a:endCxn id="19" idx="1"/>
          </p:cNvCxnSpPr>
          <p:nvPr/>
        </p:nvCxnSpPr>
        <p:spPr>
          <a:xfrm flipV="1">
            <a:off x="3489782" y="5447492"/>
            <a:ext cx="660678" cy="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CA4252A-1BD0-FA72-C083-67F7325149D9}"/>
              </a:ext>
            </a:extLst>
          </p:cNvPr>
          <p:cNvCxnSpPr>
            <a:stCxn id="9" idx="3"/>
            <a:endCxn id="45" idx="1"/>
          </p:cNvCxnSpPr>
          <p:nvPr/>
        </p:nvCxnSpPr>
        <p:spPr>
          <a:xfrm>
            <a:off x="1836899" y="3214998"/>
            <a:ext cx="64120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5A7834-F484-930C-FE91-543DA80B15B7}"/>
              </a:ext>
            </a:extLst>
          </p:cNvPr>
          <p:cNvCxnSpPr>
            <a:stCxn id="46" idx="1"/>
            <a:endCxn id="20" idx="3"/>
          </p:cNvCxnSpPr>
          <p:nvPr/>
        </p:nvCxnSpPr>
        <p:spPr>
          <a:xfrm flipH="1">
            <a:off x="7747262" y="3214997"/>
            <a:ext cx="641206" cy="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69AF2CF-C47F-B96F-6304-08FCB1476D21}"/>
              </a:ext>
            </a:extLst>
          </p:cNvPr>
          <p:cNvCxnSpPr>
            <a:stCxn id="48" idx="1"/>
            <a:endCxn id="12" idx="3"/>
          </p:cNvCxnSpPr>
          <p:nvPr/>
        </p:nvCxnSpPr>
        <p:spPr>
          <a:xfrm flipH="1">
            <a:off x="7747263" y="5447492"/>
            <a:ext cx="641205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FD07712-611E-BD80-9332-11F7893A2239}"/>
              </a:ext>
            </a:extLst>
          </p:cNvPr>
          <p:cNvCxnSpPr>
            <a:stCxn id="10" idx="1"/>
            <a:endCxn id="46" idx="3"/>
          </p:cNvCxnSpPr>
          <p:nvPr/>
        </p:nvCxnSpPr>
        <p:spPr>
          <a:xfrm flipH="1">
            <a:off x="9400145" y="3214997"/>
            <a:ext cx="660678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7CE3843-77E3-8525-CC2B-29299F0C0993}"/>
              </a:ext>
            </a:extLst>
          </p:cNvPr>
          <p:cNvCxnSpPr>
            <a:stCxn id="9" idx="3"/>
            <a:endCxn id="47" idx="1"/>
          </p:cNvCxnSpPr>
          <p:nvPr/>
        </p:nvCxnSpPr>
        <p:spPr>
          <a:xfrm>
            <a:off x="1836899" y="3214998"/>
            <a:ext cx="641206" cy="2232495"/>
          </a:xfrm>
          <a:prstGeom prst="bentConnector3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29E98F4D-01E3-9BE0-08F4-D66F7FFC2E53}"/>
              </a:ext>
            </a:extLst>
          </p:cNvPr>
          <p:cNvCxnSpPr>
            <a:stCxn id="10" idx="1"/>
            <a:endCxn id="48" idx="3"/>
          </p:cNvCxnSpPr>
          <p:nvPr/>
        </p:nvCxnSpPr>
        <p:spPr>
          <a:xfrm rot="10800000" flipV="1">
            <a:off x="9400145" y="3214996"/>
            <a:ext cx="660678" cy="2232495"/>
          </a:xfrm>
          <a:prstGeom prst="bentConnector3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0C1265D-87F5-EFF8-FABD-72AE24210EEE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 flipH="1">
            <a:off x="4734120" y="3497100"/>
            <a:ext cx="2429483" cy="166828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211C066-6507-DF61-FD5A-B67DE5F6866F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4734120" y="3497100"/>
            <a:ext cx="2429484" cy="166828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882600-C8EE-A597-2403-35F73D02D3AB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>
            <a:off x="4734120" y="3497100"/>
            <a:ext cx="0" cy="166828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999BB7-1A47-D4A7-C1D1-0EA683A880E5}"/>
              </a:ext>
            </a:extLst>
          </p:cNvPr>
          <p:cNvCxnSpPr>
            <a:stCxn id="12" idx="0"/>
            <a:endCxn id="20" idx="2"/>
          </p:cNvCxnSpPr>
          <p:nvPr/>
        </p:nvCxnSpPr>
        <p:spPr>
          <a:xfrm flipH="1" flipV="1">
            <a:off x="7163603" y="3497100"/>
            <a:ext cx="1" cy="166828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343529-3253-DB44-97DE-FF138C24C2CB}"/>
              </a:ext>
            </a:extLst>
          </p:cNvPr>
          <p:cNvSpPr txBox="1"/>
          <p:nvPr/>
        </p:nvSpPr>
        <p:spPr>
          <a:xfrm>
            <a:off x="4150460" y="2553834"/>
            <a:ext cx="116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/>
                </a:solidFill>
              </a:rPr>
              <a:t>①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exit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7D14A8-4945-3AE7-8482-D423CAFEE54C}"/>
              </a:ext>
            </a:extLst>
          </p:cNvPr>
          <p:cNvSpPr txBox="1"/>
          <p:nvPr/>
        </p:nvSpPr>
        <p:spPr>
          <a:xfrm>
            <a:off x="6583168" y="5739323"/>
            <a:ext cx="116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/>
                </a:solidFill>
              </a:rPr>
              <a:t>① </a:t>
            </a:r>
            <a:r>
              <a:rPr lang="en-US" altLang="ko-KR" dirty="0">
                <a:solidFill>
                  <a:schemeClr val="accent1"/>
                </a:solidFill>
              </a:rPr>
              <a:t>exit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243327-38BD-56F7-5D12-EB7FB657BA9E}"/>
              </a:ext>
            </a:extLst>
          </p:cNvPr>
          <p:cNvSpPr txBox="1"/>
          <p:nvPr/>
        </p:nvSpPr>
        <p:spPr>
          <a:xfrm>
            <a:off x="3645424" y="4146578"/>
            <a:ext cx="116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6"/>
                </a:solidFill>
              </a:rPr>
              <a:t>② </a:t>
            </a:r>
            <a:r>
              <a:rPr lang="en-US" altLang="ko-KR" dirty="0">
                <a:solidFill>
                  <a:schemeClr val="accent6"/>
                </a:solidFill>
              </a:rPr>
              <a:t>signal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6F5AA0-1D7D-53DA-E99A-8C23E2A28496}"/>
              </a:ext>
            </a:extLst>
          </p:cNvPr>
          <p:cNvSpPr txBox="1"/>
          <p:nvPr/>
        </p:nvSpPr>
        <p:spPr>
          <a:xfrm>
            <a:off x="7088205" y="4146578"/>
            <a:ext cx="116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6"/>
                </a:solidFill>
              </a:rPr>
              <a:t>② </a:t>
            </a:r>
            <a:r>
              <a:rPr lang="en-US" altLang="ko-KR" dirty="0">
                <a:solidFill>
                  <a:schemeClr val="accent6"/>
                </a:solidFill>
              </a:rPr>
              <a:t>signal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8D36FD-A336-4D90-7FA1-4B04D8A38632}"/>
              </a:ext>
            </a:extLst>
          </p:cNvPr>
          <p:cNvSpPr txBox="1"/>
          <p:nvPr/>
        </p:nvSpPr>
        <p:spPr>
          <a:xfrm>
            <a:off x="6583168" y="2553676"/>
            <a:ext cx="116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6"/>
                </a:solidFill>
              </a:rPr>
              <a:t>③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exit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A0E2AE-5A55-CD2D-A6D9-7CD8EF567ECA}"/>
              </a:ext>
            </a:extLst>
          </p:cNvPr>
          <p:cNvSpPr txBox="1"/>
          <p:nvPr/>
        </p:nvSpPr>
        <p:spPr>
          <a:xfrm>
            <a:off x="4150460" y="5739323"/>
            <a:ext cx="116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6"/>
                </a:solidFill>
              </a:rPr>
              <a:t>③ </a:t>
            </a:r>
            <a:r>
              <a:rPr lang="en-US" altLang="ko-KR" dirty="0">
                <a:solidFill>
                  <a:schemeClr val="accent6"/>
                </a:solidFill>
              </a:rPr>
              <a:t>exit</a:t>
            </a:r>
            <a:endParaRPr lang="ko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AAD2-A2AD-3E66-29E0-339E84F0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Issue and Solution (3/3)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FF311-A20B-12F9-1865-BB1A61330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쌍의 프로세스 종료 시 나머지 한 쌍의 프로세스는 그대로 동작</a:t>
            </a:r>
            <a:endParaRPr lang="en-US" altLang="ko-KR" dirty="0"/>
          </a:p>
          <a:p>
            <a:r>
              <a:rPr lang="en-US" altLang="ko-KR" dirty="0"/>
              <a:t>Signal</a:t>
            </a:r>
            <a:r>
              <a:rPr lang="ko-KR" altLang="en-US" dirty="0"/>
              <a:t>을 통해 나머지 한 쌍의 프로세스도 함께 종료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676D3-4167-A07B-9372-E1D2BB22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AEF1-381A-4718-9CCD-8E78C3AF622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8D2E58-A3A3-B50E-A7C9-5BA9B1B94A70}"/>
              </a:ext>
            </a:extLst>
          </p:cNvPr>
          <p:cNvSpPr/>
          <p:nvPr/>
        </p:nvSpPr>
        <p:spPr>
          <a:xfrm>
            <a:off x="669580" y="2932895"/>
            <a:ext cx="1167319" cy="564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Chatboy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A67257-86DD-AA6D-7656-DBB96AEB25A8}"/>
              </a:ext>
            </a:extLst>
          </p:cNvPr>
          <p:cNvSpPr/>
          <p:nvPr/>
        </p:nvSpPr>
        <p:spPr>
          <a:xfrm>
            <a:off x="10060823" y="2932894"/>
            <a:ext cx="1167319" cy="564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Chatgirl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FB3D9-9DF6-B447-87F2-87BDAFBF6DDA}"/>
              </a:ext>
            </a:extLst>
          </p:cNvPr>
          <p:cNvSpPr/>
          <p:nvPr/>
        </p:nvSpPr>
        <p:spPr>
          <a:xfrm>
            <a:off x="4150460" y="2932895"/>
            <a:ext cx="1167319" cy="564205"/>
          </a:xfrm>
          <a:prstGeom prst="rect">
            <a:avLst/>
          </a:prstGeom>
          <a:solidFill>
            <a:srgbClr val="FFD9D9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FIFO_A : Write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4AEC3A-572B-0BFE-0390-84C3D553F5FF}"/>
              </a:ext>
            </a:extLst>
          </p:cNvPr>
          <p:cNvSpPr/>
          <p:nvPr/>
        </p:nvSpPr>
        <p:spPr>
          <a:xfrm>
            <a:off x="6579944" y="5165389"/>
            <a:ext cx="1167319" cy="564205"/>
          </a:xfrm>
          <a:prstGeom prst="rect">
            <a:avLst/>
          </a:prstGeom>
          <a:solidFill>
            <a:srgbClr val="FFD9D9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FIFO_A : Read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47170-CED1-A356-C49C-4C6C5A23F00B}"/>
              </a:ext>
            </a:extLst>
          </p:cNvPr>
          <p:cNvSpPr/>
          <p:nvPr/>
        </p:nvSpPr>
        <p:spPr>
          <a:xfrm>
            <a:off x="4150460" y="5165389"/>
            <a:ext cx="1167319" cy="564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FIFO_B : Read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8C4275-5F97-9097-E6F0-AFD72A4F5E5C}"/>
              </a:ext>
            </a:extLst>
          </p:cNvPr>
          <p:cNvSpPr/>
          <p:nvPr/>
        </p:nvSpPr>
        <p:spPr>
          <a:xfrm>
            <a:off x="6579943" y="2932895"/>
            <a:ext cx="1167319" cy="564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FIFO_B : Write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Double Bracket 44">
            <a:extLst>
              <a:ext uri="{FF2B5EF4-FFF2-40B4-BE49-F238E27FC236}">
                <a16:creationId xmlns:a16="http://schemas.microsoft.com/office/drawing/2014/main" id="{9CE04A6E-EFAC-C88E-47C2-181B3C280B1E}"/>
              </a:ext>
            </a:extLst>
          </p:cNvPr>
          <p:cNvSpPr/>
          <p:nvPr/>
        </p:nvSpPr>
        <p:spPr>
          <a:xfrm>
            <a:off x="2478105" y="2932895"/>
            <a:ext cx="1011677" cy="564205"/>
          </a:xfrm>
          <a:prstGeom prst="bracketPair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Parent Process</a:t>
            </a:r>
            <a:endParaRPr lang="ko-KR" altLang="en-US" sz="1600" dirty="0"/>
          </a:p>
        </p:txBody>
      </p:sp>
      <p:sp>
        <p:nvSpPr>
          <p:cNvPr id="46" name="Double Bracket 45">
            <a:extLst>
              <a:ext uri="{FF2B5EF4-FFF2-40B4-BE49-F238E27FC236}">
                <a16:creationId xmlns:a16="http://schemas.microsoft.com/office/drawing/2014/main" id="{35BE52A7-AFAF-8DBC-E91D-6F7D7DF212DB}"/>
              </a:ext>
            </a:extLst>
          </p:cNvPr>
          <p:cNvSpPr/>
          <p:nvPr/>
        </p:nvSpPr>
        <p:spPr>
          <a:xfrm>
            <a:off x="8388468" y="2932894"/>
            <a:ext cx="1011677" cy="564205"/>
          </a:xfrm>
          <a:prstGeom prst="bracketPair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Parent Process</a:t>
            </a:r>
            <a:endParaRPr lang="ko-KR" altLang="en-US" sz="1600" dirty="0"/>
          </a:p>
        </p:txBody>
      </p:sp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5E6B235B-CC44-9EBB-86B0-EB3B6343F8AF}"/>
              </a:ext>
            </a:extLst>
          </p:cNvPr>
          <p:cNvSpPr/>
          <p:nvPr/>
        </p:nvSpPr>
        <p:spPr>
          <a:xfrm>
            <a:off x="2478105" y="5165390"/>
            <a:ext cx="1011677" cy="564205"/>
          </a:xfrm>
          <a:prstGeom prst="bracketPair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Child Process</a:t>
            </a:r>
            <a:endParaRPr lang="ko-KR" altLang="en-US" sz="1600" dirty="0"/>
          </a:p>
        </p:txBody>
      </p:sp>
      <p:sp>
        <p:nvSpPr>
          <p:cNvPr id="48" name="Double Bracket 47">
            <a:extLst>
              <a:ext uri="{FF2B5EF4-FFF2-40B4-BE49-F238E27FC236}">
                <a16:creationId xmlns:a16="http://schemas.microsoft.com/office/drawing/2014/main" id="{67B6ECD9-078A-5796-0AEE-091E2D703CC0}"/>
              </a:ext>
            </a:extLst>
          </p:cNvPr>
          <p:cNvSpPr/>
          <p:nvPr/>
        </p:nvSpPr>
        <p:spPr>
          <a:xfrm>
            <a:off x="8388468" y="5165389"/>
            <a:ext cx="1011677" cy="564205"/>
          </a:xfrm>
          <a:prstGeom prst="bracketPair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Child Process</a:t>
            </a:r>
            <a:endParaRPr lang="ko-KR" altLang="en-US" sz="16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170435B-45BF-F032-7662-8794375AF029}"/>
              </a:ext>
            </a:extLst>
          </p:cNvPr>
          <p:cNvCxnSpPr>
            <a:stCxn id="45" idx="3"/>
            <a:endCxn id="11" idx="1"/>
          </p:cNvCxnSpPr>
          <p:nvPr/>
        </p:nvCxnSpPr>
        <p:spPr>
          <a:xfrm>
            <a:off x="3489782" y="3214998"/>
            <a:ext cx="660678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3A1E0C-89EA-662D-C74B-29A181C98934}"/>
              </a:ext>
            </a:extLst>
          </p:cNvPr>
          <p:cNvCxnSpPr>
            <a:cxnSpLocks/>
            <a:stCxn id="47" idx="3"/>
            <a:endCxn id="19" idx="1"/>
          </p:cNvCxnSpPr>
          <p:nvPr/>
        </p:nvCxnSpPr>
        <p:spPr>
          <a:xfrm flipV="1">
            <a:off x="3489782" y="5447492"/>
            <a:ext cx="660678" cy="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CA4252A-1BD0-FA72-C083-67F7325149D9}"/>
              </a:ext>
            </a:extLst>
          </p:cNvPr>
          <p:cNvCxnSpPr>
            <a:stCxn id="9" idx="3"/>
            <a:endCxn id="45" idx="1"/>
          </p:cNvCxnSpPr>
          <p:nvPr/>
        </p:nvCxnSpPr>
        <p:spPr>
          <a:xfrm>
            <a:off x="1836899" y="3214998"/>
            <a:ext cx="64120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5A7834-F484-930C-FE91-543DA80B15B7}"/>
              </a:ext>
            </a:extLst>
          </p:cNvPr>
          <p:cNvCxnSpPr>
            <a:stCxn id="46" idx="1"/>
            <a:endCxn id="20" idx="3"/>
          </p:cNvCxnSpPr>
          <p:nvPr/>
        </p:nvCxnSpPr>
        <p:spPr>
          <a:xfrm flipH="1">
            <a:off x="7747262" y="3214997"/>
            <a:ext cx="641206" cy="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69AF2CF-C47F-B96F-6304-08FCB1476D21}"/>
              </a:ext>
            </a:extLst>
          </p:cNvPr>
          <p:cNvCxnSpPr>
            <a:stCxn id="48" idx="1"/>
            <a:endCxn id="12" idx="3"/>
          </p:cNvCxnSpPr>
          <p:nvPr/>
        </p:nvCxnSpPr>
        <p:spPr>
          <a:xfrm flipH="1">
            <a:off x="7747263" y="5447492"/>
            <a:ext cx="641205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FD07712-611E-BD80-9332-11F7893A2239}"/>
              </a:ext>
            </a:extLst>
          </p:cNvPr>
          <p:cNvCxnSpPr>
            <a:stCxn id="10" idx="1"/>
            <a:endCxn id="46" idx="3"/>
          </p:cNvCxnSpPr>
          <p:nvPr/>
        </p:nvCxnSpPr>
        <p:spPr>
          <a:xfrm flipH="1">
            <a:off x="9400145" y="3214997"/>
            <a:ext cx="660678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7CE3843-77E3-8525-CC2B-29299F0C0993}"/>
              </a:ext>
            </a:extLst>
          </p:cNvPr>
          <p:cNvCxnSpPr>
            <a:stCxn id="9" idx="3"/>
            <a:endCxn id="47" idx="1"/>
          </p:cNvCxnSpPr>
          <p:nvPr/>
        </p:nvCxnSpPr>
        <p:spPr>
          <a:xfrm>
            <a:off x="1836899" y="3214998"/>
            <a:ext cx="641206" cy="2232495"/>
          </a:xfrm>
          <a:prstGeom prst="bentConnector3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29E98F4D-01E3-9BE0-08F4-D66F7FFC2E53}"/>
              </a:ext>
            </a:extLst>
          </p:cNvPr>
          <p:cNvCxnSpPr>
            <a:stCxn id="10" idx="1"/>
            <a:endCxn id="48" idx="3"/>
          </p:cNvCxnSpPr>
          <p:nvPr/>
        </p:nvCxnSpPr>
        <p:spPr>
          <a:xfrm rot="10800000" flipV="1">
            <a:off x="9400145" y="3214996"/>
            <a:ext cx="660678" cy="2232495"/>
          </a:xfrm>
          <a:prstGeom prst="bentConnector3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0C1265D-87F5-EFF8-FABD-72AE24210EEE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 flipH="1">
            <a:off x="4734120" y="3497100"/>
            <a:ext cx="2429483" cy="16682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211C066-6507-DF61-FD5A-B67DE5F6866F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4734120" y="3497100"/>
            <a:ext cx="2429484" cy="166828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343529-3253-DB44-97DE-FF138C24C2CB}"/>
              </a:ext>
            </a:extLst>
          </p:cNvPr>
          <p:cNvSpPr txBox="1"/>
          <p:nvPr/>
        </p:nvSpPr>
        <p:spPr>
          <a:xfrm>
            <a:off x="4150460" y="2553834"/>
            <a:ext cx="116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C00000"/>
                </a:solidFill>
              </a:rPr>
              <a:t>③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exit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7D14A8-4945-3AE7-8482-D423CAFEE54C}"/>
              </a:ext>
            </a:extLst>
          </p:cNvPr>
          <p:cNvSpPr txBox="1"/>
          <p:nvPr/>
        </p:nvSpPr>
        <p:spPr>
          <a:xfrm>
            <a:off x="6583168" y="5739323"/>
            <a:ext cx="116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C00000"/>
                </a:solidFill>
              </a:rPr>
              <a:t>③ </a:t>
            </a:r>
            <a:r>
              <a:rPr lang="en-US" altLang="ko-KR" dirty="0">
                <a:solidFill>
                  <a:srgbClr val="C00000"/>
                </a:solidFill>
              </a:rPr>
              <a:t>exit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243327-38BD-56F7-5D12-EB7FB657BA9E}"/>
              </a:ext>
            </a:extLst>
          </p:cNvPr>
          <p:cNvSpPr txBox="1"/>
          <p:nvPr/>
        </p:nvSpPr>
        <p:spPr>
          <a:xfrm>
            <a:off x="3645424" y="4146578"/>
            <a:ext cx="116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C00000"/>
                </a:solidFill>
              </a:rPr>
              <a:t>② </a:t>
            </a:r>
            <a:r>
              <a:rPr lang="en-US" altLang="ko-KR" dirty="0">
                <a:solidFill>
                  <a:srgbClr val="C00000"/>
                </a:solidFill>
              </a:rPr>
              <a:t>signal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6F5AA0-1D7D-53DA-E99A-8C23E2A28496}"/>
              </a:ext>
            </a:extLst>
          </p:cNvPr>
          <p:cNvSpPr txBox="1"/>
          <p:nvPr/>
        </p:nvSpPr>
        <p:spPr>
          <a:xfrm>
            <a:off x="7088205" y="4146578"/>
            <a:ext cx="116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C00000"/>
                </a:solidFill>
              </a:rPr>
              <a:t>② </a:t>
            </a:r>
            <a:r>
              <a:rPr lang="en-US" altLang="ko-KR" dirty="0">
                <a:solidFill>
                  <a:srgbClr val="C00000"/>
                </a:solidFill>
              </a:rPr>
              <a:t>signal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8D36FD-A336-4D90-7FA1-4B04D8A38632}"/>
              </a:ext>
            </a:extLst>
          </p:cNvPr>
          <p:cNvSpPr txBox="1"/>
          <p:nvPr/>
        </p:nvSpPr>
        <p:spPr>
          <a:xfrm>
            <a:off x="6583168" y="2553676"/>
            <a:ext cx="116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2"/>
                </a:solidFill>
              </a:rPr>
              <a:t>① </a:t>
            </a:r>
            <a:r>
              <a:rPr lang="en-US" altLang="ko-KR" dirty="0">
                <a:solidFill>
                  <a:schemeClr val="accent2"/>
                </a:solidFill>
              </a:rPr>
              <a:t>exit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A0E2AE-5A55-CD2D-A6D9-7CD8EF567ECA}"/>
              </a:ext>
            </a:extLst>
          </p:cNvPr>
          <p:cNvSpPr txBox="1"/>
          <p:nvPr/>
        </p:nvSpPr>
        <p:spPr>
          <a:xfrm>
            <a:off x="4150460" y="5739323"/>
            <a:ext cx="116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2"/>
                </a:solidFill>
              </a:rPr>
              <a:t>① </a:t>
            </a:r>
            <a:r>
              <a:rPr lang="en-US" altLang="ko-KR" dirty="0">
                <a:solidFill>
                  <a:schemeClr val="accent2"/>
                </a:solidFill>
              </a:rPr>
              <a:t>exit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D09CF4-88D7-54D1-A8B1-D664B2F8DC2C}"/>
              </a:ext>
            </a:extLst>
          </p:cNvPr>
          <p:cNvCxnSpPr>
            <a:stCxn id="19" idx="0"/>
            <a:endCxn id="11" idx="2"/>
          </p:cNvCxnSpPr>
          <p:nvPr/>
        </p:nvCxnSpPr>
        <p:spPr>
          <a:xfrm flipV="1">
            <a:off x="4734120" y="3497100"/>
            <a:ext cx="0" cy="166828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0177F7-08EC-9907-F18B-1B7E1725CCED}"/>
              </a:ext>
            </a:extLst>
          </p:cNvPr>
          <p:cNvCxnSpPr>
            <a:stCxn id="20" idx="2"/>
            <a:endCxn id="12" idx="0"/>
          </p:cNvCxnSpPr>
          <p:nvPr/>
        </p:nvCxnSpPr>
        <p:spPr>
          <a:xfrm>
            <a:off x="7163603" y="3497100"/>
            <a:ext cx="1" cy="166828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54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90B1-6E34-D2D3-6E7F-BAAAC8ED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PoC (1/13)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22123-AE51-A5EF-CDEF-F61CEC78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AEF1-381A-4718-9CCD-8E78C3AF622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028BF7-1417-B5A6-64BA-826651C27ECA}"/>
              </a:ext>
            </a:extLst>
          </p:cNvPr>
          <p:cNvGrpSpPr/>
          <p:nvPr/>
        </p:nvGrpSpPr>
        <p:grpSpPr>
          <a:xfrm>
            <a:off x="379379" y="1166022"/>
            <a:ext cx="6511211" cy="5417658"/>
            <a:chOff x="356519" y="1166022"/>
            <a:chExt cx="6511211" cy="541765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A7EB264-309B-CA75-E203-B8BC1E89100D}"/>
                </a:ext>
              </a:extLst>
            </p:cNvPr>
            <p:cNvGrpSpPr/>
            <p:nvPr/>
          </p:nvGrpSpPr>
          <p:grpSpPr>
            <a:xfrm>
              <a:off x="379379" y="1196502"/>
              <a:ext cx="6488351" cy="5382066"/>
              <a:chOff x="483494" y="0"/>
              <a:chExt cx="7885186" cy="6858000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7AE0726-F733-CE4E-C391-713E65CF24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4877"/>
              <a:stretch/>
            </p:blipFill>
            <p:spPr>
              <a:xfrm>
                <a:off x="483494" y="0"/>
                <a:ext cx="3942592" cy="68580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506CA40-AB2A-05D0-7132-DC39B371E5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7193" r="7684"/>
              <a:stretch/>
            </p:blipFill>
            <p:spPr>
              <a:xfrm>
                <a:off x="4426087" y="0"/>
                <a:ext cx="3942593" cy="6858000"/>
              </a:xfrm>
              <a:prstGeom prst="rect">
                <a:avLst/>
              </a:prstGeom>
            </p:spPr>
          </p:pic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71837AA-24CC-0B3C-046E-40CD9107CF32}"/>
                </a:ext>
              </a:extLst>
            </p:cNvPr>
            <p:cNvCxnSpPr>
              <a:stCxn id="18" idx="0"/>
              <a:endCxn id="18" idx="2"/>
            </p:cNvCxnSpPr>
            <p:nvPr/>
          </p:nvCxnSpPr>
          <p:spPr>
            <a:xfrm>
              <a:off x="3588210" y="1166022"/>
              <a:ext cx="0" cy="5417658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37BB305-DF0A-6173-5388-186220563965}"/>
                </a:ext>
              </a:extLst>
            </p:cNvPr>
            <p:cNvSpPr/>
            <p:nvPr/>
          </p:nvSpPr>
          <p:spPr>
            <a:xfrm>
              <a:off x="356519" y="1166022"/>
              <a:ext cx="6463381" cy="54176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A742317-A7FC-4AD1-AE75-EAD91AB8F33C}"/>
              </a:ext>
            </a:extLst>
          </p:cNvPr>
          <p:cNvSpPr/>
          <p:nvPr/>
        </p:nvSpPr>
        <p:spPr>
          <a:xfrm>
            <a:off x="379379" y="1310640"/>
            <a:ext cx="6463381" cy="601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2CAE5F-0A64-F2E2-DF9E-09661FF3ED97}"/>
              </a:ext>
            </a:extLst>
          </p:cNvPr>
          <p:cNvCxnSpPr>
            <a:cxnSpLocks/>
          </p:cNvCxnSpPr>
          <p:nvPr/>
        </p:nvCxnSpPr>
        <p:spPr>
          <a:xfrm>
            <a:off x="9290011" y="1166022"/>
            <a:ext cx="0" cy="163830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A54E354-4916-26AF-F73D-C13812169907}"/>
              </a:ext>
            </a:extLst>
          </p:cNvPr>
          <p:cNvSpPr/>
          <p:nvPr/>
        </p:nvSpPr>
        <p:spPr>
          <a:xfrm>
            <a:off x="7069416" y="1166022"/>
            <a:ext cx="4541520" cy="163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A8E9728-B700-FF6F-25A2-EB7470887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92" y="1178796"/>
            <a:ext cx="4540621" cy="167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8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90B1-6E34-D2D3-6E7F-BAAAC8ED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PoC (2/13)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22123-AE51-A5EF-CDEF-F61CEC78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AEF1-381A-4718-9CCD-8E78C3AF622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028BF7-1417-B5A6-64BA-826651C27ECA}"/>
              </a:ext>
            </a:extLst>
          </p:cNvPr>
          <p:cNvGrpSpPr/>
          <p:nvPr/>
        </p:nvGrpSpPr>
        <p:grpSpPr>
          <a:xfrm>
            <a:off x="379379" y="1166022"/>
            <a:ext cx="6511211" cy="5417658"/>
            <a:chOff x="356519" y="1166022"/>
            <a:chExt cx="6511211" cy="541765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A7EB264-309B-CA75-E203-B8BC1E89100D}"/>
                </a:ext>
              </a:extLst>
            </p:cNvPr>
            <p:cNvGrpSpPr/>
            <p:nvPr/>
          </p:nvGrpSpPr>
          <p:grpSpPr>
            <a:xfrm>
              <a:off x="379379" y="1196502"/>
              <a:ext cx="6488351" cy="5382066"/>
              <a:chOff x="483494" y="0"/>
              <a:chExt cx="7885186" cy="6858000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7AE0726-F733-CE4E-C391-713E65CF24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4877"/>
              <a:stretch/>
            </p:blipFill>
            <p:spPr>
              <a:xfrm>
                <a:off x="483494" y="0"/>
                <a:ext cx="3942592" cy="68580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506CA40-AB2A-05D0-7132-DC39B371E5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7193" r="7684"/>
              <a:stretch/>
            </p:blipFill>
            <p:spPr>
              <a:xfrm>
                <a:off x="4426087" y="0"/>
                <a:ext cx="3942593" cy="6858000"/>
              </a:xfrm>
              <a:prstGeom prst="rect">
                <a:avLst/>
              </a:prstGeom>
            </p:spPr>
          </p:pic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71837AA-24CC-0B3C-046E-40CD9107CF32}"/>
                </a:ext>
              </a:extLst>
            </p:cNvPr>
            <p:cNvCxnSpPr>
              <a:stCxn id="18" idx="0"/>
              <a:endCxn id="18" idx="2"/>
            </p:cNvCxnSpPr>
            <p:nvPr/>
          </p:nvCxnSpPr>
          <p:spPr>
            <a:xfrm>
              <a:off x="3588210" y="1166022"/>
              <a:ext cx="0" cy="5417658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37BB305-DF0A-6173-5388-186220563965}"/>
                </a:ext>
              </a:extLst>
            </p:cNvPr>
            <p:cNvSpPr/>
            <p:nvPr/>
          </p:nvSpPr>
          <p:spPr>
            <a:xfrm>
              <a:off x="356519" y="1166022"/>
              <a:ext cx="6463381" cy="54176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A742317-A7FC-4AD1-AE75-EAD91AB8F33C}"/>
              </a:ext>
            </a:extLst>
          </p:cNvPr>
          <p:cNvSpPr/>
          <p:nvPr/>
        </p:nvSpPr>
        <p:spPr>
          <a:xfrm>
            <a:off x="379379" y="1988820"/>
            <a:ext cx="6463381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472F8A-0ED8-E27C-CDF9-83EA5EE7E291}"/>
              </a:ext>
            </a:extLst>
          </p:cNvPr>
          <p:cNvCxnSpPr>
            <a:cxnSpLocks/>
          </p:cNvCxnSpPr>
          <p:nvPr/>
        </p:nvCxnSpPr>
        <p:spPr>
          <a:xfrm>
            <a:off x="9290011" y="1166022"/>
            <a:ext cx="0" cy="163830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F182910-30F0-9F54-B537-2D196367CADF}"/>
              </a:ext>
            </a:extLst>
          </p:cNvPr>
          <p:cNvSpPr/>
          <p:nvPr/>
        </p:nvSpPr>
        <p:spPr>
          <a:xfrm>
            <a:off x="7069416" y="1166022"/>
            <a:ext cx="4541520" cy="163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4669573-437A-1DD8-9A56-CFC0C182B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92" y="1178796"/>
            <a:ext cx="4540621" cy="167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0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373</Words>
  <Application>Microsoft Office PowerPoint</Application>
  <PresentationFormat>Widescreen</PresentationFormat>
  <Paragraphs>108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나눔바른고딕</vt:lpstr>
      <vt:lpstr>Office Theme</vt:lpstr>
      <vt:lpstr>FIFO Q를 사용한 채팅 프로그램 구현</vt:lpstr>
      <vt:lpstr>Table of Contents</vt:lpstr>
      <vt:lpstr>1. Objective</vt:lpstr>
      <vt:lpstr>2. Overview</vt:lpstr>
      <vt:lpstr>3. Issue and Solution (1/3)</vt:lpstr>
      <vt:lpstr>3. Issue and Solution (2/3)</vt:lpstr>
      <vt:lpstr>3. Issue and Solution (3/3)</vt:lpstr>
      <vt:lpstr>4. PoC (1/13)</vt:lpstr>
      <vt:lpstr>4. PoC (2/13)</vt:lpstr>
      <vt:lpstr>4. PoC (3/13)</vt:lpstr>
      <vt:lpstr>4. PoC (4/13)</vt:lpstr>
      <vt:lpstr>4. PoC (5/13)</vt:lpstr>
      <vt:lpstr>4. PoC (6/13)</vt:lpstr>
      <vt:lpstr>4. PoC (7/13)</vt:lpstr>
      <vt:lpstr>4. PoC (8/13)</vt:lpstr>
      <vt:lpstr>4. PoC (9/13)</vt:lpstr>
      <vt:lpstr>4. PoC (10/13)</vt:lpstr>
      <vt:lpstr>4. PoC (11/13)</vt:lpstr>
      <vt:lpstr>4. PoC (12/13)</vt:lpstr>
      <vt:lpstr>4. PoC (13/13)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Bob</dc:creator>
  <cp:lastModifiedBy>Kim Bob</cp:lastModifiedBy>
  <cp:revision>99</cp:revision>
  <dcterms:created xsi:type="dcterms:W3CDTF">2023-03-07T00:00:40Z</dcterms:created>
  <dcterms:modified xsi:type="dcterms:W3CDTF">2023-04-18T04:22:26Z</dcterms:modified>
</cp:coreProperties>
</file>