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772" r:id="rId1"/>
  </p:sldMasterIdLst>
  <p:notesMasterIdLst>
    <p:notesMasterId r:id="rId11"/>
  </p:notesMasterIdLst>
  <p:sldIdLst>
    <p:sldId id="260" r:id="rId2"/>
    <p:sldId id="261" r:id="rId3"/>
    <p:sldId id="264" r:id="rId4"/>
    <p:sldId id="267" r:id="rId5"/>
    <p:sldId id="262" r:id="rId6"/>
    <p:sldId id="263" r:id="rId7"/>
    <p:sldId id="265" r:id="rId8"/>
    <p:sldId id="266" r:id="rId9"/>
    <p:sldId id="268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Y헤드라인M" panose="02030600000101010101" pitchFamily="18" charset="-127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k Warren" initials="RBW" lastIdx="4" clrIdx="0"/>
  <p:cmAuthor id="2" name="Stan Schneider" initials="S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D6BBEB"/>
    <a:srgbClr val="007020"/>
    <a:srgbClr val="B3FFD2"/>
    <a:srgbClr val="FFFF33"/>
    <a:srgbClr val="FFFFCC"/>
    <a:srgbClr val="FF9900"/>
    <a:srgbClr val="FEEEE2"/>
    <a:srgbClr val="FFFFFF"/>
    <a:srgbClr val="FAE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60" autoAdjust="0"/>
    <p:restoredTop sz="95256" autoAdjust="0"/>
  </p:normalViewPr>
  <p:slideViewPr>
    <p:cSldViewPr snapToGrid="0">
      <p:cViewPr varScale="1">
        <p:scale>
          <a:sx n="114" d="100"/>
          <a:sy n="114" d="100"/>
        </p:scale>
        <p:origin x="12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5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Seong-Beom" userId="2dccd213a7b0d76c" providerId="LiveId" clId="{9DD62567-FD60-4454-9FB0-4A6138142314}"/>
    <pc:docChg chg="undo redo custSel addSld delSld modSld sldOrd">
      <pc:chgData name="Kang Seong-Beom" userId="2dccd213a7b0d76c" providerId="LiveId" clId="{9DD62567-FD60-4454-9FB0-4A6138142314}" dt="2018-10-07T04:34:16.618" v="5532" actId="20577"/>
      <pc:docMkLst>
        <pc:docMk/>
      </pc:docMkLst>
      <pc:sldChg chg="modSp">
        <pc:chgData name="Kang Seong-Beom" userId="2dccd213a7b0d76c" providerId="LiveId" clId="{9DD62567-FD60-4454-9FB0-4A6138142314}" dt="2018-09-30T04:12:40.116" v="50" actId="20577"/>
        <pc:sldMkLst>
          <pc:docMk/>
          <pc:sldMk cId="2798668978" sldId="1503"/>
        </pc:sldMkLst>
        <pc:spChg chg="mod">
          <ac:chgData name="Kang Seong-Beom" userId="2dccd213a7b0d76c" providerId="LiveId" clId="{9DD62567-FD60-4454-9FB0-4A6138142314}" dt="2018-09-30T04:12:40.116" v="50" actId="20577"/>
          <ac:spMkLst>
            <pc:docMk/>
            <pc:sldMk cId="2798668978" sldId="1503"/>
            <ac:spMk id="2" creationId="{00000000-0000-0000-0000-000000000000}"/>
          </ac:spMkLst>
        </pc:spChg>
        <pc:spChg chg="mod">
          <ac:chgData name="Kang Seong-Beom" userId="2dccd213a7b0d76c" providerId="LiveId" clId="{9DD62567-FD60-4454-9FB0-4A6138142314}" dt="2018-09-30T04:12:27.793" v="22" actId="6549"/>
          <ac:spMkLst>
            <pc:docMk/>
            <pc:sldMk cId="2798668978" sldId="1503"/>
            <ac:spMk id="3" creationId="{00000000-0000-0000-0000-000000000000}"/>
          </ac:spMkLst>
        </pc:spChg>
      </pc:sldChg>
      <pc:sldChg chg="modSp">
        <pc:chgData name="Kang Seong-Beom" userId="2dccd213a7b0d76c" providerId="LiveId" clId="{9DD62567-FD60-4454-9FB0-4A6138142314}" dt="2018-09-30T04:15:13.732" v="196" actId="20577"/>
        <pc:sldMkLst>
          <pc:docMk/>
          <pc:sldMk cId="1984203467" sldId="1527"/>
        </pc:sldMkLst>
        <pc:spChg chg="mod">
          <ac:chgData name="Kang Seong-Beom" userId="2dccd213a7b0d76c" providerId="LiveId" clId="{9DD62567-FD60-4454-9FB0-4A6138142314}" dt="2018-09-30T04:15:13.732" v="196" actId="20577"/>
          <ac:spMkLst>
            <pc:docMk/>
            <pc:sldMk cId="1984203467" sldId="1527"/>
            <ac:spMk id="2" creationId="{00000000-0000-0000-0000-000000000000}"/>
          </ac:spMkLst>
        </pc:spChg>
      </pc:sldChg>
      <pc:sldChg chg="modSp">
        <pc:chgData name="Kang Seong-Beom" userId="2dccd213a7b0d76c" providerId="LiveId" clId="{9DD62567-FD60-4454-9FB0-4A6138142314}" dt="2018-10-06T03:39:12.611" v="2301" actId="20577"/>
        <pc:sldMkLst>
          <pc:docMk/>
          <pc:sldMk cId="3227553065" sldId="1530"/>
        </pc:sldMkLst>
        <pc:spChg chg="mod">
          <ac:chgData name="Kang Seong-Beom" userId="2dccd213a7b0d76c" providerId="LiveId" clId="{9DD62567-FD60-4454-9FB0-4A6138142314}" dt="2018-10-06T03:39:12.611" v="2301" actId="20577"/>
          <ac:spMkLst>
            <pc:docMk/>
            <pc:sldMk cId="3227553065" sldId="1530"/>
            <ac:spMk id="3" creationId="{00000000-0000-0000-0000-000000000000}"/>
          </ac:spMkLst>
        </pc:spChg>
      </pc:sldChg>
      <pc:sldChg chg="modSp">
        <pc:chgData name="Kang Seong-Beom" userId="2dccd213a7b0d76c" providerId="LiveId" clId="{9DD62567-FD60-4454-9FB0-4A6138142314}" dt="2018-10-06T08:00:46.951" v="4612" actId="20577"/>
        <pc:sldMkLst>
          <pc:docMk/>
          <pc:sldMk cId="3923558771" sldId="1635"/>
        </pc:sldMkLst>
        <pc:spChg chg="mod">
          <ac:chgData name="Kang Seong-Beom" userId="2dccd213a7b0d76c" providerId="LiveId" clId="{9DD62567-FD60-4454-9FB0-4A6138142314}" dt="2018-10-06T08:00:46.951" v="4612" actId="20577"/>
          <ac:spMkLst>
            <pc:docMk/>
            <pc:sldMk cId="3923558771" sldId="1635"/>
            <ac:spMk id="3" creationId="{AF63878C-7FCA-4E47-89B5-777DAC60D5D9}"/>
          </ac:spMkLst>
        </pc:spChg>
      </pc:sldChg>
      <pc:sldChg chg="addSp delSp modSp add">
        <pc:chgData name="Kang Seong-Beom" userId="2dccd213a7b0d76c" providerId="LiveId" clId="{9DD62567-FD60-4454-9FB0-4A6138142314}" dt="2018-10-06T06:37:34.161" v="3626" actId="164"/>
        <pc:sldMkLst>
          <pc:docMk/>
          <pc:sldMk cId="4007043935" sldId="1636"/>
        </pc:sldMkLst>
        <pc:spChg chg="mod">
          <ac:chgData name="Kang Seong-Beom" userId="2dccd213a7b0d76c" providerId="LiveId" clId="{9DD62567-FD60-4454-9FB0-4A6138142314}" dt="2018-09-30T05:10:22.113" v="1232"/>
          <ac:spMkLst>
            <pc:docMk/>
            <pc:sldMk cId="4007043935" sldId="1636"/>
            <ac:spMk id="2" creationId="{F8688730-EEC7-43F3-8259-400355C46F89}"/>
          </ac:spMkLst>
        </pc:spChg>
        <pc:spChg chg="mod">
          <ac:chgData name="Kang Seong-Beom" userId="2dccd213a7b0d76c" providerId="LiveId" clId="{9DD62567-FD60-4454-9FB0-4A6138142314}" dt="2018-10-05T04:39:06.517" v="2070" actId="20577"/>
          <ac:spMkLst>
            <pc:docMk/>
            <pc:sldMk cId="4007043935" sldId="1636"/>
            <ac:spMk id="3" creationId="{861816BA-833C-4F9A-865A-B07DEACBA754}"/>
          </ac:spMkLst>
        </pc:spChg>
        <pc:spChg chg="mod">
          <ac:chgData name="Kang Seong-Beom" userId="2dccd213a7b0d76c" providerId="LiveId" clId="{9DD62567-FD60-4454-9FB0-4A6138142314}" dt="2018-09-30T06:41:56.435" v="1986" actId="1035"/>
          <ac:spMkLst>
            <pc:docMk/>
            <pc:sldMk cId="4007043935" sldId="1636"/>
            <ac:spMk id="4" creationId="{F22A71DA-7D69-483C-9C6B-9321EBCFFC6B}"/>
          </ac:spMkLst>
        </pc:spChg>
        <pc:spChg chg="mod">
          <ac:chgData name="Kang Seong-Beom" userId="2dccd213a7b0d76c" providerId="LiveId" clId="{9DD62567-FD60-4454-9FB0-4A6138142314}" dt="2018-10-06T06:37:34.161" v="3626" actId="164"/>
          <ac:spMkLst>
            <pc:docMk/>
            <pc:sldMk cId="4007043935" sldId="1636"/>
            <ac:spMk id="5" creationId="{4916A6BC-7580-4EC3-84A7-00667838EC68}"/>
          </ac:spMkLst>
        </pc:spChg>
        <pc:spChg chg="add del mod">
          <ac:chgData name="Kang Seong-Beom" userId="2dccd213a7b0d76c" providerId="LiveId" clId="{9DD62567-FD60-4454-9FB0-4A6138142314}" dt="2018-09-30T06:11:51.027" v="1652" actId="478"/>
          <ac:spMkLst>
            <pc:docMk/>
            <pc:sldMk cId="4007043935" sldId="1636"/>
            <ac:spMk id="5" creationId="{7A5D1A82-7D19-4B7C-B64B-E9B3DE3E4CEC}"/>
          </ac:spMkLst>
        </pc:spChg>
        <pc:spChg chg="add del">
          <ac:chgData name="Kang Seong-Beom" userId="2dccd213a7b0d76c" providerId="LiveId" clId="{9DD62567-FD60-4454-9FB0-4A6138142314}" dt="2018-09-30T05:57:05.031" v="1607"/>
          <ac:spMkLst>
            <pc:docMk/>
            <pc:sldMk cId="4007043935" sldId="1636"/>
            <ac:spMk id="6" creationId="{B40D2603-F5A6-4FDC-8E7F-A4508049B561}"/>
          </ac:spMkLst>
        </pc:spChg>
        <pc:spChg chg="add del mod">
          <ac:chgData name="Kang Seong-Beom" userId="2dccd213a7b0d76c" providerId="LiveId" clId="{9DD62567-FD60-4454-9FB0-4A6138142314}" dt="2018-09-30T06:13:36.347" v="1669" actId="478"/>
          <ac:spMkLst>
            <pc:docMk/>
            <pc:sldMk cId="4007043935" sldId="1636"/>
            <ac:spMk id="7" creationId="{428B89AF-0AAE-4EDD-952A-3798D8D87820}"/>
          </ac:spMkLst>
        </pc:spChg>
        <pc:spChg chg="add mod ord">
          <ac:chgData name="Kang Seong-Beom" userId="2dccd213a7b0d76c" providerId="LiveId" clId="{9DD62567-FD60-4454-9FB0-4A6138142314}" dt="2018-10-06T06:37:34.161" v="3626" actId="164"/>
          <ac:spMkLst>
            <pc:docMk/>
            <pc:sldMk cId="4007043935" sldId="1636"/>
            <ac:spMk id="8" creationId="{61C900B3-5593-4250-A6FD-1CE979CC9B29}"/>
          </ac:spMkLst>
        </pc:spChg>
        <pc:spChg chg="add mod">
          <ac:chgData name="Kang Seong-Beom" userId="2dccd213a7b0d76c" providerId="LiveId" clId="{9DD62567-FD60-4454-9FB0-4A6138142314}" dt="2018-09-30T06:42:00.210" v="1998" actId="1035"/>
          <ac:spMkLst>
            <pc:docMk/>
            <pc:sldMk cId="4007043935" sldId="1636"/>
            <ac:spMk id="9" creationId="{F7367CDF-CD2C-4728-94F4-AB7AD2AA97D6}"/>
          </ac:spMkLst>
        </pc:spChg>
        <pc:grpChg chg="add mod">
          <ac:chgData name="Kang Seong-Beom" userId="2dccd213a7b0d76c" providerId="LiveId" clId="{9DD62567-FD60-4454-9FB0-4A6138142314}" dt="2018-10-06T06:37:34.161" v="3626" actId="164"/>
          <ac:grpSpMkLst>
            <pc:docMk/>
            <pc:sldMk cId="4007043935" sldId="1636"/>
            <ac:grpSpMk id="6" creationId="{8B66E2A8-7046-408F-81F1-9AD300795519}"/>
          </ac:grpSpMkLst>
        </pc:grpChg>
      </pc:sldChg>
      <pc:sldChg chg="addSp modSp add">
        <pc:chgData name="Kang Seong-Beom" userId="2dccd213a7b0d76c" providerId="LiveId" clId="{9DD62567-FD60-4454-9FB0-4A6138142314}" dt="2018-10-06T07:38:47.547" v="4436" actId="6549"/>
        <pc:sldMkLst>
          <pc:docMk/>
          <pc:sldMk cId="508029800" sldId="1637"/>
        </pc:sldMkLst>
        <pc:spChg chg="mod">
          <ac:chgData name="Kang Seong-Beom" userId="2dccd213a7b0d76c" providerId="LiveId" clId="{9DD62567-FD60-4454-9FB0-4A6138142314}" dt="2018-10-06T07:38:47.547" v="4436" actId="6549"/>
          <ac:spMkLst>
            <pc:docMk/>
            <pc:sldMk cId="508029800" sldId="1637"/>
            <ac:spMk id="3" creationId="{00000000-0000-0000-0000-000000000000}"/>
          </ac:spMkLst>
        </pc:spChg>
        <pc:spChg chg="add mod">
          <ac:chgData name="Kang Seong-Beom" userId="2dccd213a7b0d76c" providerId="LiveId" clId="{9DD62567-FD60-4454-9FB0-4A6138142314}" dt="2018-09-30T06:09:53.880" v="1642" actId="404"/>
          <ac:spMkLst>
            <pc:docMk/>
            <pc:sldMk cId="508029800" sldId="1637"/>
            <ac:spMk id="5" creationId="{5DADFF76-8B25-46A6-8F19-0EE46FC7D5EF}"/>
          </ac:spMkLst>
        </pc:spChg>
        <pc:spChg chg="add mod">
          <ac:chgData name="Kang Seong-Beom" userId="2dccd213a7b0d76c" providerId="LiveId" clId="{9DD62567-FD60-4454-9FB0-4A6138142314}" dt="2018-09-30T04:52:44.006" v="546" actId="1076"/>
          <ac:spMkLst>
            <pc:docMk/>
            <pc:sldMk cId="508029800" sldId="1637"/>
            <ac:spMk id="6" creationId="{6FD144FF-379B-4156-A647-E9066FC40FF7}"/>
          </ac:spMkLst>
        </pc:spChg>
        <pc:spChg chg="add mod">
          <ac:chgData name="Kang Seong-Beom" userId="2dccd213a7b0d76c" providerId="LiveId" clId="{9DD62567-FD60-4454-9FB0-4A6138142314}" dt="2018-09-30T06:10:10.828" v="1648" actId="20577"/>
          <ac:spMkLst>
            <pc:docMk/>
            <pc:sldMk cId="508029800" sldId="1637"/>
            <ac:spMk id="7" creationId="{E4BB8C83-1907-4299-9BC4-59C8AC0DA6E9}"/>
          </ac:spMkLst>
        </pc:spChg>
        <pc:spChg chg="add mod">
          <ac:chgData name="Kang Seong-Beom" userId="2dccd213a7b0d76c" providerId="LiveId" clId="{9DD62567-FD60-4454-9FB0-4A6138142314}" dt="2018-09-30T04:52:44.006" v="546" actId="1076"/>
          <ac:spMkLst>
            <pc:docMk/>
            <pc:sldMk cId="508029800" sldId="1637"/>
            <ac:spMk id="8" creationId="{D2FA771D-435D-4940-A677-D3A2E2719F13}"/>
          </ac:spMkLst>
        </pc:spChg>
        <pc:spChg chg="add mod">
          <ac:chgData name="Kang Seong-Beom" userId="2dccd213a7b0d76c" providerId="LiveId" clId="{9DD62567-FD60-4454-9FB0-4A6138142314}" dt="2018-09-30T04:52:44.006" v="546" actId="1076"/>
          <ac:spMkLst>
            <pc:docMk/>
            <pc:sldMk cId="508029800" sldId="1637"/>
            <ac:spMk id="9" creationId="{57FB75E5-2D30-4104-9161-5FCD4AA14B80}"/>
          </ac:spMkLst>
        </pc:spChg>
        <pc:spChg chg="add mod">
          <ac:chgData name="Kang Seong-Beom" userId="2dccd213a7b0d76c" providerId="LiveId" clId="{9DD62567-FD60-4454-9FB0-4A6138142314}" dt="2018-09-30T04:53:59.837" v="556" actId="13822"/>
          <ac:spMkLst>
            <pc:docMk/>
            <pc:sldMk cId="508029800" sldId="1637"/>
            <ac:spMk id="10" creationId="{2A600FA6-1B74-4B06-A80D-DEE057A7A4AB}"/>
          </ac:spMkLst>
        </pc:spChg>
        <pc:cxnChg chg="add mod">
          <ac:chgData name="Kang Seong-Beom" userId="2dccd213a7b0d76c" providerId="LiveId" clId="{9DD62567-FD60-4454-9FB0-4A6138142314}" dt="2018-09-30T04:53:39.058" v="548" actId="17032"/>
          <ac:cxnSpMkLst>
            <pc:docMk/>
            <pc:sldMk cId="508029800" sldId="1637"/>
            <ac:cxnSpMk id="12" creationId="{F345D5EF-F267-4BF7-9289-66D5E86F8765}"/>
          </ac:cxnSpMkLst>
        </pc:cxnChg>
        <pc:cxnChg chg="add mod">
          <ac:chgData name="Kang Seong-Beom" userId="2dccd213a7b0d76c" providerId="LiveId" clId="{9DD62567-FD60-4454-9FB0-4A6138142314}" dt="2018-09-30T04:53:46.919" v="551" actId="14100"/>
          <ac:cxnSpMkLst>
            <pc:docMk/>
            <pc:sldMk cId="508029800" sldId="1637"/>
            <ac:cxnSpMk id="13" creationId="{99FB212A-D049-4F34-A658-DF5BE78B1280}"/>
          </ac:cxnSpMkLst>
        </pc:cxnChg>
        <pc:cxnChg chg="add mod">
          <ac:chgData name="Kang Seong-Beom" userId="2dccd213a7b0d76c" providerId="LiveId" clId="{9DD62567-FD60-4454-9FB0-4A6138142314}" dt="2018-09-30T04:53:51.697" v="554" actId="14100"/>
          <ac:cxnSpMkLst>
            <pc:docMk/>
            <pc:sldMk cId="508029800" sldId="1637"/>
            <ac:cxnSpMk id="16" creationId="{25FE393D-4BA7-4EC7-BBD7-950CB6C2EBA9}"/>
          </ac:cxnSpMkLst>
        </pc:cxnChg>
        <pc:cxnChg chg="add mod">
          <ac:chgData name="Kang Seong-Beom" userId="2dccd213a7b0d76c" providerId="LiveId" clId="{9DD62567-FD60-4454-9FB0-4A6138142314}" dt="2018-09-30T04:54:10.351" v="558" actId="17032"/>
          <ac:cxnSpMkLst>
            <pc:docMk/>
            <pc:sldMk cId="508029800" sldId="1637"/>
            <ac:cxnSpMk id="20" creationId="{960F4820-A67B-48A3-AE6D-6279A8488955}"/>
          </ac:cxnSpMkLst>
        </pc:cxnChg>
        <pc:cxnChg chg="add mod">
          <ac:chgData name="Kang Seong-Beom" userId="2dccd213a7b0d76c" providerId="LiveId" clId="{9DD62567-FD60-4454-9FB0-4A6138142314}" dt="2018-09-30T04:54:15.885" v="561" actId="14100"/>
          <ac:cxnSpMkLst>
            <pc:docMk/>
            <pc:sldMk cId="508029800" sldId="1637"/>
            <ac:cxnSpMk id="21" creationId="{676D0AED-191B-47A9-83A9-B75B6D7E68CB}"/>
          </ac:cxnSpMkLst>
        </pc:cxnChg>
      </pc:sldChg>
      <pc:sldChg chg="addSp delSp modSp add">
        <pc:chgData name="Kang Seong-Beom" userId="2dccd213a7b0d76c" providerId="LiveId" clId="{9DD62567-FD60-4454-9FB0-4A6138142314}" dt="2018-10-06T07:39:12.654" v="4442" actId="6549"/>
        <pc:sldMkLst>
          <pc:docMk/>
          <pc:sldMk cId="3848583758" sldId="1638"/>
        </pc:sldMkLst>
        <pc:spChg chg="mod">
          <ac:chgData name="Kang Seong-Beom" userId="2dccd213a7b0d76c" providerId="LiveId" clId="{9DD62567-FD60-4454-9FB0-4A6138142314}" dt="2018-09-30T05:02:35.809" v="880" actId="14100"/>
          <ac:spMkLst>
            <pc:docMk/>
            <pc:sldMk cId="3848583758" sldId="1638"/>
            <ac:spMk id="3" creationId="{00000000-0000-0000-0000-000000000000}"/>
          </ac:spMkLst>
        </pc:spChg>
        <pc:spChg chg="del">
          <ac:chgData name="Kang Seong-Beom" userId="2dccd213a7b0d76c" providerId="LiveId" clId="{9DD62567-FD60-4454-9FB0-4A6138142314}" dt="2018-09-30T04:57:24.610" v="648" actId="478"/>
          <ac:spMkLst>
            <pc:docMk/>
            <pc:sldMk cId="3848583758" sldId="1638"/>
            <ac:spMk id="5" creationId="{5DADFF76-8B25-46A6-8F19-0EE46FC7D5EF}"/>
          </ac:spMkLst>
        </pc:spChg>
        <pc:spChg chg="del">
          <ac:chgData name="Kang Seong-Beom" userId="2dccd213a7b0d76c" providerId="LiveId" clId="{9DD62567-FD60-4454-9FB0-4A6138142314}" dt="2018-09-30T04:57:24.610" v="648" actId="478"/>
          <ac:spMkLst>
            <pc:docMk/>
            <pc:sldMk cId="3848583758" sldId="1638"/>
            <ac:spMk id="6" creationId="{6FD144FF-379B-4156-A647-E9066FC40FF7}"/>
          </ac:spMkLst>
        </pc:spChg>
        <pc:spChg chg="del">
          <ac:chgData name="Kang Seong-Beom" userId="2dccd213a7b0d76c" providerId="LiveId" clId="{9DD62567-FD60-4454-9FB0-4A6138142314}" dt="2018-09-30T04:57:24.610" v="648" actId="478"/>
          <ac:spMkLst>
            <pc:docMk/>
            <pc:sldMk cId="3848583758" sldId="1638"/>
            <ac:spMk id="7" creationId="{E4BB8C83-1907-4299-9BC4-59C8AC0DA6E9}"/>
          </ac:spMkLst>
        </pc:spChg>
        <pc:spChg chg="del">
          <ac:chgData name="Kang Seong-Beom" userId="2dccd213a7b0d76c" providerId="LiveId" clId="{9DD62567-FD60-4454-9FB0-4A6138142314}" dt="2018-09-30T04:57:24.610" v="648" actId="478"/>
          <ac:spMkLst>
            <pc:docMk/>
            <pc:sldMk cId="3848583758" sldId="1638"/>
            <ac:spMk id="8" creationId="{D2FA771D-435D-4940-A677-D3A2E2719F13}"/>
          </ac:spMkLst>
        </pc:spChg>
        <pc:spChg chg="del">
          <ac:chgData name="Kang Seong-Beom" userId="2dccd213a7b0d76c" providerId="LiveId" clId="{9DD62567-FD60-4454-9FB0-4A6138142314}" dt="2018-09-30T04:57:24.610" v="648" actId="478"/>
          <ac:spMkLst>
            <pc:docMk/>
            <pc:sldMk cId="3848583758" sldId="1638"/>
            <ac:spMk id="9" creationId="{57FB75E5-2D30-4104-9161-5FCD4AA14B80}"/>
          </ac:spMkLst>
        </pc:spChg>
        <pc:spChg chg="del">
          <ac:chgData name="Kang Seong-Beom" userId="2dccd213a7b0d76c" providerId="LiveId" clId="{9DD62567-FD60-4454-9FB0-4A6138142314}" dt="2018-09-30T04:57:24.610" v="648" actId="478"/>
          <ac:spMkLst>
            <pc:docMk/>
            <pc:sldMk cId="3848583758" sldId="1638"/>
            <ac:spMk id="10" creationId="{2A600FA6-1B74-4B06-A80D-DEE057A7A4AB}"/>
          </ac:spMkLst>
        </pc:spChg>
        <pc:spChg chg="add mod">
          <ac:chgData name="Kang Seong-Beom" userId="2dccd213a7b0d76c" providerId="LiveId" clId="{9DD62567-FD60-4454-9FB0-4A6138142314}" dt="2018-10-06T07:39:12.654" v="4442" actId="6549"/>
          <ac:spMkLst>
            <pc:docMk/>
            <pc:sldMk cId="3848583758" sldId="1638"/>
            <ac:spMk id="11" creationId="{3AC684FA-57C1-4DAE-B3E4-9D7C96F8658E}"/>
          </ac:spMkLst>
        </pc:spChg>
        <pc:spChg chg="add mod">
          <ac:chgData name="Kang Seong-Beom" userId="2dccd213a7b0d76c" providerId="LiveId" clId="{9DD62567-FD60-4454-9FB0-4A6138142314}" dt="2018-09-30T06:08:48.565" v="1624" actId="6549"/>
          <ac:spMkLst>
            <pc:docMk/>
            <pc:sldMk cId="3848583758" sldId="1638"/>
            <ac:spMk id="17" creationId="{B48C331C-1AE2-44AE-A8ED-F7DF34D9C1AA}"/>
          </ac:spMkLst>
        </pc:spChg>
        <pc:cxnChg chg="del mod">
          <ac:chgData name="Kang Seong-Beom" userId="2dccd213a7b0d76c" providerId="LiveId" clId="{9DD62567-FD60-4454-9FB0-4A6138142314}" dt="2018-09-30T04:57:24.610" v="648" actId="478"/>
          <ac:cxnSpMkLst>
            <pc:docMk/>
            <pc:sldMk cId="3848583758" sldId="1638"/>
            <ac:cxnSpMk id="12" creationId="{F345D5EF-F267-4BF7-9289-66D5E86F8765}"/>
          </ac:cxnSpMkLst>
        </pc:cxnChg>
        <pc:cxnChg chg="del mod">
          <ac:chgData name="Kang Seong-Beom" userId="2dccd213a7b0d76c" providerId="LiveId" clId="{9DD62567-FD60-4454-9FB0-4A6138142314}" dt="2018-09-30T04:57:24.610" v="648" actId="478"/>
          <ac:cxnSpMkLst>
            <pc:docMk/>
            <pc:sldMk cId="3848583758" sldId="1638"/>
            <ac:cxnSpMk id="13" creationId="{99FB212A-D049-4F34-A658-DF5BE78B1280}"/>
          </ac:cxnSpMkLst>
        </pc:cxnChg>
        <pc:cxnChg chg="del mod">
          <ac:chgData name="Kang Seong-Beom" userId="2dccd213a7b0d76c" providerId="LiveId" clId="{9DD62567-FD60-4454-9FB0-4A6138142314}" dt="2018-09-30T04:57:24.610" v="648" actId="478"/>
          <ac:cxnSpMkLst>
            <pc:docMk/>
            <pc:sldMk cId="3848583758" sldId="1638"/>
            <ac:cxnSpMk id="16" creationId="{25FE393D-4BA7-4EC7-BBD7-950CB6C2EBA9}"/>
          </ac:cxnSpMkLst>
        </pc:cxnChg>
        <pc:cxnChg chg="del mod">
          <ac:chgData name="Kang Seong-Beom" userId="2dccd213a7b0d76c" providerId="LiveId" clId="{9DD62567-FD60-4454-9FB0-4A6138142314}" dt="2018-09-30T04:57:24.610" v="648" actId="478"/>
          <ac:cxnSpMkLst>
            <pc:docMk/>
            <pc:sldMk cId="3848583758" sldId="1638"/>
            <ac:cxnSpMk id="20" creationId="{960F4820-A67B-48A3-AE6D-6279A8488955}"/>
          </ac:cxnSpMkLst>
        </pc:cxnChg>
        <pc:cxnChg chg="del mod">
          <ac:chgData name="Kang Seong-Beom" userId="2dccd213a7b0d76c" providerId="LiveId" clId="{9DD62567-FD60-4454-9FB0-4A6138142314}" dt="2018-09-30T04:57:24.610" v="648" actId="478"/>
          <ac:cxnSpMkLst>
            <pc:docMk/>
            <pc:sldMk cId="3848583758" sldId="1638"/>
            <ac:cxnSpMk id="21" creationId="{676D0AED-191B-47A9-83A9-B75B6D7E68CB}"/>
          </ac:cxnSpMkLst>
        </pc:cxnChg>
      </pc:sldChg>
      <pc:sldChg chg="addSp delSp modSp add">
        <pc:chgData name="Kang Seong-Beom" userId="2dccd213a7b0d76c" providerId="LiveId" clId="{9DD62567-FD60-4454-9FB0-4A6138142314}" dt="2018-10-05T04:38:48.427" v="2059" actId="478"/>
        <pc:sldMkLst>
          <pc:docMk/>
          <pc:sldMk cId="878583265" sldId="1639"/>
        </pc:sldMkLst>
        <pc:spChg chg="mod">
          <ac:chgData name="Kang Seong-Beom" userId="2dccd213a7b0d76c" providerId="LiveId" clId="{9DD62567-FD60-4454-9FB0-4A6138142314}" dt="2018-09-30T05:02:58.523" v="887" actId="20577"/>
          <ac:spMkLst>
            <pc:docMk/>
            <pc:sldMk cId="878583265" sldId="1639"/>
            <ac:spMk id="3" creationId="{00000000-0000-0000-0000-000000000000}"/>
          </ac:spMkLst>
        </pc:spChg>
        <pc:spChg chg="add mod">
          <ac:chgData name="Kang Seong-Beom" userId="2dccd213a7b0d76c" providerId="LiveId" clId="{9DD62567-FD60-4454-9FB0-4A6138142314}" dt="2018-09-30T06:18:07.447" v="1842" actId="14100"/>
          <ac:spMkLst>
            <pc:docMk/>
            <pc:sldMk cId="878583265" sldId="1639"/>
            <ac:spMk id="7" creationId="{C0448877-216D-4B09-BC7A-FB5974DA1442}"/>
          </ac:spMkLst>
        </pc:spChg>
        <pc:spChg chg="add del mod">
          <ac:chgData name="Kang Seong-Beom" userId="2dccd213a7b0d76c" providerId="LiveId" clId="{9DD62567-FD60-4454-9FB0-4A6138142314}" dt="2018-10-05T04:38:48.427" v="2059" actId="478"/>
          <ac:spMkLst>
            <pc:docMk/>
            <pc:sldMk cId="878583265" sldId="1639"/>
            <ac:spMk id="8" creationId="{32810D8E-1BAB-4690-B984-8D892AB62710}"/>
          </ac:spMkLst>
        </pc:spChg>
        <pc:spChg chg="add del mod">
          <ac:chgData name="Kang Seong-Beom" userId="2dccd213a7b0d76c" providerId="LiveId" clId="{9DD62567-FD60-4454-9FB0-4A6138142314}" dt="2018-10-05T04:38:43.597" v="2058" actId="478"/>
          <ac:spMkLst>
            <pc:docMk/>
            <pc:sldMk cId="878583265" sldId="1639"/>
            <ac:spMk id="9" creationId="{D351F7A8-26EA-45D1-8DA7-AE4FCCCF8DEA}"/>
          </ac:spMkLst>
        </pc:spChg>
        <pc:spChg chg="mod">
          <ac:chgData name="Kang Seong-Beom" userId="2dccd213a7b0d76c" providerId="LiveId" clId="{9DD62567-FD60-4454-9FB0-4A6138142314}" dt="2018-09-30T06:18:32.007" v="1848" actId="403"/>
          <ac:spMkLst>
            <pc:docMk/>
            <pc:sldMk cId="878583265" sldId="1639"/>
            <ac:spMk id="11" creationId="{3AC684FA-57C1-4DAE-B3E4-9D7C96F8658E}"/>
          </ac:spMkLst>
        </pc:spChg>
        <pc:spChg chg="mod">
          <ac:chgData name="Kang Seong-Beom" userId="2dccd213a7b0d76c" providerId="LiveId" clId="{9DD62567-FD60-4454-9FB0-4A6138142314}" dt="2018-09-30T05:27:36.656" v="1371" actId="6549"/>
          <ac:spMkLst>
            <pc:docMk/>
            <pc:sldMk cId="878583265" sldId="1639"/>
            <ac:spMk id="17" creationId="{B48C331C-1AE2-44AE-A8ED-F7DF34D9C1AA}"/>
          </ac:spMkLst>
        </pc:spChg>
      </pc:sldChg>
      <pc:sldChg chg="addSp delSp modSp add">
        <pc:chgData name="Kang Seong-Beom" userId="2dccd213a7b0d76c" providerId="LiveId" clId="{9DD62567-FD60-4454-9FB0-4A6138142314}" dt="2018-10-07T04:22:56.929" v="5141" actId="27636"/>
        <pc:sldMkLst>
          <pc:docMk/>
          <pc:sldMk cId="1215889714" sldId="1640"/>
        </pc:sldMkLst>
        <pc:spChg chg="mod">
          <ac:chgData name="Kang Seong-Beom" userId="2dccd213a7b0d76c" providerId="LiveId" clId="{9DD62567-FD60-4454-9FB0-4A6138142314}" dt="2018-10-06T06:33:09.068" v="3515" actId="404"/>
          <ac:spMkLst>
            <pc:docMk/>
            <pc:sldMk cId="1215889714" sldId="1640"/>
            <ac:spMk id="2" creationId="{BA754977-DE91-4AF3-A52E-4566B4162C6C}"/>
          </ac:spMkLst>
        </pc:spChg>
        <pc:spChg chg="mod">
          <ac:chgData name="Kang Seong-Beom" userId="2dccd213a7b0d76c" providerId="LiveId" clId="{9DD62567-FD60-4454-9FB0-4A6138142314}" dt="2018-10-07T04:22:56.929" v="5141" actId="27636"/>
          <ac:spMkLst>
            <pc:docMk/>
            <pc:sldMk cId="1215889714" sldId="1640"/>
            <ac:spMk id="3" creationId="{71DEF4DC-851A-4F34-98EF-BD8F5C87D10C}"/>
          </ac:spMkLst>
        </pc:spChg>
        <pc:spChg chg="add del mod">
          <ac:chgData name="Kang Seong-Beom" userId="2dccd213a7b0d76c" providerId="LiveId" clId="{9DD62567-FD60-4454-9FB0-4A6138142314}" dt="2018-10-06T05:03:22.417" v="3161" actId="11529"/>
          <ac:spMkLst>
            <pc:docMk/>
            <pc:sldMk cId="1215889714" sldId="1640"/>
            <ac:spMk id="6" creationId="{9C5F099F-4E8B-415F-96B0-59BFB1AE92F7}"/>
          </ac:spMkLst>
        </pc:spChg>
        <pc:spChg chg="mod">
          <ac:chgData name="Kang Seong-Beom" userId="2dccd213a7b0d76c" providerId="LiveId" clId="{9DD62567-FD60-4454-9FB0-4A6138142314}" dt="2018-10-06T06:50:21.694" v="4011" actId="164"/>
          <ac:spMkLst>
            <pc:docMk/>
            <pc:sldMk cId="1215889714" sldId="1640"/>
            <ac:spMk id="7" creationId="{1DCE884C-1943-49B0-BE2D-07C6C1C0D2FB}"/>
          </ac:spMkLst>
        </pc:spChg>
        <pc:spChg chg="mod">
          <ac:chgData name="Kang Seong-Beom" userId="2dccd213a7b0d76c" providerId="LiveId" clId="{9DD62567-FD60-4454-9FB0-4A6138142314}" dt="2018-10-06T06:50:21.694" v="4011" actId="164"/>
          <ac:spMkLst>
            <pc:docMk/>
            <pc:sldMk cId="1215889714" sldId="1640"/>
            <ac:spMk id="10" creationId="{80A039AC-6CA1-4418-8FBE-C62A0113B373}"/>
          </ac:spMkLst>
        </pc:spChg>
        <pc:spChg chg="mod">
          <ac:chgData name="Kang Seong-Beom" userId="2dccd213a7b0d76c" providerId="LiveId" clId="{9DD62567-FD60-4454-9FB0-4A6138142314}" dt="2018-10-06T06:50:21.694" v="4011" actId="164"/>
          <ac:spMkLst>
            <pc:docMk/>
            <pc:sldMk cId="1215889714" sldId="1640"/>
            <ac:spMk id="11" creationId="{0E45F580-8AEC-4953-B897-803C798BA4C1}"/>
          </ac:spMkLst>
        </pc:spChg>
        <pc:spChg chg="del">
          <ac:chgData name="Kang Seong-Beom" userId="2dccd213a7b0d76c" providerId="LiveId" clId="{9DD62567-FD60-4454-9FB0-4A6138142314}" dt="2018-10-06T05:05:11.666" v="3180" actId="478"/>
          <ac:spMkLst>
            <pc:docMk/>
            <pc:sldMk cId="1215889714" sldId="1640"/>
            <ac:spMk id="12" creationId="{B7FA90FC-2B04-47CD-B632-EF744E38AB13}"/>
          </ac:spMkLst>
        </pc:spChg>
        <pc:spChg chg="add mod">
          <ac:chgData name="Kang Seong-Beom" userId="2dccd213a7b0d76c" providerId="LiveId" clId="{9DD62567-FD60-4454-9FB0-4A6138142314}" dt="2018-10-06T06:50:21.694" v="4011" actId="164"/>
          <ac:spMkLst>
            <pc:docMk/>
            <pc:sldMk cId="1215889714" sldId="1640"/>
            <ac:spMk id="21" creationId="{236A8327-8EF8-4219-9848-9CF0083EA649}"/>
          </ac:spMkLst>
        </pc:spChg>
        <pc:spChg chg="add mod">
          <ac:chgData name="Kang Seong-Beom" userId="2dccd213a7b0d76c" providerId="LiveId" clId="{9DD62567-FD60-4454-9FB0-4A6138142314}" dt="2018-10-06T06:50:21.694" v="4011" actId="164"/>
          <ac:spMkLst>
            <pc:docMk/>
            <pc:sldMk cId="1215889714" sldId="1640"/>
            <ac:spMk id="22" creationId="{3835A1A7-C20D-402B-8D4A-4F45F9F716AA}"/>
          </ac:spMkLst>
        </pc:spChg>
        <pc:spChg chg="add del mod">
          <ac:chgData name="Kang Seong-Beom" userId="2dccd213a7b0d76c" providerId="LiveId" clId="{9DD62567-FD60-4454-9FB0-4A6138142314}" dt="2018-10-06T06:50:28.008" v="4013" actId="478"/>
          <ac:spMkLst>
            <pc:docMk/>
            <pc:sldMk cId="1215889714" sldId="1640"/>
            <ac:spMk id="27" creationId="{5F47407E-1C2D-4021-9566-B780BBA6E635}"/>
          </ac:spMkLst>
        </pc:spChg>
        <pc:spChg chg="mod">
          <ac:chgData name="Kang Seong-Beom" userId="2dccd213a7b0d76c" providerId="LiveId" clId="{9DD62567-FD60-4454-9FB0-4A6138142314}" dt="2018-10-06T06:52:32.349" v="4087" actId="13822"/>
          <ac:spMkLst>
            <pc:docMk/>
            <pc:sldMk cId="1215889714" sldId="1640"/>
            <ac:spMk id="30" creationId="{B6B16D4A-1C2F-4766-87B5-05F8A029C75B}"/>
          </ac:spMkLst>
        </pc:spChg>
        <pc:spChg chg="mod">
          <ac:chgData name="Kang Seong-Beom" userId="2dccd213a7b0d76c" providerId="LiveId" clId="{9DD62567-FD60-4454-9FB0-4A6138142314}" dt="2018-10-06T06:52:32.349" v="4087" actId="13822"/>
          <ac:spMkLst>
            <pc:docMk/>
            <pc:sldMk cId="1215889714" sldId="1640"/>
            <ac:spMk id="32" creationId="{6EE18181-59AE-4867-A3F7-846D65ED98E9}"/>
          </ac:spMkLst>
        </pc:spChg>
        <pc:spChg chg="mod">
          <ac:chgData name="Kang Seong-Beom" userId="2dccd213a7b0d76c" providerId="LiveId" clId="{9DD62567-FD60-4454-9FB0-4A6138142314}" dt="2018-10-06T06:52:32.349" v="4087" actId="13822"/>
          <ac:spMkLst>
            <pc:docMk/>
            <pc:sldMk cId="1215889714" sldId="1640"/>
            <ac:spMk id="34" creationId="{4F870C79-CC69-48C3-B0B5-EDFB4898C638}"/>
          </ac:spMkLst>
        </pc:spChg>
        <pc:grpChg chg="add del mod">
          <ac:chgData name="Kang Seong-Beom" userId="2dccd213a7b0d76c" providerId="LiveId" clId="{9DD62567-FD60-4454-9FB0-4A6138142314}" dt="2018-10-06T06:52:00.798" v="4084" actId="478"/>
          <ac:grpSpMkLst>
            <pc:docMk/>
            <pc:sldMk cId="1215889714" sldId="1640"/>
            <ac:grpSpMk id="28" creationId="{1D55AD3F-236B-4776-9A80-8BA8853DDC5B}"/>
          </ac:grpSpMkLst>
        </pc:grpChg>
        <pc:grpChg chg="add">
          <ac:chgData name="Kang Seong-Beom" userId="2dccd213a7b0d76c" providerId="LiveId" clId="{9DD62567-FD60-4454-9FB0-4A6138142314}" dt="2018-10-06T06:52:01.168" v="4085"/>
          <ac:grpSpMkLst>
            <pc:docMk/>
            <pc:sldMk cId="1215889714" sldId="1640"/>
            <ac:grpSpMk id="29" creationId="{A4D05E09-6C6A-49A2-A344-A5903CD88CBC}"/>
          </ac:grpSpMkLst>
        </pc:grpChg>
        <pc:inkChg chg="add del">
          <ac:chgData name="Kang Seong-Beom" userId="2dccd213a7b0d76c" providerId="LiveId" clId="{9DD62567-FD60-4454-9FB0-4A6138142314}" dt="2018-10-06T05:03:12.085" v="3159"/>
          <ac:inkMkLst>
            <pc:docMk/>
            <pc:sldMk cId="1215889714" sldId="1640"/>
            <ac:inkMk id="5" creationId="{4412D9D7-7ED6-478A-A722-75B36729A924}"/>
          </ac:inkMkLst>
        </pc:inkChg>
        <pc:cxnChg chg="add del mod">
          <ac:chgData name="Kang Seong-Beom" userId="2dccd213a7b0d76c" providerId="LiveId" clId="{9DD62567-FD60-4454-9FB0-4A6138142314}" dt="2018-10-06T05:03:52.004" v="3167" actId="478"/>
          <ac:cxnSpMkLst>
            <pc:docMk/>
            <pc:sldMk cId="1215889714" sldId="1640"/>
            <ac:cxnSpMk id="9" creationId="{187F9B2F-EEFF-4EF7-A079-B6480162023D}"/>
          </ac:cxnSpMkLst>
        </pc:cxnChg>
        <pc:cxnChg chg="add del mod">
          <ac:chgData name="Kang Seong-Beom" userId="2dccd213a7b0d76c" providerId="LiveId" clId="{9DD62567-FD60-4454-9FB0-4A6138142314}" dt="2018-10-06T05:04:50.455" v="3173" actId="478"/>
          <ac:cxnSpMkLst>
            <pc:docMk/>
            <pc:sldMk cId="1215889714" sldId="1640"/>
            <ac:cxnSpMk id="14" creationId="{F985B090-F6D6-4596-81EB-BC98A26261B2}"/>
          </ac:cxnSpMkLst>
        </pc:cxnChg>
        <pc:cxnChg chg="add del mod">
          <ac:chgData name="Kang Seong-Beom" userId="2dccd213a7b0d76c" providerId="LiveId" clId="{9DD62567-FD60-4454-9FB0-4A6138142314}" dt="2018-10-06T05:04:51.724" v="3174" actId="478"/>
          <ac:cxnSpMkLst>
            <pc:docMk/>
            <pc:sldMk cId="1215889714" sldId="1640"/>
            <ac:cxnSpMk id="16" creationId="{92F7D594-A45A-4595-B221-A12496647E35}"/>
          </ac:cxnSpMkLst>
        </pc:cxnChg>
        <pc:cxnChg chg="add del mod">
          <ac:chgData name="Kang Seong-Beom" userId="2dccd213a7b0d76c" providerId="LiveId" clId="{9DD62567-FD60-4454-9FB0-4A6138142314}" dt="2018-10-06T05:04:49.910" v="3172" actId="478"/>
          <ac:cxnSpMkLst>
            <pc:docMk/>
            <pc:sldMk cId="1215889714" sldId="1640"/>
            <ac:cxnSpMk id="18" creationId="{D2A0730E-8833-40BC-9B28-B71609816F60}"/>
          </ac:cxnSpMkLst>
        </pc:cxnChg>
        <pc:cxnChg chg="add mod">
          <ac:chgData name="Kang Seong-Beom" userId="2dccd213a7b0d76c" providerId="LiveId" clId="{9DD62567-FD60-4454-9FB0-4A6138142314}" dt="2018-10-06T06:52:00.798" v="4084" actId="478"/>
          <ac:cxnSpMkLst>
            <pc:docMk/>
            <pc:sldMk cId="1215889714" sldId="1640"/>
            <ac:cxnSpMk id="24" creationId="{1F3B2F33-50EE-4FD9-8060-64725375E9B1}"/>
          </ac:cxnSpMkLst>
        </pc:cxnChg>
        <pc:cxnChg chg="add mod">
          <ac:chgData name="Kang Seong-Beom" userId="2dccd213a7b0d76c" providerId="LiveId" clId="{9DD62567-FD60-4454-9FB0-4A6138142314}" dt="2018-10-06T06:52:00.798" v="4084" actId="478"/>
          <ac:cxnSpMkLst>
            <pc:docMk/>
            <pc:sldMk cId="1215889714" sldId="1640"/>
            <ac:cxnSpMk id="26" creationId="{B9D958D1-1823-471C-862C-906158A94655}"/>
          </ac:cxnSpMkLst>
        </pc:cxnChg>
      </pc:sldChg>
      <pc:sldChg chg="addSp modSp">
        <pc:chgData name="Kang Seong-Beom" userId="2dccd213a7b0d76c" providerId="LiveId" clId="{9DD62567-FD60-4454-9FB0-4A6138142314}" dt="2018-10-06T07:27:38.812" v="4267" actId="20577"/>
        <pc:sldMkLst>
          <pc:docMk/>
          <pc:sldMk cId="3944468184" sldId="1641"/>
        </pc:sldMkLst>
        <pc:spChg chg="mod">
          <ac:chgData name="Kang Seong-Beom" userId="2dccd213a7b0d76c" providerId="LiveId" clId="{9DD62567-FD60-4454-9FB0-4A6138142314}" dt="2018-10-06T06:44:46.348" v="3842" actId="404"/>
          <ac:spMkLst>
            <pc:docMk/>
            <pc:sldMk cId="3944468184" sldId="1641"/>
            <ac:spMk id="2" creationId="{4FFD9BC4-F8CB-434F-ABAA-90E7465C6EF0}"/>
          </ac:spMkLst>
        </pc:spChg>
        <pc:spChg chg="mod">
          <ac:chgData name="Kang Seong-Beom" userId="2dccd213a7b0d76c" providerId="LiveId" clId="{9DD62567-FD60-4454-9FB0-4A6138142314}" dt="2018-10-06T07:27:38.812" v="4267" actId="20577"/>
          <ac:spMkLst>
            <pc:docMk/>
            <pc:sldMk cId="3944468184" sldId="1641"/>
            <ac:spMk id="3" creationId="{8F91529A-1787-4D60-A7D6-AFBC77588819}"/>
          </ac:spMkLst>
        </pc:spChg>
        <pc:spChg chg="mod">
          <ac:chgData name="Kang Seong-Beom" userId="2dccd213a7b0d76c" providerId="LiveId" clId="{9DD62567-FD60-4454-9FB0-4A6138142314}" dt="2018-10-06T06:56:42.665" v="4220" actId="208"/>
          <ac:spMkLst>
            <pc:docMk/>
            <pc:sldMk cId="3944468184" sldId="1641"/>
            <ac:spMk id="6" creationId="{786B2A13-1571-4F0C-A0CA-A7B20814DDA4}"/>
          </ac:spMkLst>
        </pc:spChg>
        <pc:spChg chg="mod">
          <ac:chgData name="Kang Seong-Beom" userId="2dccd213a7b0d76c" providerId="LiveId" clId="{9DD62567-FD60-4454-9FB0-4A6138142314}" dt="2018-10-06T06:52:38.468" v="4088" actId="13822"/>
          <ac:spMkLst>
            <pc:docMk/>
            <pc:sldMk cId="3944468184" sldId="1641"/>
            <ac:spMk id="8" creationId="{3275A69F-2D22-497E-9DFA-52E23F723EA8}"/>
          </ac:spMkLst>
        </pc:spChg>
        <pc:spChg chg="mod">
          <ac:chgData name="Kang Seong-Beom" userId="2dccd213a7b0d76c" providerId="LiveId" clId="{9DD62567-FD60-4454-9FB0-4A6138142314}" dt="2018-10-06T06:52:38.468" v="4088" actId="13822"/>
          <ac:spMkLst>
            <pc:docMk/>
            <pc:sldMk cId="3944468184" sldId="1641"/>
            <ac:spMk id="10" creationId="{A892F58F-E38A-4024-8B82-685921C8F9D7}"/>
          </ac:spMkLst>
        </pc:spChg>
        <pc:grpChg chg="add mod">
          <ac:chgData name="Kang Seong-Beom" userId="2dccd213a7b0d76c" providerId="LiveId" clId="{9DD62567-FD60-4454-9FB0-4A6138142314}" dt="2018-10-06T06:51:16.069" v="4021" actId="1076"/>
          <ac:grpSpMkLst>
            <pc:docMk/>
            <pc:sldMk cId="3944468184" sldId="1641"/>
            <ac:grpSpMk id="5" creationId="{9D973835-0F1A-419E-BFC6-DE4DBE204F4C}"/>
          </ac:grpSpMkLst>
        </pc:grpChg>
      </pc:sldChg>
      <pc:sldChg chg="addSp delSp modSp">
        <pc:chgData name="Kang Seong-Beom" userId="2dccd213a7b0d76c" providerId="LiveId" clId="{9DD62567-FD60-4454-9FB0-4A6138142314}" dt="2018-10-07T04:26:33.677" v="5167" actId="13822"/>
        <pc:sldMkLst>
          <pc:docMk/>
          <pc:sldMk cId="760072216" sldId="1642"/>
        </pc:sldMkLst>
        <pc:spChg chg="mod">
          <ac:chgData name="Kang Seong-Beom" userId="2dccd213a7b0d76c" providerId="LiveId" clId="{9DD62567-FD60-4454-9FB0-4A6138142314}" dt="2018-10-06T06:44:30.690" v="3838" actId="20577"/>
          <ac:spMkLst>
            <pc:docMk/>
            <pc:sldMk cId="760072216" sldId="1642"/>
            <ac:spMk id="2" creationId="{AD97467E-E6D0-400F-9463-90E5342B544B}"/>
          </ac:spMkLst>
        </pc:spChg>
        <pc:spChg chg="mod">
          <ac:chgData name="Kang Seong-Beom" userId="2dccd213a7b0d76c" providerId="LiveId" clId="{9DD62567-FD60-4454-9FB0-4A6138142314}" dt="2018-10-07T04:25:41.092" v="5150"/>
          <ac:spMkLst>
            <pc:docMk/>
            <pc:sldMk cId="760072216" sldId="1642"/>
            <ac:spMk id="3" creationId="{47468DA4-D947-4B76-B8A2-F22C54021F67}"/>
          </ac:spMkLst>
        </pc:spChg>
        <pc:spChg chg="mod">
          <ac:chgData name="Kang Seong-Beom" userId="2dccd213a7b0d76c" providerId="LiveId" clId="{9DD62567-FD60-4454-9FB0-4A6138142314}" dt="2018-10-07T04:26:33.677" v="5167" actId="13822"/>
          <ac:spMkLst>
            <pc:docMk/>
            <pc:sldMk cId="760072216" sldId="1642"/>
            <ac:spMk id="8" creationId="{A82D3E1F-5980-452B-A13E-DA8608D3F3A7}"/>
          </ac:spMkLst>
        </pc:spChg>
        <pc:spChg chg="mod">
          <ac:chgData name="Kang Seong-Beom" userId="2dccd213a7b0d76c" providerId="LiveId" clId="{9DD62567-FD60-4454-9FB0-4A6138142314}" dt="2018-10-07T04:26:26.797" v="5165" actId="208"/>
          <ac:spMkLst>
            <pc:docMk/>
            <pc:sldMk cId="760072216" sldId="1642"/>
            <ac:spMk id="9" creationId="{5AACAE45-8FFB-4309-8BD6-EC18076DB05A}"/>
          </ac:spMkLst>
        </pc:spChg>
        <pc:spChg chg="add del">
          <ac:chgData name="Kang Seong-Beom" userId="2dccd213a7b0d76c" providerId="LiveId" clId="{9DD62567-FD60-4454-9FB0-4A6138142314}" dt="2018-10-07T04:25:40.421" v="5149"/>
          <ac:spMkLst>
            <pc:docMk/>
            <pc:sldMk cId="760072216" sldId="1642"/>
            <ac:spMk id="13" creationId="{E1CC826B-03FD-402A-BC2B-632D85FF6E0B}"/>
          </ac:spMkLst>
        </pc:spChg>
        <pc:spChg chg="add mod">
          <ac:chgData name="Kang Seong-Beom" userId="2dccd213a7b0d76c" providerId="LiveId" clId="{9DD62567-FD60-4454-9FB0-4A6138142314}" dt="2018-10-07T04:25:55.879" v="5163" actId="20577"/>
          <ac:spMkLst>
            <pc:docMk/>
            <pc:sldMk cId="760072216" sldId="1642"/>
            <ac:spMk id="14" creationId="{15254564-3BD8-492B-AE7C-8D371D306EB5}"/>
          </ac:spMkLst>
        </pc:spChg>
        <pc:grpChg chg="add">
          <ac:chgData name="Kang Seong-Beom" userId="2dccd213a7b0d76c" providerId="LiveId" clId="{9DD62567-FD60-4454-9FB0-4A6138142314}" dt="2018-10-07T04:25:31.346" v="5147"/>
          <ac:grpSpMkLst>
            <pc:docMk/>
            <pc:sldMk cId="760072216" sldId="1642"/>
            <ac:grpSpMk id="5" creationId="{49C82E5E-D68A-4CD6-82EC-CEC2D0457FF0}"/>
          </ac:grpSpMkLst>
        </pc:grpChg>
      </pc:sldChg>
      <pc:sldChg chg="delSp modSp">
        <pc:chgData name="Kang Seong-Beom" userId="2dccd213a7b0d76c" providerId="LiveId" clId="{9DD62567-FD60-4454-9FB0-4A6138142314}" dt="2018-10-06T04:42:14.234" v="2987" actId="14100"/>
        <pc:sldMkLst>
          <pc:docMk/>
          <pc:sldMk cId="3310689200" sldId="1646"/>
        </pc:sldMkLst>
        <pc:spChg chg="del">
          <ac:chgData name="Kang Seong-Beom" userId="2dccd213a7b0d76c" providerId="LiveId" clId="{9DD62567-FD60-4454-9FB0-4A6138142314}" dt="2018-10-05T05:21:41.952" v="2235" actId="478"/>
          <ac:spMkLst>
            <pc:docMk/>
            <pc:sldMk cId="3310689200" sldId="1646"/>
            <ac:spMk id="12" creationId="{19E729F5-142B-4200-B9A4-B6CA9695BF3A}"/>
          </ac:spMkLst>
        </pc:spChg>
        <pc:spChg chg="del mod">
          <ac:chgData name="Kang Seong-Beom" userId="2dccd213a7b0d76c" providerId="LiveId" clId="{9DD62567-FD60-4454-9FB0-4A6138142314}" dt="2018-10-06T03:43:54.814" v="2334" actId="478"/>
          <ac:spMkLst>
            <pc:docMk/>
            <pc:sldMk cId="3310689200" sldId="1646"/>
            <ac:spMk id="17" creationId="{C4AD8A82-E5EF-4FB1-8BE6-2E8453A24857}"/>
          </ac:spMkLst>
        </pc:spChg>
        <pc:spChg chg="mod">
          <ac:chgData name="Kang Seong-Beom" userId="2dccd213a7b0d76c" providerId="LiveId" clId="{9DD62567-FD60-4454-9FB0-4A6138142314}" dt="2018-10-06T03:43:33.851" v="2331" actId="1076"/>
          <ac:spMkLst>
            <pc:docMk/>
            <pc:sldMk cId="3310689200" sldId="1646"/>
            <ac:spMk id="18" creationId="{F4E820C8-E5D9-4B62-A248-C8BD75C33C7A}"/>
          </ac:spMkLst>
        </pc:spChg>
        <pc:spChg chg="mod">
          <ac:chgData name="Kang Seong-Beom" userId="2dccd213a7b0d76c" providerId="LiveId" clId="{9DD62567-FD60-4454-9FB0-4A6138142314}" dt="2018-10-06T04:42:00.541" v="2977" actId="1076"/>
          <ac:spMkLst>
            <pc:docMk/>
            <pc:sldMk cId="3310689200" sldId="1646"/>
            <ac:spMk id="19" creationId="{7CEC5095-F0AC-4142-B397-49505853FB9B}"/>
          </ac:spMkLst>
        </pc:spChg>
        <pc:spChg chg="mod">
          <ac:chgData name="Kang Seong-Beom" userId="2dccd213a7b0d76c" providerId="LiveId" clId="{9DD62567-FD60-4454-9FB0-4A6138142314}" dt="2018-10-06T04:42:14.234" v="2987" actId="14100"/>
          <ac:spMkLst>
            <pc:docMk/>
            <pc:sldMk cId="3310689200" sldId="1646"/>
            <ac:spMk id="23" creationId="{1EDA0414-F54A-4910-98B4-7CAFE460E9C8}"/>
          </ac:spMkLst>
        </pc:spChg>
        <pc:spChg chg="del">
          <ac:chgData name="Kang Seong-Beom" userId="2dccd213a7b0d76c" providerId="LiveId" clId="{9DD62567-FD60-4454-9FB0-4A6138142314}" dt="2018-10-06T03:43:29.095" v="2330" actId="478"/>
          <ac:spMkLst>
            <pc:docMk/>
            <pc:sldMk cId="3310689200" sldId="1646"/>
            <ac:spMk id="24" creationId="{76761F1C-FDFE-44DD-8122-5F3E2E967D7D}"/>
          </ac:spMkLst>
        </pc:spChg>
      </pc:sldChg>
      <pc:sldChg chg="modSp">
        <pc:chgData name="Kang Seong-Beom" userId="2dccd213a7b0d76c" providerId="LiveId" clId="{9DD62567-FD60-4454-9FB0-4A6138142314}" dt="2018-10-06T07:37:52.740" v="4435" actId="20577"/>
        <pc:sldMkLst>
          <pc:docMk/>
          <pc:sldMk cId="437599393" sldId="1649"/>
        </pc:sldMkLst>
        <pc:graphicFrameChg chg="modGraphic">
          <ac:chgData name="Kang Seong-Beom" userId="2dccd213a7b0d76c" providerId="LiveId" clId="{9DD62567-FD60-4454-9FB0-4A6138142314}" dt="2018-10-06T07:37:52.740" v="4435" actId="20577"/>
          <ac:graphicFrameMkLst>
            <pc:docMk/>
            <pc:sldMk cId="437599393" sldId="1649"/>
            <ac:graphicFrameMk id="6" creationId="{84096156-BCA2-4323-84CB-08DD01AA280A}"/>
          </ac:graphicFrameMkLst>
        </pc:graphicFrameChg>
      </pc:sldChg>
      <pc:sldChg chg="modSp">
        <pc:chgData name="Kang Seong-Beom" userId="2dccd213a7b0d76c" providerId="LiveId" clId="{9DD62567-FD60-4454-9FB0-4A6138142314}" dt="2018-10-05T04:37:43.282" v="2057" actId="20577"/>
        <pc:sldMkLst>
          <pc:docMk/>
          <pc:sldMk cId="1131529901" sldId="1653"/>
        </pc:sldMkLst>
        <pc:spChg chg="mod">
          <ac:chgData name="Kang Seong-Beom" userId="2dccd213a7b0d76c" providerId="LiveId" clId="{9DD62567-FD60-4454-9FB0-4A6138142314}" dt="2018-10-05T04:37:43.282" v="2057" actId="20577"/>
          <ac:spMkLst>
            <pc:docMk/>
            <pc:sldMk cId="1131529901" sldId="1653"/>
            <ac:spMk id="3" creationId="{00000000-0000-0000-0000-000000000000}"/>
          </ac:spMkLst>
        </pc:spChg>
      </pc:sldChg>
      <pc:sldChg chg="modSp">
        <pc:chgData name="Kang Seong-Beom" userId="2dccd213a7b0d76c" providerId="LiveId" clId="{9DD62567-FD60-4454-9FB0-4A6138142314}" dt="2018-10-06T06:30:32.204" v="3492" actId="20577"/>
        <pc:sldMkLst>
          <pc:docMk/>
          <pc:sldMk cId="1607899332" sldId="1658"/>
        </pc:sldMkLst>
        <pc:spChg chg="mod">
          <ac:chgData name="Kang Seong-Beom" userId="2dccd213a7b0d76c" providerId="LiveId" clId="{9DD62567-FD60-4454-9FB0-4A6138142314}" dt="2018-10-06T04:06:40.232" v="2941"/>
          <ac:spMkLst>
            <pc:docMk/>
            <pc:sldMk cId="1607899332" sldId="1658"/>
            <ac:spMk id="2" creationId="{1D3F9984-2C80-411E-AAC1-584A7634DD81}"/>
          </ac:spMkLst>
        </pc:spChg>
        <pc:spChg chg="mod">
          <ac:chgData name="Kang Seong-Beom" userId="2dccd213a7b0d76c" providerId="LiveId" clId="{9DD62567-FD60-4454-9FB0-4A6138142314}" dt="2018-10-06T05:01:34.950" v="3137" actId="20577"/>
          <ac:spMkLst>
            <pc:docMk/>
            <pc:sldMk cId="1607899332" sldId="1658"/>
            <ac:spMk id="3" creationId="{E5EB9A35-58E8-45E4-89B4-721A5D705092}"/>
          </ac:spMkLst>
        </pc:spChg>
        <pc:graphicFrameChg chg="mod modGraphic">
          <ac:chgData name="Kang Seong-Beom" userId="2dccd213a7b0d76c" providerId="LiveId" clId="{9DD62567-FD60-4454-9FB0-4A6138142314}" dt="2018-10-06T06:30:32.204" v="3492" actId="20577"/>
          <ac:graphicFrameMkLst>
            <pc:docMk/>
            <pc:sldMk cId="1607899332" sldId="1658"/>
            <ac:graphicFrameMk id="7" creationId="{3FC80C82-4E33-4F03-9402-7B7E5B4EE35A}"/>
          </ac:graphicFrameMkLst>
        </pc:graphicFrameChg>
      </pc:sldChg>
      <pc:sldChg chg="modSp">
        <pc:chgData name="Kang Seong-Beom" userId="2dccd213a7b0d76c" providerId="LiveId" clId="{9DD62567-FD60-4454-9FB0-4A6138142314}" dt="2018-10-06T05:16:19.167" v="3463" actId="2710"/>
        <pc:sldMkLst>
          <pc:docMk/>
          <pc:sldMk cId="4215931900" sldId="1661"/>
        </pc:sldMkLst>
        <pc:spChg chg="mod">
          <ac:chgData name="Kang Seong-Beom" userId="2dccd213a7b0d76c" providerId="LiveId" clId="{9DD62567-FD60-4454-9FB0-4A6138142314}" dt="2018-10-06T05:16:19.167" v="3463" actId="2710"/>
          <ac:spMkLst>
            <pc:docMk/>
            <pc:sldMk cId="4215931900" sldId="1661"/>
            <ac:spMk id="2" creationId="{00000000-0000-0000-0000-000000000000}"/>
          </ac:spMkLst>
        </pc:spChg>
      </pc:sldChg>
      <pc:sldChg chg="addSp modSp ord">
        <pc:chgData name="Kang Seong-Beom" userId="2dccd213a7b0d76c" providerId="LiveId" clId="{9DD62567-FD60-4454-9FB0-4A6138142314}" dt="2018-10-06T06:58:45.018" v="4255" actId="1076"/>
        <pc:sldMkLst>
          <pc:docMk/>
          <pc:sldMk cId="3398474133" sldId="1662"/>
        </pc:sldMkLst>
        <pc:spChg chg="mod">
          <ac:chgData name="Kang Seong-Beom" userId="2dccd213a7b0d76c" providerId="LiveId" clId="{9DD62567-FD60-4454-9FB0-4A6138142314}" dt="2018-10-06T04:03:54.274" v="2927" actId="20577"/>
          <ac:spMkLst>
            <pc:docMk/>
            <pc:sldMk cId="3398474133" sldId="1662"/>
            <ac:spMk id="2" creationId="{EACC5CA0-28BA-4036-986A-DA03B762CC63}"/>
          </ac:spMkLst>
        </pc:spChg>
        <pc:spChg chg="mod">
          <ac:chgData name="Kang Seong-Beom" userId="2dccd213a7b0d76c" providerId="LiveId" clId="{9DD62567-FD60-4454-9FB0-4A6138142314}" dt="2018-10-06T06:58:42.156" v="4254" actId="1035"/>
          <ac:spMkLst>
            <pc:docMk/>
            <pc:sldMk cId="3398474133" sldId="1662"/>
            <ac:spMk id="3" creationId="{6C386A54-59A8-4BF6-8E00-B6B2AADB394A}"/>
          </ac:spMkLst>
        </pc:spChg>
        <pc:spChg chg="add mod">
          <ac:chgData name="Kang Seong-Beom" userId="2dccd213a7b0d76c" providerId="LiveId" clId="{9DD62567-FD60-4454-9FB0-4A6138142314}" dt="2018-10-06T06:58:45.018" v="4255" actId="1076"/>
          <ac:spMkLst>
            <pc:docMk/>
            <pc:sldMk cId="3398474133" sldId="1662"/>
            <ac:spMk id="5" creationId="{3231DC05-5AEA-4737-84A9-442B86BACC05}"/>
          </ac:spMkLst>
        </pc:spChg>
        <pc:spChg chg="mod">
          <ac:chgData name="Kang Seong-Beom" userId="2dccd213a7b0d76c" providerId="LiveId" clId="{9DD62567-FD60-4454-9FB0-4A6138142314}" dt="2018-10-06T04:04:03.498" v="2928" actId="6549"/>
          <ac:spMkLst>
            <pc:docMk/>
            <pc:sldMk cId="3398474133" sldId="1662"/>
            <ac:spMk id="6" creationId="{327641A5-41D2-46F4-80DF-6B3BC54546AE}"/>
          </ac:spMkLst>
        </pc:spChg>
        <pc:spChg chg="add mod">
          <ac:chgData name="Kang Seong-Beom" userId="2dccd213a7b0d76c" providerId="LiveId" clId="{9DD62567-FD60-4454-9FB0-4A6138142314}" dt="2018-10-06T06:58:12.598" v="4231" actId="20577"/>
          <ac:spMkLst>
            <pc:docMk/>
            <pc:sldMk cId="3398474133" sldId="1662"/>
            <ac:spMk id="7" creationId="{9C73E928-2EB0-4E0B-A529-C2693F9D2CD9}"/>
          </ac:spMkLst>
        </pc:spChg>
      </pc:sldChg>
      <pc:sldChg chg="addSp delSp modSp">
        <pc:chgData name="Kang Seong-Beom" userId="2dccd213a7b0d76c" providerId="LiveId" clId="{9DD62567-FD60-4454-9FB0-4A6138142314}" dt="2018-10-06T06:30:59.266" v="3511" actId="20577"/>
        <pc:sldMkLst>
          <pc:docMk/>
          <pc:sldMk cId="1794548341" sldId="1663"/>
        </pc:sldMkLst>
        <pc:spChg chg="mod">
          <ac:chgData name="Kang Seong-Beom" userId="2dccd213a7b0d76c" providerId="LiveId" clId="{9DD62567-FD60-4454-9FB0-4A6138142314}" dt="2018-10-06T04:06:42.041" v="2942"/>
          <ac:spMkLst>
            <pc:docMk/>
            <pc:sldMk cId="1794548341" sldId="1663"/>
            <ac:spMk id="2" creationId="{EACC5CA0-28BA-4036-986A-DA03B762CC63}"/>
          </ac:spMkLst>
        </pc:spChg>
        <pc:spChg chg="mod">
          <ac:chgData name="Kang Seong-Beom" userId="2dccd213a7b0d76c" providerId="LiveId" clId="{9DD62567-FD60-4454-9FB0-4A6138142314}" dt="2018-10-06T05:01:41.349" v="3157" actId="20577"/>
          <ac:spMkLst>
            <pc:docMk/>
            <pc:sldMk cId="1794548341" sldId="1663"/>
            <ac:spMk id="3" creationId="{6C386A54-59A8-4BF6-8E00-B6B2AADB394A}"/>
          </ac:spMkLst>
        </pc:spChg>
        <pc:spChg chg="del mod">
          <ac:chgData name="Kang Seong-Beom" userId="2dccd213a7b0d76c" providerId="LiveId" clId="{9DD62567-FD60-4454-9FB0-4A6138142314}" dt="2018-10-05T04:50:11.658" v="2139"/>
          <ac:spMkLst>
            <pc:docMk/>
            <pc:sldMk cId="1794548341" sldId="1663"/>
            <ac:spMk id="6" creationId="{327641A5-41D2-46F4-80DF-6B3BC54546AE}"/>
          </ac:spMkLst>
        </pc:spChg>
        <pc:graphicFrameChg chg="add mod modGraphic">
          <ac:chgData name="Kang Seong-Beom" userId="2dccd213a7b0d76c" providerId="LiveId" clId="{9DD62567-FD60-4454-9FB0-4A6138142314}" dt="2018-10-06T06:30:59.266" v="3511" actId="20577"/>
          <ac:graphicFrameMkLst>
            <pc:docMk/>
            <pc:sldMk cId="1794548341" sldId="1663"/>
            <ac:graphicFrameMk id="7" creationId="{5C3AC52E-5B87-47B5-A5FF-F0813D48A75A}"/>
          </ac:graphicFrameMkLst>
        </pc:graphicFrameChg>
      </pc:sldChg>
      <pc:sldChg chg="modSp add">
        <pc:chgData name="Kang Seong-Beom" userId="2dccd213a7b0d76c" providerId="LiveId" clId="{9DD62567-FD60-4454-9FB0-4A6138142314}" dt="2018-10-06T04:43:12.765" v="3002" actId="20577"/>
        <pc:sldMkLst>
          <pc:docMk/>
          <pc:sldMk cId="2467819031" sldId="1665"/>
        </pc:sldMkLst>
        <pc:spChg chg="mod">
          <ac:chgData name="Kang Seong-Beom" userId="2dccd213a7b0d76c" providerId="LiveId" clId="{9DD62567-FD60-4454-9FB0-4A6138142314}" dt="2018-10-06T04:43:12.765" v="3002" actId="20577"/>
          <ac:spMkLst>
            <pc:docMk/>
            <pc:sldMk cId="2467819031" sldId="1665"/>
            <ac:spMk id="2" creationId="{00000000-0000-0000-0000-000000000000}"/>
          </ac:spMkLst>
        </pc:spChg>
      </pc:sldChg>
      <pc:sldChg chg="addSp delSp modSp add">
        <pc:chgData name="Kang Seong-Beom" userId="2dccd213a7b0d76c" providerId="LiveId" clId="{9DD62567-FD60-4454-9FB0-4A6138142314}" dt="2018-10-06T06:56:33.787" v="4219" actId="208"/>
        <pc:sldMkLst>
          <pc:docMk/>
          <pc:sldMk cId="2005277089" sldId="1667"/>
        </pc:sldMkLst>
        <pc:spChg chg="mod">
          <ac:chgData name="Kang Seong-Beom" userId="2dccd213a7b0d76c" providerId="LiveId" clId="{9DD62567-FD60-4454-9FB0-4A6138142314}" dt="2018-10-06T06:45:00.198" v="3848" actId="403"/>
          <ac:spMkLst>
            <pc:docMk/>
            <pc:sldMk cId="2005277089" sldId="1667"/>
            <ac:spMk id="2" creationId="{4FFD9BC4-F8CB-434F-ABAA-90E7465C6EF0}"/>
          </ac:spMkLst>
        </pc:spChg>
        <pc:spChg chg="mod">
          <ac:chgData name="Kang Seong-Beom" userId="2dccd213a7b0d76c" providerId="LiveId" clId="{9DD62567-FD60-4454-9FB0-4A6138142314}" dt="2018-10-06T06:36:20.042" v="3600" actId="20577"/>
          <ac:spMkLst>
            <pc:docMk/>
            <pc:sldMk cId="2005277089" sldId="1667"/>
            <ac:spMk id="3" creationId="{8F91529A-1787-4D60-A7D6-AFBC77588819}"/>
          </ac:spMkLst>
        </pc:spChg>
        <pc:spChg chg="add mod">
          <ac:chgData name="Kang Seong-Beom" userId="2dccd213a7b0d76c" providerId="LiveId" clId="{9DD62567-FD60-4454-9FB0-4A6138142314}" dt="2018-10-06T06:38:20.513" v="3654" actId="20577"/>
          <ac:spMkLst>
            <pc:docMk/>
            <pc:sldMk cId="2005277089" sldId="1667"/>
            <ac:spMk id="6" creationId="{1BCDD759-3EC1-4D2F-AECB-6E54342116B0}"/>
          </ac:spMkLst>
        </pc:spChg>
        <pc:spChg chg="mod">
          <ac:chgData name="Kang Seong-Beom" userId="2dccd213a7b0d76c" providerId="LiveId" clId="{9DD62567-FD60-4454-9FB0-4A6138142314}" dt="2018-10-06T06:56:33.787" v="4219" actId="208"/>
          <ac:spMkLst>
            <pc:docMk/>
            <pc:sldMk cId="2005277089" sldId="1667"/>
            <ac:spMk id="17" creationId="{EEF710C5-DE05-4100-87CD-87E2FDF931F0}"/>
          </ac:spMkLst>
        </pc:spChg>
        <pc:grpChg chg="add mod">
          <ac:chgData name="Kang Seong-Beom" userId="2dccd213a7b0d76c" providerId="LiveId" clId="{9DD62567-FD60-4454-9FB0-4A6138142314}" dt="2018-10-06T06:51:56.074" v="4083" actId="1038"/>
          <ac:grpSpMkLst>
            <pc:docMk/>
            <pc:sldMk cId="2005277089" sldId="1667"/>
            <ac:grpSpMk id="5" creationId="{344F003B-9949-43F4-A777-1320F6D0045C}"/>
          </ac:grpSpMkLst>
        </pc:grpChg>
        <pc:grpChg chg="add del">
          <ac:chgData name="Kang Seong-Beom" userId="2dccd213a7b0d76c" providerId="LiveId" clId="{9DD62567-FD60-4454-9FB0-4A6138142314}" dt="2018-10-06T06:53:32.091" v="4093" actId="478"/>
          <ac:grpSpMkLst>
            <pc:docMk/>
            <pc:sldMk cId="2005277089" sldId="1667"/>
            <ac:grpSpMk id="8" creationId="{6FE629BC-5311-4F17-BB27-A8B5F2C261DC}"/>
          </ac:grpSpMkLst>
        </pc:grpChg>
        <pc:grpChg chg="add">
          <ac:chgData name="Kang Seong-Beom" userId="2dccd213a7b0d76c" providerId="LiveId" clId="{9DD62567-FD60-4454-9FB0-4A6138142314}" dt="2018-10-06T06:53:32.470" v="4094"/>
          <ac:grpSpMkLst>
            <pc:docMk/>
            <pc:sldMk cId="2005277089" sldId="1667"/>
            <ac:grpSpMk id="16" creationId="{110FB8B4-8F10-4781-9828-CBF0936D941D}"/>
          </ac:grpSpMkLst>
        </pc:grpChg>
        <pc:picChg chg="add mod">
          <ac:chgData name="Kang Seong-Beom" userId="2dccd213a7b0d76c" providerId="LiveId" clId="{9DD62567-FD60-4454-9FB0-4A6138142314}" dt="2018-10-06T06:37:49.511" v="3629" actId="164"/>
          <ac:picMkLst>
            <pc:docMk/>
            <pc:sldMk cId="2005277089" sldId="1667"/>
            <ac:picMk id="1026" creationId="{8C4C5D46-C78E-4F5A-B762-19D9D777B615}"/>
          </ac:picMkLst>
        </pc:picChg>
        <pc:cxnChg chg="mod">
          <ac:chgData name="Kang Seong-Beom" userId="2dccd213a7b0d76c" providerId="LiveId" clId="{9DD62567-FD60-4454-9FB0-4A6138142314}" dt="2018-10-06T06:53:32.091" v="4093" actId="478"/>
          <ac:cxnSpMkLst>
            <pc:docMk/>
            <pc:sldMk cId="2005277089" sldId="1667"/>
            <ac:cxnSpMk id="14" creationId="{EF7D7A1F-7992-4DD2-9C8A-5B0EBDD16FFB}"/>
          </ac:cxnSpMkLst>
        </pc:cxnChg>
        <pc:cxnChg chg="mod">
          <ac:chgData name="Kang Seong-Beom" userId="2dccd213a7b0d76c" providerId="LiveId" clId="{9DD62567-FD60-4454-9FB0-4A6138142314}" dt="2018-10-06T06:53:32.091" v="4093" actId="478"/>
          <ac:cxnSpMkLst>
            <pc:docMk/>
            <pc:sldMk cId="2005277089" sldId="1667"/>
            <ac:cxnSpMk id="15" creationId="{699F8FE5-B16C-4D54-B013-82DA59C0B9FA}"/>
          </ac:cxnSpMkLst>
        </pc:cxnChg>
      </pc:sldChg>
      <pc:sldChg chg="addSp delSp modSp add">
        <pc:chgData name="Kang Seong-Beom" userId="2dccd213a7b0d76c" providerId="LiveId" clId="{9DD62567-FD60-4454-9FB0-4A6138142314}" dt="2018-10-07T04:25:01.254" v="5146" actId="20577"/>
        <pc:sldMkLst>
          <pc:docMk/>
          <pc:sldMk cId="2978881586" sldId="1668"/>
        </pc:sldMkLst>
        <pc:spChg chg="mod">
          <ac:chgData name="Kang Seong-Beom" userId="2dccd213a7b0d76c" providerId="LiveId" clId="{9DD62567-FD60-4454-9FB0-4A6138142314}" dt="2018-10-07T04:25:01.254" v="5146" actId="20577"/>
          <ac:spMkLst>
            <pc:docMk/>
            <pc:sldMk cId="2978881586" sldId="1668"/>
            <ac:spMk id="3" creationId="{8F91529A-1787-4D60-A7D6-AFBC77588819}"/>
          </ac:spMkLst>
        </pc:spChg>
        <pc:spChg chg="add mod">
          <ac:chgData name="Kang Seong-Beom" userId="2dccd213a7b0d76c" providerId="LiveId" clId="{9DD62567-FD60-4454-9FB0-4A6138142314}" dt="2018-10-06T07:40:50.447" v="4450" actId="1076"/>
          <ac:spMkLst>
            <pc:docMk/>
            <pc:sldMk cId="2978881586" sldId="1668"/>
            <ac:spMk id="7" creationId="{7B1DC295-2377-42AE-8787-1EE6701B071D}"/>
          </ac:spMkLst>
        </pc:spChg>
        <pc:spChg chg="mod">
          <ac:chgData name="Kang Seong-Beom" userId="2dccd213a7b0d76c" providerId="LiveId" clId="{9DD62567-FD60-4454-9FB0-4A6138142314}" dt="2018-10-06T06:56:21.769" v="4218" actId="13822"/>
          <ac:spMkLst>
            <pc:docMk/>
            <pc:sldMk cId="2978881586" sldId="1668"/>
            <ac:spMk id="10" creationId="{9ECF2122-99D4-4CBA-A0F4-C972342CD1C8}"/>
          </ac:spMkLst>
        </pc:spChg>
        <pc:spChg chg="mod">
          <ac:chgData name="Kang Seong-Beom" userId="2dccd213a7b0d76c" providerId="LiveId" clId="{9DD62567-FD60-4454-9FB0-4A6138142314}" dt="2018-10-06T06:56:10.340" v="4216" actId="208"/>
          <ac:spMkLst>
            <pc:docMk/>
            <pc:sldMk cId="2978881586" sldId="1668"/>
            <ac:spMk id="11" creationId="{3B8AF847-357A-4DEE-AF77-EBCEEFF67AB9}"/>
          </ac:spMkLst>
        </pc:spChg>
        <pc:grpChg chg="del">
          <ac:chgData name="Kang Seong-Beom" userId="2dccd213a7b0d76c" providerId="LiveId" clId="{9DD62567-FD60-4454-9FB0-4A6138142314}" dt="2018-10-06T06:45:23.071" v="3884" actId="478"/>
          <ac:grpSpMkLst>
            <pc:docMk/>
            <pc:sldMk cId="2978881586" sldId="1668"/>
            <ac:grpSpMk id="5" creationId="{344F003B-9949-43F4-A777-1320F6D0045C}"/>
          </ac:grpSpMkLst>
        </pc:grpChg>
        <pc:grpChg chg="add">
          <ac:chgData name="Kang Seong-Beom" userId="2dccd213a7b0d76c" providerId="LiveId" clId="{9DD62567-FD60-4454-9FB0-4A6138142314}" dt="2018-10-06T06:55:59.367" v="4215"/>
          <ac:grpSpMkLst>
            <pc:docMk/>
            <pc:sldMk cId="2978881586" sldId="1668"/>
            <ac:grpSpMk id="8" creationId="{60018B18-98CE-4A73-ACE8-E81525BE5E18}"/>
          </ac:grpSpMkLst>
        </pc:grpChg>
      </pc:sldChg>
      <pc:sldChg chg="addSp delSp modSp add">
        <pc:chgData name="Kang Seong-Beom" userId="2dccd213a7b0d76c" providerId="LiveId" clId="{9DD62567-FD60-4454-9FB0-4A6138142314}" dt="2018-10-06T07:02:01.275" v="4265"/>
        <pc:sldMkLst>
          <pc:docMk/>
          <pc:sldMk cId="871566540" sldId="1669"/>
        </pc:sldMkLst>
        <pc:spChg chg="add del">
          <ac:chgData name="Kang Seong-Beom" userId="2dccd213a7b0d76c" providerId="LiveId" clId="{9DD62567-FD60-4454-9FB0-4A6138142314}" dt="2018-10-06T07:00:43.609" v="4257"/>
          <ac:spMkLst>
            <pc:docMk/>
            <pc:sldMk cId="871566540" sldId="1669"/>
            <ac:spMk id="7" creationId="{D688C0FA-671B-485C-9097-4C3CD858A051}"/>
          </ac:spMkLst>
        </pc:spChg>
        <pc:spChg chg="add del">
          <ac:chgData name="Kang Seong-Beom" userId="2dccd213a7b0d76c" providerId="LiveId" clId="{9DD62567-FD60-4454-9FB0-4A6138142314}" dt="2018-10-06T07:00:53.809" v="4259"/>
          <ac:spMkLst>
            <pc:docMk/>
            <pc:sldMk cId="871566540" sldId="1669"/>
            <ac:spMk id="8" creationId="{92777893-8338-4D23-9EDC-1FFF368269E9}"/>
          </ac:spMkLst>
        </pc:spChg>
        <pc:spChg chg="add del mod">
          <ac:chgData name="Kang Seong-Beom" userId="2dccd213a7b0d76c" providerId="LiveId" clId="{9DD62567-FD60-4454-9FB0-4A6138142314}" dt="2018-10-06T07:02:01.275" v="4265"/>
          <ac:spMkLst>
            <pc:docMk/>
            <pc:sldMk cId="871566540" sldId="1669"/>
            <ac:spMk id="9" creationId="{57CF081A-AD71-461E-A3FD-80B21831D059}"/>
          </ac:spMkLst>
        </pc:spChg>
        <pc:spChg chg="mod">
          <ac:chgData name="Kang Seong-Beom" userId="2dccd213a7b0d76c" providerId="LiveId" clId="{9DD62567-FD60-4454-9FB0-4A6138142314}" dt="2018-10-06T06:54:14.789" v="4098" actId="208"/>
          <ac:spMkLst>
            <pc:docMk/>
            <pc:sldMk cId="871566540" sldId="1669"/>
            <ac:spMk id="17" creationId="{EEF710C5-DE05-4100-87CD-87E2FDF931F0}"/>
          </ac:spMkLst>
        </pc:spChg>
        <pc:spChg chg="mod">
          <ac:chgData name="Kang Seong-Beom" userId="2dccd213a7b0d76c" providerId="LiveId" clId="{9DD62567-FD60-4454-9FB0-4A6138142314}" dt="2018-10-06T06:56:48.680" v="4221" actId="208"/>
          <ac:spMkLst>
            <pc:docMk/>
            <pc:sldMk cId="871566540" sldId="1669"/>
            <ac:spMk id="18" creationId="{F145EBD7-F54D-49C9-ABE8-C5D3E282AD5C}"/>
          </ac:spMkLst>
        </pc:spChg>
        <pc:spChg chg="add mod">
          <ac:chgData name="Kang Seong-Beom" userId="2dccd213a7b0d76c" providerId="LiveId" clId="{9DD62567-FD60-4454-9FB0-4A6138142314}" dt="2018-10-06T06:54:51.244" v="4145" actId="6549"/>
          <ac:spMkLst>
            <pc:docMk/>
            <pc:sldMk cId="871566540" sldId="1669"/>
            <ac:spMk id="24" creationId="{49736D0F-F64B-4D84-A8E3-42FE161E41B9}"/>
          </ac:spMkLst>
        </pc:spChg>
        <pc:grpChg chg="del">
          <ac:chgData name="Kang Seong-Beom" userId="2dccd213a7b0d76c" providerId="LiveId" clId="{9DD62567-FD60-4454-9FB0-4A6138142314}" dt="2018-10-06T06:53:47.149" v="4096" actId="478"/>
          <ac:grpSpMkLst>
            <pc:docMk/>
            <pc:sldMk cId="871566540" sldId="1669"/>
            <ac:grpSpMk id="5" creationId="{344F003B-9949-43F4-A777-1320F6D0045C}"/>
          </ac:grpSpMkLst>
        </pc:grpChg>
      </pc:sldChg>
      <pc:sldChg chg="modSp add">
        <pc:chgData name="Kang Seong-Beom" userId="2dccd213a7b0d76c" providerId="LiveId" clId="{9DD62567-FD60-4454-9FB0-4A6138142314}" dt="2018-10-06T07:57:52.656" v="4507" actId="20577"/>
        <pc:sldMkLst>
          <pc:docMk/>
          <pc:sldMk cId="3271192137" sldId="1670"/>
        </pc:sldMkLst>
        <pc:spChg chg="mod">
          <ac:chgData name="Kang Seong-Beom" userId="2dccd213a7b0d76c" providerId="LiveId" clId="{9DD62567-FD60-4454-9FB0-4A6138142314}" dt="2018-10-06T07:57:52.656" v="4507" actId="20577"/>
          <ac:spMkLst>
            <pc:docMk/>
            <pc:sldMk cId="3271192137" sldId="1670"/>
            <ac:spMk id="2" creationId="{00000000-0000-0000-0000-000000000000}"/>
          </ac:spMkLst>
        </pc:spChg>
      </pc:sldChg>
      <pc:sldChg chg="modSp add">
        <pc:chgData name="Kang Seong-Beom" userId="2dccd213a7b0d76c" providerId="LiveId" clId="{9DD62567-FD60-4454-9FB0-4A6138142314}" dt="2018-10-06T07:59:29.897" v="4574" actId="20577"/>
        <pc:sldMkLst>
          <pc:docMk/>
          <pc:sldMk cId="2893780802" sldId="1671"/>
        </pc:sldMkLst>
        <pc:spChg chg="mod">
          <ac:chgData name="Kang Seong-Beom" userId="2dccd213a7b0d76c" providerId="LiveId" clId="{9DD62567-FD60-4454-9FB0-4A6138142314}" dt="2018-10-06T07:59:00.080" v="4554" actId="20577"/>
          <ac:spMkLst>
            <pc:docMk/>
            <pc:sldMk cId="2893780802" sldId="1671"/>
            <ac:spMk id="2" creationId="{AD97467E-E6D0-400F-9463-90E5342B544B}"/>
          </ac:spMkLst>
        </pc:spChg>
        <pc:spChg chg="mod">
          <ac:chgData name="Kang Seong-Beom" userId="2dccd213a7b0d76c" providerId="LiveId" clId="{9DD62567-FD60-4454-9FB0-4A6138142314}" dt="2018-10-06T07:59:29.897" v="4574" actId="20577"/>
          <ac:spMkLst>
            <pc:docMk/>
            <pc:sldMk cId="2893780802" sldId="1671"/>
            <ac:spMk id="3" creationId="{47468DA4-D947-4B76-B8A2-F22C54021F67}"/>
          </ac:spMkLst>
        </pc:spChg>
      </pc:sldChg>
      <pc:sldChg chg="modSp add">
        <pc:chgData name="Kang Seong-Beom" userId="2dccd213a7b0d76c" providerId="LiveId" clId="{9DD62567-FD60-4454-9FB0-4A6138142314}" dt="2018-10-06T08:00:08.645" v="4592" actId="20577"/>
        <pc:sldMkLst>
          <pc:docMk/>
          <pc:sldMk cId="647319544" sldId="1672"/>
        </pc:sldMkLst>
        <pc:spChg chg="mod">
          <ac:chgData name="Kang Seong-Beom" userId="2dccd213a7b0d76c" providerId="LiveId" clId="{9DD62567-FD60-4454-9FB0-4A6138142314}" dt="2018-10-06T08:00:08.645" v="4592" actId="20577"/>
          <ac:spMkLst>
            <pc:docMk/>
            <pc:sldMk cId="647319544" sldId="1672"/>
            <ac:spMk id="2" creationId="{00000000-0000-0000-0000-000000000000}"/>
          </ac:spMkLst>
        </pc:spChg>
      </pc:sldChg>
      <pc:sldChg chg="modSp add">
        <pc:chgData name="Kang Seong-Beom" userId="2dccd213a7b0d76c" providerId="LiveId" clId="{9DD62567-FD60-4454-9FB0-4A6138142314}" dt="2018-10-07T04:33:13.514" v="5490" actId="20577"/>
        <pc:sldMkLst>
          <pc:docMk/>
          <pc:sldMk cId="3388745260" sldId="1674"/>
        </pc:sldMkLst>
        <pc:spChg chg="mod">
          <ac:chgData name="Kang Seong-Beom" userId="2dccd213a7b0d76c" providerId="LiveId" clId="{9DD62567-FD60-4454-9FB0-4A6138142314}" dt="2018-10-07T04:31:31.819" v="5456" actId="14100"/>
          <ac:spMkLst>
            <pc:docMk/>
            <pc:sldMk cId="3388745260" sldId="1674"/>
            <ac:spMk id="3" creationId="{47468DA4-D947-4B76-B8A2-F22C54021F67}"/>
          </ac:spMkLst>
        </pc:spChg>
        <pc:spChg chg="mod">
          <ac:chgData name="Kang Seong-Beom" userId="2dccd213a7b0d76c" providerId="LiveId" clId="{9DD62567-FD60-4454-9FB0-4A6138142314}" dt="2018-10-07T04:30:30.167" v="5411" actId="13822"/>
          <ac:spMkLst>
            <pc:docMk/>
            <pc:sldMk cId="3388745260" sldId="1674"/>
            <ac:spMk id="8" creationId="{A82D3E1F-5980-452B-A13E-DA8608D3F3A7}"/>
          </ac:spMkLst>
        </pc:spChg>
        <pc:spChg chg="mod">
          <ac:chgData name="Kang Seong-Beom" userId="2dccd213a7b0d76c" providerId="LiveId" clId="{9DD62567-FD60-4454-9FB0-4A6138142314}" dt="2018-10-07T04:32:43.336" v="5464" actId="13822"/>
          <ac:spMkLst>
            <pc:docMk/>
            <pc:sldMk cId="3388745260" sldId="1674"/>
            <ac:spMk id="9" creationId="{5AACAE45-8FFB-4309-8BD6-EC18076DB05A}"/>
          </ac:spMkLst>
        </pc:spChg>
        <pc:spChg chg="mod">
          <ac:chgData name="Kang Seong-Beom" userId="2dccd213a7b0d76c" providerId="LiveId" clId="{9DD62567-FD60-4454-9FB0-4A6138142314}" dt="2018-10-07T04:32:38.008" v="5461" actId="208"/>
          <ac:spMkLst>
            <pc:docMk/>
            <pc:sldMk cId="3388745260" sldId="1674"/>
            <ac:spMk id="10" creationId="{66726A3E-C7F9-45AE-B2CD-DB7ABA603558}"/>
          </ac:spMkLst>
        </pc:spChg>
        <pc:spChg chg="mod">
          <ac:chgData name="Kang Seong-Beom" userId="2dccd213a7b0d76c" providerId="LiveId" clId="{9DD62567-FD60-4454-9FB0-4A6138142314}" dt="2018-10-07T04:33:13.514" v="5490" actId="20577"/>
          <ac:spMkLst>
            <pc:docMk/>
            <pc:sldMk cId="3388745260" sldId="1674"/>
            <ac:spMk id="14" creationId="{15254564-3BD8-492B-AE7C-8D371D306EB5}"/>
          </ac:spMkLst>
        </pc:spChg>
      </pc:sldChg>
      <pc:sldChg chg="modSp add">
        <pc:chgData name="Kang Seong-Beom" userId="2dccd213a7b0d76c" providerId="LiveId" clId="{9DD62567-FD60-4454-9FB0-4A6138142314}" dt="2018-10-07T04:34:16.618" v="5532" actId="20577"/>
        <pc:sldMkLst>
          <pc:docMk/>
          <pc:sldMk cId="1603298049" sldId="1675"/>
        </pc:sldMkLst>
        <pc:spChg chg="mod">
          <ac:chgData name="Kang Seong-Beom" userId="2dccd213a7b0d76c" providerId="LiveId" clId="{9DD62567-FD60-4454-9FB0-4A6138142314}" dt="2018-10-07T04:33:39.012" v="5499" actId="6549"/>
          <ac:spMkLst>
            <pc:docMk/>
            <pc:sldMk cId="1603298049" sldId="1675"/>
            <ac:spMk id="3" creationId="{47468DA4-D947-4B76-B8A2-F22C54021F67}"/>
          </ac:spMkLst>
        </pc:spChg>
        <pc:spChg chg="mod">
          <ac:chgData name="Kang Seong-Beom" userId="2dccd213a7b0d76c" providerId="LiveId" clId="{9DD62567-FD60-4454-9FB0-4A6138142314}" dt="2018-10-07T04:30:05.606" v="5406" actId="13822"/>
          <ac:spMkLst>
            <pc:docMk/>
            <pc:sldMk cId="1603298049" sldId="1675"/>
            <ac:spMk id="8" creationId="{A82D3E1F-5980-452B-A13E-DA8608D3F3A7}"/>
          </ac:spMkLst>
        </pc:spChg>
        <pc:spChg chg="mod">
          <ac:chgData name="Kang Seong-Beom" userId="2dccd213a7b0d76c" providerId="LiveId" clId="{9DD62567-FD60-4454-9FB0-4A6138142314}" dt="2018-10-07T04:30:16.702" v="5409" actId="208"/>
          <ac:spMkLst>
            <pc:docMk/>
            <pc:sldMk cId="1603298049" sldId="1675"/>
            <ac:spMk id="10" creationId="{66726A3E-C7F9-45AE-B2CD-DB7ABA603558}"/>
          </ac:spMkLst>
        </pc:spChg>
        <pc:spChg chg="mod">
          <ac:chgData name="Kang Seong-Beom" userId="2dccd213a7b0d76c" providerId="LiveId" clId="{9DD62567-FD60-4454-9FB0-4A6138142314}" dt="2018-10-07T04:34:16.618" v="5532" actId="20577"/>
          <ac:spMkLst>
            <pc:docMk/>
            <pc:sldMk cId="1603298049" sldId="1675"/>
            <ac:spMk id="14" creationId="{15254564-3BD8-492B-AE7C-8D371D306EB5}"/>
          </ac:spMkLst>
        </pc:spChg>
      </pc:sldChg>
    </pc:docChg>
  </pc:docChgLst>
  <pc:docChgLst>
    <pc:chgData name="Kang Seong-Beom" userId="2dccd213a7b0d76c" providerId="LiveId" clId="{53CE4DE9-E0A1-4564-AFBF-884992319541}"/>
    <pc:docChg chg="undo redo custSel addSld delSld modSld sldOrd modMainMaster">
      <pc:chgData name="Kang Seong-Beom" userId="2dccd213a7b0d76c" providerId="LiveId" clId="{53CE4DE9-E0A1-4564-AFBF-884992319541}" dt="2018-10-12T11:55:43.700" v="11143" actId="6549"/>
      <pc:docMkLst>
        <pc:docMk/>
      </pc:docMkLst>
      <pc:sldChg chg="modSp">
        <pc:chgData name="Kang Seong-Beom" userId="2dccd213a7b0d76c" providerId="LiveId" clId="{53CE4DE9-E0A1-4564-AFBF-884992319541}" dt="2018-10-03T03:21:50.096" v="3820" actId="20577"/>
        <pc:sldMkLst>
          <pc:docMk/>
          <pc:sldMk cId="2798668978" sldId="1503"/>
        </pc:sldMkLst>
        <pc:spChg chg="mod">
          <ac:chgData name="Kang Seong-Beom" userId="2dccd213a7b0d76c" providerId="LiveId" clId="{53CE4DE9-E0A1-4564-AFBF-884992319541}" dt="2018-10-03T03:21:36.898" v="3786" actId="6549"/>
          <ac:spMkLst>
            <pc:docMk/>
            <pc:sldMk cId="2798668978" sldId="1503"/>
            <ac:spMk id="2" creationId="{00000000-0000-0000-0000-000000000000}"/>
          </ac:spMkLst>
        </pc:spChg>
        <pc:spChg chg="mod">
          <ac:chgData name="Kang Seong-Beom" userId="2dccd213a7b0d76c" providerId="LiveId" clId="{53CE4DE9-E0A1-4564-AFBF-884992319541}" dt="2018-10-03T03:21:50.096" v="3820" actId="20577"/>
          <ac:spMkLst>
            <pc:docMk/>
            <pc:sldMk cId="2798668978" sldId="1503"/>
            <ac:spMk id="3" creationId="{00000000-0000-0000-0000-000000000000}"/>
          </ac:spMkLst>
        </pc:spChg>
      </pc:sldChg>
      <pc:sldChg chg="addSp delSp modSp">
        <pc:chgData name="Kang Seong-Beom" userId="2dccd213a7b0d76c" providerId="LiveId" clId="{53CE4DE9-E0A1-4564-AFBF-884992319541}" dt="2018-10-03T02:23:18.015" v="3134" actId="20577"/>
        <pc:sldMkLst>
          <pc:docMk/>
          <pc:sldMk cId="1984203467" sldId="1527"/>
        </pc:sldMkLst>
        <pc:spChg chg="mod">
          <ac:chgData name="Kang Seong-Beom" userId="2dccd213a7b0d76c" providerId="LiveId" clId="{53CE4DE9-E0A1-4564-AFBF-884992319541}" dt="2018-10-03T02:23:18.015" v="3134" actId="20577"/>
          <ac:spMkLst>
            <pc:docMk/>
            <pc:sldMk cId="1984203467" sldId="1527"/>
            <ac:spMk id="2" creationId="{00000000-0000-0000-0000-000000000000}"/>
          </ac:spMkLst>
        </pc:spChg>
        <pc:spChg chg="add del">
          <ac:chgData name="Kang Seong-Beom" userId="2dccd213a7b0d76c" providerId="LiveId" clId="{53CE4DE9-E0A1-4564-AFBF-884992319541}" dt="2018-10-02T13:09:47.499" v="2083"/>
          <ac:spMkLst>
            <pc:docMk/>
            <pc:sldMk cId="1984203467" sldId="1527"/>
            <ac:spMk id="3" creationId="{7DD7094D-DB53-47FF-97A3-9300881DA950}"/>
          </ac:spMkLst>
        </pc:spChg>
      </pc:sldChg>
      <pc:sldChg chg="modSp add">
        <pc:chgData name="Kang Seong-Beom" userId="2dccd213a7b0d76c" providerId="LiveId" clId="{53CE4DE9-E0A1-4564-AFBF-884992319541}" dt="2018-10-12T11:34:02.487" v="10975" actId="20577"/>
        <pc:sldMkLst>
          <pc:docMk/>
          <pc:sldMk cId="3227553065" sldId="1530"/>
        </pc:sldMkLst>
        <pc:spChg chg="mod">
          <ac:chgData name="Kang Seong-Beom" userId="2dccd213a7b0d76c" providerId="LiveId" clId="{53CE4DE9-E0A1-4564-AFBF-884992319541}" dt="2018-10-12T11:34:02.487" v="10975" actId="20577"/>
          <ac:spMkLst>
            <pc:docMk/>
            <pc:sldMk cId="3227553065" sldId="1530"/>
            <ac:spMk id="2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11:02:34.726" v="9930" actId="20577"/>
          <ac:spMkLst>
            <pc:docMk/>
            <pc:sldMk cId="3227553065" sldId="1530"/>
            <ac:spMk id="3" creationId="{00000000-0000-0000-0000-000000000000}"/>
          </ac:spMkLst>
        </pc:spChg>
      </pc:sldChg>
      <pc:sldChg chg="modSp">
        <pc:chgData name="Kang Seong-Beom" userId="2dccd213a7b0d76c" providerId="LiveId" clId="{53CE4DE9-E0A1-4564-AFBF-884992319541}" dt="2018-10-12T11:47:02.283" v="11104" actId="20577"/>
        <pc:sldMkLst>
          <pc:docMk/>
          <pc:sldMk cId="3923558771" sldId="1635"/>
        </pc:sldMkLst>
        <pc:spChg chg="mod">
          <ac:chgData name="Kang Seong-Beom" userId="2dccd213a7b0d76c" providerId="LiveId" clId="{53CE4DE9-E0A1-4564-AFBF-884992319541}" dt="2018-10-03T03:19:44.680" v="3725" actId="20577"/>
          <ac:spMkLst>
            <pc:docMk/>
            <pc:sldMk cId="3923558771" sldId="1635"/>
            <ac:spMk id="2" creationId="{D168A2C7-12DA-4EB0-AF6C-1080341674C8}"/>
          </ac:spMkLst>
        </pc:spChg>
        <pc:spChg chg="mod">
          <ac:chgData name="Kang Seong-Beom" userId="2dccd213a7b0d76c" providerId="LiveId" clId="{53CE4DE9-E0A1-4564-AFBF-884992319541}" dt="2018-10-12T11:47:02.283" v="11104" actId="20577"/>
          <ac:spMkLst>
            <pc:docMk/>
            <pc:sldMk cId="3923558771" sldId="1635"/>
            <ac:spMk id="3" creationId="{AF63878C-7FCA-4E47-89B5-777DAC60D5D9}"/>
          </ac:spMkLst>
        </pc:spChg>
      </pc:sldChg>
      <pc:sldChg chg="addSp delSp modSp ord">
        <pc:chgData name="Kang Seong-Beom" userId="2dccd213a7b0d76c" providerId="LiveId" clId="{53CE4DE9-E0A1-4564-AFBF-884992319541}" dt="2018-10-12T11:34:37.123" v="10990" actId="20577"/>
        <pc:sldMkLst>
          <pc:docMk/>
          <pc:sldMk cId="4007043935" sldId="1636"/>
        </pc:sldMkLst>
        <pc:spChg chg="mod">
          <ac:chgData name="Kang Seong-Beom" userId="2dccd213a7b0d76c" providerId="LiveId" clId="{53CE4DE9-E0A1-4564-AFBF-884992319541}" dt="2018-10-12T11:34:37.123" v="10990" actId="20577"/>
          <ac:spMkLst>
            <pc:docMk/>
            <pc:sldMk cId="4007043935" sldId="1636"/>
            <ac:spMk id="2" creationId="{F8688730-EEC7-43F3-8259-400355C46F89}"/>
          </ac:spMkLst>
        </pc:spChg>
        <pc:spChg chg="mod">
          <ac:chgData name="Kang Seong-Beom" userId="2dccd213a7b0d76c" providerId="LiveId" clId="{53CE4DE9-E0A1-4564-AFBF-884992319541}" dt="2018-10-10T12:46:23.660" v="7427" actId="14100"/>
          <ac:spMkLst>
            <pc:docMk/>
            <pc:sldMk cId="4007043935" sldId="1636"/>
            <ac:spMk id="3" creationId="{861816BA-833C-4F9A-865A-B07DEACBA754}"/>
          </ac:spMkLst>
        </pc:spChg>
        <pc:spChg chg="add mod">
          <ac:chgData name="Kang Seong-Beom" userId="2dccd213a7b0d76c" providerId="LiveId" clId="{53CE4DE9-E0A1-4564-AFBF-884992319541}" dt="2018-10-10T12:46:02.858" v="7416" actId="1076"/>
          <ac:spMkLst>
            <pc:docMk/>
            <pc:sldMk cId="4007043935" sldId="1636"/>
            <ac:spMk id="5" creationId="{4916A6BC-7580-4EC3-84A7-00667838EC68}"/>
          </ac:spMkLst>
        </pc:spChg>
        <pc:spChg chg="mod">
          <ac:chgData name="Kang Seong-Beom" userId="2dccd213a7b0d76c" providerId="LiveId" clId="{53CE4DE9-E0A1-4564-AFBF-884992319541}" dt="2018-10-10T12:46:17.852" v="7424" actId="1076"/>
          <ac:spMkLst>
            <pc:docMk/>
            <pc:sldMk cId="4007043935" sldId="1636"/>
            <ac:spMk id="8" creationId="{61C900B3-5593-4250-A6FD-1CE979CC9B29}"/>
          </ac:spMkLst>
        </pc:spChg>
        <pc:spChg chg="mod">
          <ac:chgData name="Kang Seong-Beom" userId="2dccd213a7b0d76c" providerId="LiveId" clId="{53CE4DE9-E0A1-4564-AFBF-884992319541}" dt="2018-10-10T12:46:56.391" v="7441" actId="14100"/>
          <ac:spMkLst>
            <pc:docMk/>
            <pc:sldMk cId="4007043935" sldId="1636"/>
            <ac:spMk id="9" creationId="{F7367CDF-CD2C-4728-94F4-AB7AD2AA97D6}"/>
          </ac:spMkLst>
        </pc:spChg>
        <pc:spChg chg="mod">
          <ac:chgData name="Kang Seong-Beom" userId="2dccd213a7b0d76c" providerId="LiveId" clId="{53CE4DE9-E0A1-4564-AFBF-884992319541}" dt="2018-10-10T12:52:20.067" v="7473" actId="208"/>
          <ac:spMkLst>
            <pc:docMk/>
            <pc:sldMk cId="4007043935" sldId="1636"/>
            <ac:spMk id="19" creationId="{3F9C7021-19BA-4233-BF77-100959941D0C}"/>
          </ac:spMkLst>
        </pc:spChg>
        <pc:spChg chg="mod">
          <ac:chgData name="Kang Seong-Beom" userId="2dccd213a7b0d76c" providerId="LiveId" clId="{53CE4DE9-E0A1-4564-AFBF-884992319541}" dt="2018-10-10T12:56:32.935" v="7622" actId="20577"/>
          <ac:spMkLst>
            <pc:docMk/>
            <pc:sldMk cId="4007043935" sldId="1636"/>
            <ac:spMk id="23" creationId="{97802AD4-0E72-4F20-ABD2-13EBEB4174A7}"/>
          </ac:spMkLst>
        </pc:spChg>
        <pc:spChg chg="mod">
          <ac:chgData name="Kang Seong-Beom" userId="2dccd213a7b0d76c" providerId="LiveId" clId="{53CE4DE9-E0A1-4564-AFBF-884992319541}" dt="2018-10-12T09:53:41.562" v="9424" actId="208"/>
          <ac:spMkLst>
            <pc:docMk/>
            <pc:sldMk cId="4007043935" sldId="1636"/>
            <ac:spMk id="26" creationId="{459984EE-5193-4658-89B9-2D30BF872A43}"/>
          </ac:spMkLst>
        </pc:spChg>
        <pc:spChg chg="mod">
          <ac:chgData name="Kang Seong-Beom" userId="2dccd213a7b0d76c" providerId="LiveId" clId="{53CE4DE9-E0A1-4564-AFBF-884992319541}" dt="2018-10-12T09:53:02.246" v="9415" actId="403"/>
          <ac:spMkLst>
            <pc:docMk/>
            <pc:sldMk cId="4007043935" sldId="1636"/>
            <ac:spMk id="27" creationId="{1B1A001C-9176-44DD-A7A8-1E9069DD37E0}"/>
          </ac:spMkLst>
        </pc:spChg>
        <pc:spChg chg="mod">
          <ac:chgData name="Kang Seong-Beom" userId="2dccd213a7b0d76c" providerId="LiveId" clId="{53CE4DE9-E0A1-4564-AFBF-884992319541}" dt="2018-10-12T09:53:08.281" v="9417" actId="404"/>
          <ac:spMkLst>
            <pc:docMk/>
            <pc:sldMk cId="4007043935" sldId="1636"/>
            <ac:spMk id="28" creationId="{20E76F69-A874-47B2-AD61-6586361BE31B}"/>
          </ac:spMkLst>
        </pc:spChg>
        <pc:grpChg chg="mod">
          <ac:chgData name="Kang Seong-Beom" userId="2dccd213a7b0d76c" providerId="LiveId" clId="{53CE4DE9-E0A1-4564-AFBF-884992319541}" dt="2018-10-10T12:46:29.098" v="7429" actId="1076"/>
          <ac:grpSpMkLst>
            <pc:docMk/>
            <pc:sldMk cId="4007043935" sldId="1636"/>
            <ac:grpSpMk id="6" creationId="{8B66E2A8-7046-408F-81F1-9AD300795519}"/>
          </ac:grpSpMkLst>
        </pc:grpChg>
        <pc:grpChg chg="add del mod">
          <ac:chgData name="Kang Seong-Beom" userId="2dccd213a7b0d76c" providerId="LiveId" clId="{53CE4DE9-E0A1-4564-AFBF-884992319541}" dt="2018-10-10T12:52:03.902" v="7471" actId="478"/>
          <ac:grpSpMkLst>
            <pc:docMk/>
            <pc:sldMk cId="4007043935" sldId="1636"/>
            <ac:grpSpMk id="10" creationId="{3002D4B0-2C18-4E55-B9F7-177A4FD49ABA}"/>
          </ac:grpSpMkLst>
        </pc:grpChg>
        <pc:grpChg chg="add">
          <ac:chgData name="Kang Seong-Beom" userId="2dccd213a7b0d76c" providerId="LiveId" clId="{53CE4DE9-E0A1-4564-AFBF-884992319541}" dt="2018-10-12T09:52:35.663" v="9395"/>
          <ac:grpSpMkLst>
            <pc:docMk/>
            <pc:sldMk cId="4007043935" sldId="1636"/>
            <ac:grpSpMk id="17" creationId="{04E8C6F9-BCE1-4F88-BB79-D15773FA4BD5}"/>
          </ac:grpSpMkLst>
        </pc:grpChg>
        <pc:grpChg chg="add del mod">
          <ac:chgData name="Kang Seong-Beom" userId="2dccd213a7b0d76c" providerId="LiveId" clId="{53CE4DE9-E0A1-4564-AFBF-884992319541}" dt="2018-10-12T09:52:35.389" v="9394" actId="478"/>
          <ac:grpSpMkLst>
            <pc:docMk/>
            <pc:sldMk cId="4007043935" sldId="1636"/>
            <ac:grpSpMk id="18" creationId="{EB12A8A8-3867-43EE-A69C-D7C26EC572D2}"/>
          </ac:grpSpMkLst>
        </pc:grpChg>
        <pc:cxnChg chg="mod">
          <ac:chgData name="Kang Seong-Beom" userId="2dccd213a7b0d76c" providerId="LiveId" clId="{53CE4DE9-E0A1-4564-AFBF-884992319541}" dt="2018-10-10T12:52:03.902" v="7471" actId="478"/>
          <ac:cxnSpMkLst>
            <pc:docMk/>
            <pc:sldMk cId="4007043935" sldId="1636"/>
            <ac:cxnSpMk id="16" creationId="{9AC34CF0-A598-4518-A7BC-7AA796227F43}"/>
          </ac:cxnSpMkLst>
        </pc:cxnChg>
        <pc:cxnChg chg="mod">
          <ac:chgData name="Kang Seong-Beom" userId="2dccd213a7b0d76c" providerId="LiveId" clId="{53CE4DE9-E0A1-4564-AFBF-884992319541}" dt="2018-10-10T12:52:03.902" v="7471" actId="478"/>
          <ac:cxnSpMkLst>
            <pc:docMk/>
            <pc:sldMk cId="4007043935" sldId="1636"/>
            <ac:cxnSpMk id="17" creationId="{3184AA92-FC7A-4187-AD02-EB56C7035D91}"/>
          </ac:cxnSpMkLst>
        </pc:cxnChg>
        <pc:cxnChg chg="mod">
          <ac:chgData name="Kang Seong-Beom" userId="2dccd213a7b0d76c" providerId="LiveId" clId="{53CE4DE9-E0A1-4564-AFBF-884992319541}" dt="2018-10-12T09:52:35.389" v="9394" actId="478"/>
          <ac:cxnSpMkLst>
            <pc:docMk/>
            <pc:sldMk cId="4007043935" sldId="1636"/>
            <ac:cxnSpMk id="24" creationId="{2038449C-5373-45C7-8064-77E88ABE0CDF}"/>
          </ac:cxnSpMkLst>
        </pc:cxnChg>
        <pc:cxnChg chg="mod">
          <ac:chgData name="Kang Seong-Beom" userId="2dccd213a7b0d76c" providerId="LiveId" clId="{53CE4DE9-E0A1-4564-AFBF-884992319541}" dt="2018-10-12T09:52:35.389" v="9394" actId="478"/>
          <ac:cxnSpMkLst>
            <pc:docMk/>
            <pc:sldMk cId="4007043935" sldId="1636"/>
            <ac:cxnSpMk id="25" creationId="{3F5B498C-D4B0-41FB-A66A-84CD02F2E3E1}"/>
          </ac:cxnSpMkLst>
        </pc:cxnChg>
      </pc:sldChg>
      <pc:sldChg chg="addSp delSp modSp">
        <pc:chgData name="Kang Seong-Beom" userId="2dccd213a7b0d76c" providerId="LiveId" clId="{53CE4DE9-E0A1-4564-AFBF-884992319541}" dt="2018-10-12T11:34:34.940" v="10988" actId="20577"/>
        <pc:sldMkLst>
          <pc:docMk/>
          <pc:sldMk cId="508029800" sldId="1637"/>
        </pc:sldMkLst>
        <pc:spChg chg="mod">
          <ac:chgData name="Kang Seong-Beom" userId="2dccd213a7b0d76c" providerId="LiveId" clId="{53CE4DE9-E0A1-4564-AFBF-884992319541}" dt="2018-10-12T11:34:34.940" v="10988" actId="20577"/>
          <ac:spMkLst>
            <pc:docMk/>
            <pc:sldMk cId="508029800" sldId="1637"/>
            <ac:spMk id="2" creationId="{00000000-0000-0000-0000-000000000000}"/>
          </ac:spMkLst>
        </pc:spChg>
        <pc:spChg chg="mod">
          <ac:chgData name="Kang Seong-Beom" userId="2dccd213a7b0d76c" providerId="LiveId" clId="{53CE4DE9-E0A1-4564-AFBF-884992319541}" dt="2018-10-09T07:40:30.607" v="6550" actId="14100"/>
          <ac:spMkLst>
            <pc:docMk/>
            <pc:sldMk cId="508029800" sldId="1637"/>
            <ac:spMk id="3" creationId="{00000000-0000-0000-0000-000000000000}"/>
          </ac:spMkLst>
        </pc:spChg>
        <pc:spChg chg="mod">
          <ac:chgData name="Kang Seong-Beom" userId="2dccd213a7b0d76c" providerId="LiveId" clId="{53CE4DE9-E0A1-4564-AFBF-884992319541}" dt="2018-10-09T02:33:01.783" v="6216" actId="1035"/>
          <ac:spMkLst>
            <pc:docMk/>
            <pc:sldMk cId="508029800" sldId="1637"/>
            <ac:spMk id="5" creationId="{5DADFF76-8B25-46A6-8F19-0EE46FC7D5EF}"/>
          </ac:spMkLst>
        </pc:spChg>
        <pc:spChg chg="mod">
          <ac:chgData name="Kang Seong-Beom" userId="2dccd213a7b0d76c" providerId="LiveId" clId="{53CE4DE9-E0A1-4564-AFBF-884992319541}" dt="2018-10-09T02:33:01.783" v="6216" actId="1035"/>
          <ac:spMkLst>
            <pc:docMk/>
            <pc:sldMk cId="508029800" sldId="1637"/>
            <ac:spMk id="6" creationId="{6FD144FF-379B-4156-A647-E9066FC40FF7}"/>
          </ac:spMkLst>
        </pc:spChg>
        <pc:spChg chg="mod">
          <ac:chgData name="Kang Seong-Beom" userId="2dccd213a7b0d76c" providerId="LiveId" clId="{53CE4DE9-E0A1-4564-AFBF-884992319541}" dt="2018-10-09T02:33:01.783" v="6216" actId="1035"/>
          <ac:spMkLst>
            <pc:docMk/>
            <pc:sldMk cId="508029800" sldId="1637"/>
            <ac:spMk id="7" creationId="{E4BB8C83-1907-4299-9BC4-59C8AC0DA6E9}"/>
          </ac:spMkLst>
        </pc:spChg>
        <pc:spChg chg="mod">
          <ac:chgData name="Kang Seong-Beom" userId="2dccd213a7b0d76c" providerId="LiveId" clId="{53CE4DE9-E0A1-4564-AFBF-884992319541}" dt="2018-10-09T02:33:01.783" v="6216" actId="1035"/>
          <ac:spMkLst>
            <pc:docMk/>
            <pc:sldMk cId="508029800" sldId="1637"/>
            <ac:spMk id="8" creationId="{D2FA771D-435D-4940-A677-D3A2E2719F13}"/>
          </ac:spMkLst>
        </pc:spChg>
        <pc:spChg chg="mod">
          <ac:chgData name="Kang Seong-Beom" userId="2dccd213a7b0d76c" providerId="LiveId" clId="{53CE4DE9-E0A1-4564-AFBF-884992319541}" dt="2018-10-09T02:33:01.783" v="6216" actId="1035"/>
          <ac:spMkLst>
            <pc:docMk/>
            <pc:sldMk cId="508029800" sldId="1637"/>
            <ac:spMk id="9" creationId="{57FB75E5-2D30-4104-9161-5FCD4AA14B80}"/>
          </ac:spMkLst>
        </pc:spChg>
        <pc:spChg chg="mod">
          <ac:chgData name="Kang Seong-Beom" userId="2dccd213a7b0d76c" providerId="LiveId" clId="{53CE4DE9-E0A1-4564-AFBF-884992319541}" dt="2018-10-09T02:33:01.783" v="6216" actId="1035"/>
          <ac:spMkLst>
            <pc:docMk/>
            <pc:sldMk cId="508029800" sldId="1637"/>
            <ac:spMk id="10" creationId="{2A600FA6-1B74-4B06-A80D-DEE057A7A4AB}"/>
          </ac:spMkLst>
        </pc:spChg>
        <pc:cxnChg chg="del mod">
          <ac:chgData name="Kang Seong-Beom" userId="2dccd213a7b0d76c" providerId="LiveId" clId="{53CE4DE9-E0A1-4564-AFBF-884992319541}" dt="2018-10-01T09:52:30.379" v="4" actId="478"/>
          <ac:cxnSpMkLst>
            <pc:docMk/>
            <pc:sldMk cId="508029800" sldId="1637"/>
            <ac:cxnSpMk id="12" creationId="{F345D5EF-F267-4BF7-9289-66D5E86F8765}"/>
          </ac:cxnSpMkLst>
        </pc:cxnChg>
        <pc:cxnChg chg="add del mod">
          <ac:chgData name="Kang Seong-Beom" userId="2dccd213a7b0d76c" providerId="LiveId" clId="{53CE4DE9-E0A1-4564-AFBF-884992319541}" dt="2018-10-09T02:33:01.783" v="6216" actId="1035"/>
          <ac:cxnSpMkLst>
            <pc:docMk/>
            <pc:sldMk cId="508029800" sldId="1637"/>
            <ac:cxnSpMk id="13" creationId="{99FB212A-D049-4F34-A658-DF5BE78B1280}"/>
          </ac:cxnSpMkLst>
        </pc:cxnChg>
        <pc:cxnChg chg="add mod">
          <ac:chgData name="Kang Seong-Beom" userId="2dccd213a7b0d76c" providerId="LiveId" clId="{53CE4DE9-E0A1-4564-AFBF-884992319541}" dt="2018-10-09T02:33:01.783" v="6216" actId="1035"/>
          <ac:cxnSpMkLst>
            <pc:docMk/>
            <pc:sldMk cId="508029800" sldId="1637"/>
            <ac:cxnSpMk id="14" creationId="{219AB3CA-2AD5-4BC9-8BE8-A396964D8E31}"/>
          </ac:cxnSpMkLst>
        </pc:cxnChg>
        <pc:cxnChg chg="add del mod">
          <ac:chgData name="Kang Seong-Beom" userId="2dccd213a7b0d76c" providerId="LiveId" clId="{53CE4DE9-E0A1-4564-AFBF-884992319541}" dt="2018-10-09T02:33:01.783" v="6216" actId="1035"/>
          <ac:cxnSpMkLst>
            <pc:docMk/>
            <pc:sldMk cId="508029800" sldId="1637"/>
            <ac:cxnSpMk id="16" creationId="{25FE393D-4BA7-4EC7-BBD7-950CB6C2EBA9}"/>
          </ac:cxnSpMkLst>
        </pc:cxnChg>
        <pc:cxnChg chg="add mod">
          <ac:chgData name="Kang Seong-Beom" userId="2dccd213a7b0d76c" providerId="LiveId" clId="{53CE4DE9-E0A1-4564-AFBF-884992319541}" dt="2018-10-09T02:33:01.783" v="6216" actId="1035"/>
          <ac:cxnSpMkLst>
            <pc:docMk/>
            <pc:sldMk cId="508029800" sldId="1637"/>
            <ac:cxnSpMk id="17" creationId="{BED46706-00D2-42AF-B65E-CE2BF25E8143}"/>
          </ac:cxnSpMkLst>
        </pc:cxnChg>
        <pc:cxnChg chg="del mod">
          <ac:chgData name="Kang Seong-Beom" userId="2dccd213a7b0d76c" providerId="LiveId" clId="{53CE4DE9-E0A1-4564-AFBF-884992319541}" dt="2018-10-01T09:52:31.461" v="5" actId="478"/>
          <ac:cxnSpMkLst>
            <pc:docMk/>
            <pc:sldMk cId="508029800" sldId="1637"/>
            <ac:cxnSpMk id="20" creationId="{960F4820-A67B-48A3-AE6D-6279A8488955}"/>
          </ac:cxnSpMkLst>
        </pc:cxnChg>
        <pc:cxnChg chg="add del mod">
          <ac:chgData name="Kang Seong-Beom" userId="2dccd213a7b0d76c" providerId="LiveId" clId="{53CE4DE9-E0A1-4564-AFBF-884992319541}" dt="2018-10-09T02:33:01.783" v="6216" actId="1035"/>
          <ac:cxnSpMkLst>
            <pc:docMk/>
            <pc:sldMk cId="508029800" sldId="1637"/>
            <ac:cxnSpMk id="21" creationId="{676D0AED-191B-47A9-83A9-B75B6D7E68CB}"/>
          </ac:cxnSpMkLst>
        </pc:cxnChg>
      </pc:sldChg>
      <pc:sldChg chg="addSp delSp modSp">
        <pc:chgData name="Kang Seong-Beom" userId="2dccd213a7b0d76c" providerId="LiveId" clId="{53CE4DE9-E0A1-4564-AFBF-884992319541}" dt="2018-10-12T11:34:52.493" v="10997" actId="20577"/>
        <pc:sldMkLst>
          <pc:docMk/>
          <pc:sldMk cId="3848583758" sldId="1638"/>
        </pc:sldMkLst>
        <pc:spChg chg="mod">
          <ac:chgData name="Kang Seong-Beom" userId="2dccd213a7b0d76c" providerId="LiveId" clId="{53CE4DE9-E0A1-4564-AFBF-884992319541}" dt="2018-10-12T11:34:52.493" v="10997" actId="20577"/>
          <ac:spMkLst>
            <pc:docMk/>
            <pc:sldMk cId="3848583758" sldId="1638"/>
            <ac:spMk id="2" creationId="{00000000-0000-0000-0000-000000000000}"/>
          </ac:spMkLst>
        </pc:spChg>
        <pc:spChg chg="mod">
          <ac:chgData name="Kang Seong-Beom" userId="2dccd213a7b0d76c" providerId="LiveId" clId="{53CE4DE9-E0A1-4564-AFBF-884992319541}" dt="2018-10-10T12:47:17.218" v="7444" actId="14100"/>
          <ac:spMkLst>
            <pc:docMk/>
            <pc:sldMk cId="3848583758" sldId="1638"/>
            <ac:spMk id="3" creationId="{00000000-0000-0000-0000-000000000000}"/>
          </ac:spMkLst>
        </pc:spChg>
        <pc:spChg chg="mod">
          <ac:chgData name="Kang Seong-Beom" userId="2dccd213a7b0d76c" providerId="LiveId" clId="{53CE4DE9-E0A1-4564-AFBF-884992319541}" dt="2018-10-10T12:50:35.497" v="7461" actId="13822"/>
          <ac:spMkLst>
            <pc:docMk/>
            <pc:sldMk cId="3848583758" sldId="1638"/>
            <ac:spMk id="8" creationId="{95F8CD35-E546-4FDF-A606-9B0AEE7D756E}"/>
          </ac:spMkLst>
        </pc:spChg>
        <pc:spChg chg="mod">
          <ac:chgData name="Kang Seong-Beom" userId="2dccd213a7b0d76c" providerId="LiveId" clId="{53CE4DE9-E0A1-4564-AFBF-884992319541}" dt="2018-10-10T12:47:20.527" v="7445" actId="14100"/>
          <ac:spMkLst>
            <pc:docMk/>
            <pc:sldMk cId="3848583758" sldId="1638"/>
            <ac:spMk id="11" creationId="{3AC684FA-57C1-4DAE-B3E4-9D7C96F8658E}"/>
          </ac:spMkLst>
        </pc:spChg>
        <pc:spChg chg="add del">
          <ac:chgData name="Kang Seong-Beom" userId="2dccd213a7b0d76c" providerId="LiveId" clId="{53CE4DE9-E0A1-4564-AFBF-884992319541}" dt="2018-10-10T12:51:47.471" v="7467"/>
          <ac:spMkLst>
            <pc:docMk/>
            <pc:sldMk cId="3848583758" sldId="1638"/>
            <ac:spMk id="16" creationId="{F7698ECB-BCC3-4379-9464-0A658B39682D}"/>
          </ac:spMkLst>
        </pc:spChg>
        <pc:spChg chg="mod">
          <ac:chgData name="Kang Seong-Beom" userId="2dccd213a7b0d76c" providerId="LiveId" clId="{53CE4DE9-E0A1-4564-AFBF-884992319541}" dt="2018-10-10T12:47:25.633" v="7446" actId="14100"/>
          <ac:spMkLst>
            <pc:docMk/>
            <pc:sldMk cId="3848583758" sldId="1638"/>
            <ac:spMk id="17" creationId="{B48C331C-1AE2-44AE-A8ED-F7DF34D9C1AA}"/>
          </ac:spMkLst>
        </pc:spChg>
        <pc:spChg chg="del">
          <ac:chgData name="Kang Seong-Beom" userId="2dccd213a7b0d76c" providerId="LiveId" clId="{53CE4DE9-E0A1-4564-AFBF-884992319541}" dt="2018-10-12T09:52:01.723" v="9388" actId="478"/>
          <ac:spMkLst>
            <pc:docMk/>
            <pc:sldMk cId="3848583758" sldId="1638"/>
            <ac:spMk id="20" creationId="{DC793476-9254-44A5-8E88-82515A980514}"/>
          </ac:spMkLst>
        </pc:spChg>
        <pc:spChg chg="mod">
          <ac:chgData name="Kang Seong-Beom" userId="2dccd213a7b0d76c" providerId="LiveId" clId="{53CE4DE9-E0A1-4564-AFBF-884992319541}" dt="2018-10-12T09:52:16.972" v="9391" actId="6549"/>
          <ac:spMkLst>
            <pc:docMk/>
            <pc:sldMk cId="3848583758" sldId="1638"/>
            <ac:spMk id="21" creationId="{4F5B240F-18AE-412B-99D7-F9D06A2F0A4F}"/>
          </ac:spMkLst>
        </pc:spChg>
        <pc:spChg chg="del">
          <ac:chgData name="Kang Seong-Beom" userId="2dccd213a7b0d76c" providerId="LiveId" clId="{53CE4DE9-E0A1-4564-AFBF-884992319541}" dt="2018-10-12T09:52:03.093" v="9389" actId="478"/>
          <ac:spMkLst>
            <pc:docMk/>
            <pc:sldMk cId="3848583758" sldId="1638"/>
            <ac:spMk id="22" creationId="{F12997B9-7F47-456F-B3A4-EFAB523DD720}"/>
          </ac:spMkLst>
        </pc:spChg>
        <pc:spChg chg="mod">
          <ac:chgData name="Kang Seong-Beom" userId="2dccd213a7b0d76c" providerId="LiveId" clId="{53CE4DE9-E0A1-4564-AFBF-884992319541}" dt="2018-10-12T09:52:11.833" v="9390" actId="13822"/>
          <ac:spMkLst>
            <pc:docMk/>
            <pc:sldMk cId="3848583758" sldId="1638"/>
            <ac:spMk id="23" creationId="{34884B36-69C1-4E14-94B1-D478B15B8C6A}"/>
          </ac:spMkLst>
        </pc:spChg>
        <pc:spChg chg="mod">
          <ac:chgData name="Kang Seong-Beom" userId="2dccd213a7b0d76c" providerId="LiveId" clId="{53CE4DE9-E0A1-4564-AFBF-884992319541}" dt="2018-10-12T09:53:34.976" v="9423" actId="208"/>
          <ac:spMkLst>
            <pc:docMk/>
            <pc:sldMk cId="3848583758" sldId="1638"/>
            <ac:spMk id="26" creationId="{D5351612-98D1-4683-9FA0-96E40AD024EC}"/>
          </ac:spMkLst>
        </pc:spChg>
        <pc:grpChg chg="add del">
          <ac:chgData name="Kang Seong-Beom" userId="2dccd213a7b0d76c" providerId="LiveId" clId="{53CE4DE9-E0A1-4564-AFBF-884992319541}" dt="2018-10-10T12:52:00.974" v="7469" actId="478"/>
          <ac:grpSpMkLst>
            <pc:docMk/>
            <pc:sldMk cId="3848583758" sldId="1638"/>
            <ac:grpSpMk id="7" creationId="{C3B4B9F6-24C7-4C3C-B9A9-F20456EB19BC}"/>
          </ac:grpSpMkLst>
        </pc:grpChg>
        <pc:grpChg chg="add">
          <ac:chgData name="Kang Seong-Beom" userId="2dccd213a7b0d76c" providerId="LiveId" clId="{53CE4DE9-E0A1-4564-AFBF-884992319541}" dt="2018-10-12T09:53:16.808" v="9419"/>
          <ac:grpSpMkLst>
            <pc:docMk/>
            <pc:sldMk cId="3848583758" sldId="1638"/>
            <ac:grpSpMk id="15" creationId="{7D463481-4B2B-4BAF-8CA9-9E6E6D346362}"/>
          </ac:grpSpMkLst>
        </pc:grpChg>
        <pc:grpChg chg="add del">
          <ac:chgData name="Kang Seong-Beom" userId="2dccd213a7b0d76c" providerId="LiveId" clId="{53CE4DE9-E0A1-4564-AFBF-884992319541}" dt="2018-10-12T09:53:16.004" v="9418" actId="478"/>
          <ac:grpSpMkLst>
            <pc:docMk/>
            <pc:sldMk cId="3848583758" sldId="1638"/>
            <ac:grpSpMk id="18" creationId="{41D173B2-EE55-4E9F-94A5-09C3108CA6BA}"/>
          </ac:grpSpMkLst>
        </pc:grpChg>
        <pc:cxnChg chg="mod">
          <ac:chgData name="Kang Seong-Beom" userId="2dccd213a7b0d76c" providerId="LiveId" clId="{53CE4DE9-E0A1-4564-AFBF-884992319541}" dt="2018-10-10T12:52:00.974" v="7469" actId="478"/>
          <ac:cxnSpMkLst>
            <pc:docMk/>
            <pc:sldMk cId="3848583758" sldId="1638"/>
            <ac:cxnSpMk id="14" creationId="{C511218D-EF85-4F0B-869D-053EB88F7EF4}"/>
          </ac:cxnSpMkLst>
        </pc:cxnChg>
        <pc:cxnChg chg="mod">
          <ac:chgData name="Kang Seong-Beom" userId="2dccd213a7b0d76c" providerId="LiveId" clId="{53CE4DE9-E0A1-4564-AFBF-884992319541}" dt="2018-10-10T12:52:00.974" v="7469" actId="478"/>
          <ac:cxnSpMkLst>
            <pc:docMk/>
            <pc:sldMk cId="3848583758" sldId="1638"/>
            <ac:cxnSpMk id="15" creationId="{647D54AB-1E15-4E0F-94FD-43D965AEF717}"/>
          </ac:cxnSpMkLst>
        </pc:cxnChg>
        <pc:cxnChg chg="mod">
          <ac:chgData name="Kang Seong-Beom" userId="2dccd213a7b0d76c" providerId="LiveId" clId="{53CE4DE9-E0A1-4564-AFBF-884992319541}" dt="2018-10-12T09:53:16.004" v="9418" actId="478"/>
          <ac:cxnSpMkLst>
            <pc:docMk/>
            <pc:sldMk cId="3848583758" sldId="1638"/>
            <ac:cxnSpMk id="24" creationId="{A65C12E9-7F3F-4517-933B-FE69FBBD3F56}"/>
          </ac:cxnSpMkLst>
        </pc:cxnChg>
        <pc:cxnChg chg="mod">
          <ac:chgData name="Kang Seong-Beom" userId="2dccd213a7b0d76c" providerId="LiveId" clId="{53CE4DE9-E0A1-4564-AFBF-884992319541}" dt="2018-10-12T09:53:16.004" v="9418" actId="478"/>
          <ac:cxnSpMkLst>
            <pc:docMk/>
            <pc:sldMk cId="3848583758" sldId="1638"/>
            <ac:cxnSpMk id="25" creationId="{D12F006C-FC8D-4F25-B338-8D44478DA189}"/>
          </ac:cxnSpMkLst>
        </pc:cxnChg>
      </pc:sldChg>
      <pc:sldChg chg="addSp delSp modSp">
        <pc:chgData name="Kang Seong-Beom" userId="2dccd213a7b0d76c" providerId="LiveId" clId="{53CE4DE9-E0A1-4564-AFBF-884992319541}" dt="2018-10-12T11:34:42.674" v="10994" actId="20577"/>
        <pc:sldMkLst>
          <pc:docMk/>
          <pc:sldMk cId="878583265" sldId="1639"/>
        </pc:sldMkLst>
        <pc:spChg chg="mod">
          <ac:chgData name="Kang Seong-Beom" userId="2dccd213a7b0d76c" providerId="LiveId" clId="{53CE4DE9-E0A1-4564-AFBF-884992319541}" dt="2018-10-12T11:34:42.674" v="10994" actId="20577"/>
          <ac:spMkLst>
            <pc:docMk/>
            <pc:sldMk cId="878583265" sldId="1639"/>
            <ac:spMk id="2" creationId="{00000000-0000-0000-0000-000000000000}"/>
          </ac:spMkLst>
        </pc:spChg>
        <pc:spChg chg="mod">
          <ac:chgData name="Kang Seong-Beom" userId="2dccd213a7b0d76c" providerId="LiveId" clId="{53CE4DE9-E0A1-4564-AFBF-884992319541}" dt="2018-10-10T12:47:51.621" v="7450" actId="14100"/>
          <ac:spMkLst>
            <pc:docMk/>
            <pc:sldMk cId="878583265" sldId="1639"/>
            <ac:spMk id="3" creationId="{00000000-0000-0000-0000-000000000000}"/>
          </ac:spMkLst>
        </pc:spChg>
        <pc:spChg chg="add del mod">
          <ac:chgData name="Kang Seong-Beom" userId="2dccd213a7b0d76c" providerId="LiveId" clId="{53CE4DE9-E0A1-4564-AFBF-884992319541}" dt="2018-10-10T12:51:56.320" v="7468" actId="478"/>
          <ac:spMkLst>
            <pc:docMk/>
            <pc:sldMk cId="878583265" sldId="1639"/>
            <ac:spMk id="5" creationId="{3A74AFFE-C364-4E2D-91C9-586F2C6C2F49}"/>
          </ac:spMkLst>
        </pc:spChg>
        <pc:spChg chg="mod">
          <ac:chgData name="Kang Seong-Beom" userId="2dccd213a7b0d76c" providerId="LiveId" clId="{53CE4DE9-E0A1-4564-AFBF-884992319541}" dt="2018-10-10T12:47:46.486" v="7449" actId="14100"/>
          <ac:spMkLst>
            <pc:docMk/>
            <pc:sldMk cId="878583265" sldId="1639"/>
            <ac:spMk id="7" creationId="{C0448877-216D-4B09-BC7A-FB5974DA1442}"/>
          </ac:spMkLst>
        </pc:spChg>
        <pc:spChg chg="mod">
          <ac:chgData name="Kang Seong-Beom" userId="2dccd213a7b0d76c" providerId="LiveId" clId="{53CE4DE9-E0A1-4564-AFBF-884992319541}" dt="2018-10-01T13:40:53.301" v="702" actId="20577"/>
          <ac:spMkLst>
            <pc:docMk/>
            <pc:sldMk cId="878583265" sldId="1639"/>
            <ac:spMk id="8" creationId="{32810D8E-1BAB-4690-B984-8D892AB62710}"/>
          </ac:spMkLst>
        </pc:spChg>
        <pc:spChg chg="mod">
          <ac:chgData name="Kang Seong-Beom" userId="2dccd213a7b0d76c" providerId="LiveId" clId="{53CE4DE9-E0A1-4564-AFBF-884992319541}" dt="2018-10-10T12:50:22.405" v="7460" actId="13822"/>
          <ac:spMkLst>
            <pc:docMk/>
            <pc:sldMk cId="878583265" sldId="1639"/>
            <ac:spMk id="9" creationId="{C3E38995-8334-474E-87C8-25EA68FEDB56}"/>
          </ac:spMkLst>
        </pc:spChg>
        <pc:spChg chg="mod">
          <ac:chgData name="Kang Seong-Beom" userId="2dccd213a7b0d76c" providerId="LiveId" clId="{53CE4DE9-E0A1-4564-AFBF-884992319541}" dt="2018-10-10T12:50:02.031" v="7458" actId="14100"/>
          <ac:spMkLst>
            <pc:docMk/>
            <pc:sldMk cId="878583265" sldId="1639"/>
            <ac:spMk id="10" creationId="{93D92A83-BA2A-4118-8EBB-764D16351B8C}"/>
          </ac:spMkLst>
        </pc:spChg>
        <pc:spChg chg="mod">
          <ac:chgData name="Kang Seong-Beom" userId="2dccd213a7b0d76c" providerId="LiveId" clId="{53CE4DE9-E0A1-4564-AFBF-884992319541}" dt="2018-10-10T12:47:43.190" v="7448" actId="14100"/>
          <ac:spMkLst>
            <pc:docMk/>
            <pc:sldMk cId="878583265" sldId="1639"/>
            <ac:spMk id="11" creationId="{3AC684FA-57C1-4DAE-B3E4-9D7C96F8658E}"/>
          </ac:spMkLst>
        </pc:spChg>
        <pc:spChg chg="mod">
          <ac:chgData name="Kang Seong-Beom" userId="2dccd213a7b0d76c" providerId="LiveId" clId="{53CE4DE9-E0A1-4564-AFBF-884992319541}" dt="2018-10-10T12:52:33.413" v="7475" actId="208"/>
          <ac:spMkLst>
            <pc:docMk/>
            <pc:sldMk cId="878583265" sldId="1639"/>
            <ac:spMk id="12" creationId="{14CFD6C2-93E4-442B-9FF7-089FA80B7F74}"/>
          </ac:spMkLst>
        </pc:spChg>
        <pc:spChg chg="mod">
          <ac:chgData name="Kang Seong-Beom" userId="2dccd213a7b0d76c" providerId="LiveId" clId="{53CE4DE9-E0A1-4564-AFBF-884992319541}" dt="2018-10-10T12:50:02.031" v="7458" actId="14100"/>
          <ac:spMkLst>
            <pc:docMk/>
            <pc:sldMk cId="878583265" sldId="1639"/>
            <ac:spMk id="13" creationId="{D4F33EC1-E1AD-4632-85CE-9882CBAAABC6}"/>
          </ac:spMkLst>
        </pc:spChg>
        <pc:spChg chg="mod">
          <ac:chgData name="Kang Seong-Beom" userId="2dccd213a7b0d76c" providerId="LiveId" clId="{53CE4DE9-E0A1-4564-AFBF-884992319541}" dt="2018-10-10T12:56:22.638" v="7618" actId="6549"/>
          <ac:spMkLst>
            <pc:docMk/>
            <pc:sldMk cId="878583265" sldId="1639"/>
            <ac:spMk id="14" creationId="{5A5B4A18-A347-4E5A-BB36-584D7E8DBF00}"/>
          </ac:spMkLst>
        </pc:spChg>
        <pc:spChg chg="mod">
          <ac:chgData name="Kang Seong-Beom" userId="2dccd213a7b0d76c" providerId="LiveId" clId="{53CE4DE9-E0A1-4564-AFBF-884992319541}" dt="2018-10-01T11:45:39.226" v="138" actId="20577"/>
          <ac:spMkLst>
            <pc:docMk/>
            <pc:sldMk cId="878583265" sldId="1639"/>
            <ac:spMk id="17" creationId="{B48C331C-1AE2-44AE-A8ED-F7DF34D9C1AA}"/>
          </ac:spMkLst>
        </pc:spChg>
        <pc:spChg chg="mod">
          <ac:chgData name="Kang Seong-Beom" userId="2dccd213a7b0d76c" providerId="LiveId" clId="{53CE4DE9-E0A1-4564-AFBF-884992319541}" dt="2018-10-12T09:53:30.364" v="9422" actId="208"/>
          <ac:spMkLst>
            <pc:docMk/>
            <pc:sldMk cId="878583265" sldId="1639"/>
            <ac:spMk id="26" creationId="{C1672BDD-78C4-4044-8D7D-0867ACF139FE}"/>
          </ac:spMkLst>
        </pc:spChg>
        <pc:grpChg chg="add del">
          <ac:chgData name="Kang Seong-Beom" userId="2dccd213a7b0d76c" providerId="LiveId" clId="{53CE4DE9-E0A1-4564-AFBF-884992319541}" dt="2018-10-12T09:52:23.028" v="9392" actId="478"/>
          <ac:grpSpMkLst>
            <pc:docMk/>
            <pc:sldMk cId="878583265" sldId="1639"/>
            <ac:grpSpMk id="8" creationId="{A92771DE-A062-49CB-9D2E-065F9FE2D147}"/>
          </ac:grpSpMkLst>
        </pc:grpChg>
        <pc:grpChg chg="add del">
          <ac:chgData name="Kang Seong-Beom" userId="2dccd213a7b0d76c" providerId="LiveId" clId="{53CE4DE9-E0A1-4564-AFBF-884992319541}" dt="2018-10-12T09:53:19.965" v="9420" actId="478"/>
          <ac:grpSpMkLst>
            <pc:docMk/>
            <pc:sldMk cId="878583265" sldId="1639"/>
            <ac:grpSpMk id="18" creationId="{1C79B28A-E186-4D6D-A93B-B0071E3AB54C}"/>
          </ac:grpSpMkLst>
        </pc:grpChg>
        <pc:grpChg chg="add">
          <ac:chgData name="Kang Seong-Beom" userId="2dccd213a7b0d76c" providerId="LiveId" clId="{53CE4DE9-E0A1-4564-AFBF-884992319541}" dt="2018-10-12T09:53:20.199" v="9421"/>
          <ac:grpSpMkLst>
            <pc:docMk/>
            <pc:sldMk cId="878583265" sldId="1639"/>
            <ac:grpSpMk id="24" creationId="{1E64212C-EA4C-4E4B-B240-F0D172A9437B}"/>
          </ac:grpSpMkLst>
        </pc:grpChg>
        <pc:cxnChg chg="mod">
          <ac:chgData name="Kang Seong-Beom" userId="2dccd213a7b0d76c" providerId="LiveId" clId="{53CE4DE9-E0A1-4564-AFBF-884992319541}" dt="2018-10-12T09:52:23.028" v="9392" actId="478"/>
          <ac:cxnSpMkLst>
            <pc:docMk/>
            <pc:sldMk cId="878583265" sldId="1639"/>
            <ac:cxnSpMk id="15" creationId="{4A67229F-C335-46CB-B5D3-E064682C47EF}"/>
          </ac:cxnSpMkLst>
        </pc:cxnChg>
        <pc:cxnChg chg="mod">
          <ac:chgData name="Kang Seong-Beom" userId="2dccd213a7b0d76c" providerId="LiveId" clId="{53CE4DE9-E0A1-4564-AFBF-884992319541}" dt="2018-10-12T09:52:23.028" v="9392" actId="478"/>
          <ac:cxnSpMkLst>
            <pc:docMk/>
            <pc:sldMk cId="878583265" sldId="1639"/>
            <ac:cxnSpMk id="16" creationId="{11F9CBC3-744B-4611-BBE7-94AE50C2010C}"/>
          </ac:cxnSpMkLst>
        </pc:cxnChg>
        <pc:cxnChg chg="mod">
          <ac:chgData name="Kang Seong-Beom" userId="2dccd213a7b0d76c" providerId="LiveId" clId="{53CE4DE9-E0A1-4564-AFBF-884992319541}" dt="2018-10-12T09:53:19.965" v="9420" actId="478"/>
          <ac:cxnSpMkLst>
            <pc:docMk/>
            <pc:sldMk cId="878583265" sldId="1639"/>
            <ac:cxnSpMk id="22" creationId="{5C374FDD-3BE0-4297-B71A-81CFC7A82295}"/>
          </ac:cxnSpMkLst>
        </pc:cxnChg>
        <pc:cxnChg chg="mod">
          <ac:chgData name="Kang Seong-Beom" userId="2dccd213a7b0d76c" providerId="LiveId" clId="{53CE4DE9-E0A1-4564-AFBF-884992319541}" dt="2018-10-12T09:53:19.965" v="9420" actId="478"/>
          <ac:cxnSpMkLst>
            <pc:docMk/>
            <pc:sldMk cId="878583265" sldId="1639"/>
            <ac:cxnSpMk id="23" creationId="{9A98BCD2-A575-4D0E-90D2-ECE95DC9A223}"/>
          </ac:cxnSpMkLst>
        </pc:cxnChg>
      </pc:sldChg>
      <pc:sldChg chg="addSp delSp modSp">
        <pc:chgData name="Kang Seong-Beom" userId="2dccd213a7b0d76c" providerId="LiveId" clId="{53CE4DE9-E0A1-4564-AFBF-884992319541}" dt="2018-10-12T11:37:40.709" v="11087" actId="20577"/>
        <pc:sldMkLst>
          <pc:docMk/>
          <pc:sldMk cId="1215889714" sldId="1640"/>
        </pc:sldMkLst>
        <pc:spChg chg="mod">
          <ac:chgData name="Kang Seong-Beom" userId="2dccd213a7b0d76c" providerId="LiveId" clId="{53CE4DE9-E0A1-4564-AFBF-884992319541}" dt="2018-10-12T11:37:40.709" v="11087" actId="20577"/>
          <ac:spMkLst>
            <pc:docMk/>
            <pc:sldMk cId="1215889714" sldId="1640"/>
            <ac:spMk id="2" creationId="{BA754977-DE91-4AF3-A52E-4566B4162C6C}"/>
          </ac:spMkLst>
        </pc:spChg>
        <pc:spChg chg="mod">
          <ac:chgData name="Kang Seong-Beom" userId="2dccd213a7b0d76c" providerId="LiveId" clId="{53CE4DE9-E0A1-4564-AFBF-884992319541}" dt="2018-10-09T10:43:16.816" v="6557" actId="27636"/>
          <ac:spMkLst>
            <pc:docMk/>
            <pc:sldMk cId="1215889714" sldId="1640"/>
            <ac:spMk id="3" creationId="{71DEF4DC-851A-4F34-98EF-BD8F5C87D10C}"/>
          </ac:spMkLst>
        </pc:spChg>
        <pc:spChg chg="mod">
          <ac:chgData name="Kang Seong-Beom" userId="2dccd213a7b0d76c" providerId="LiveId" clId="{53CE4DE9-E0A1-4564-AFBF-884992319541}" dt="2018-10-01T12:03:49.832" v="338" actId="1076"/>
          <ac:spMkLst>
            <pc:docMk/>
            <pc:sldMk cId="1215889714" sldId="1640"/>
            <ac:spMk id="4" creationId="{074E010B-F187-4C3D-9C5A-ECF9D0E032EC}"/>
          </ac:spMkLst>
        </pc:spChg>
        <pc:spChg chg="add del mod">
          <ac:chgData name="Kang Seong-Beom" userId="2dccd213a7b0d76c" providerId="LiveId" clId="{53CE4DE9-E0A1-4564-AFBF-884992319541}" dt="2018-10-01T12:00:38.997" v="214" actId="478"/>
          <ac:spMkLst>
            <pc:docMk/>
            <pc:sldMk cId="1215889714" sldId="1640"/>
            <ac:spMk id="5" creationId="{F76C5213-EED8-4246-AD8F-396956A06D00}"/>
          </ac:spMkLst>
        </pc:spChg>
        <pc:spChg chg="add del mod">
          <ac:chgData name="Kang Seong-Beom" userId="2dccd213a7b0d76c" providerId="LiveId" clId="{53CE4DE9-E0A1-4564-AFBF-884992319541}" dt="2018-10-01T12:01:35.148" v="240" actId="478"/>
          <ac:spMkLst>
            <pc:docMk/>
            <pc:sldMk cId="1215889714" sldId="1640"/>
            <ac:spMk id="6" creationId="{8DCDC766-B8A5-42F6-AB7F-D6BDB86C9611}"/>
          </ac:spMkLst>
        </pc:spChg>
        <pc:spChg chg="add mod">
          <ac:chgData name="Kang Seong-Beom" userId="2dccd213a7b0d76c" providerId="LiveId" clId="{53CE4DE9-E0A1-4564-AFBF-884992319541}" dt="2018-10-03T03:43:49.298" v="3892" actId="403"/>
          <ac:spMkLst>
            <pc:docMk/>
            <pc:sldMk cId="1215889714" sldId="1640"/>
            <ac:spMk id="7" creationId="{1DCE884C-1943-49B0-BE2D-07C6C1C0D2FB}"/>
          </ac:spMkLst>
        </pc:spChg>
        <pc:spChg chg="add mod">
          <ac:chgData name="Kang Seong-Beom" userId="2dccd213a7b0d76c" providerId="LiveId" clId="{53CE4DE9-E0A1-4564-AFBF-884992319541}" dt="2018-10-03T13:14:20.428" v="5057" actId="20577"/>
          <ac:spMkLst>
            <pc:docMk/>
            <pc:sldMk cId="1215889714" sldId="1640"/>
            <ac:spMk id="10" creationId="{80A039AC-6CA1-4418-8FBE-C62A0113B373}"/>
          </ac:spMkLst>
        </pc:spChg>
        <pc:spChg chg="add mod">
          <ac:chgData name="Kang Seong-Beom" userId="2dccd213a7b0d76c" providerId="LiveId" clId="{53CE4DE9-E0A1-4564-AFBF-884992319541}" dt="2018-10-03T13:15:20.377" v="5070" actId="20577"/>
          <ac:spMkLst>
            <pc:docMk/>
            <pc:sldMk cId="1215889714" sldId="1640"/>
            <ac:spMk id="11" creationId="{0E45F580-8AEC-4953-B897-803C798BA4C1}"/>
          </ac:spMkLst>
        </pc:spChg>
        <pc:spChg chg="add mod">
          <ac:chgData name="Kang Seong-Beom" userId="2dccd213a7b0d76c" providerId="LiveId" clId="{53CE4DE9-E0A1-4564-AFBF-884992319541}" dt="2018-10-03T13:13:57.790" v="5052" actId="6549"/>
          <ac:spMkLst>
            <pc:docMk/>
            <pc:sldMk cId="1215889714" sldId="1640"/>
            <ac:spMk id="12" creationId="{B7FA90FC-2B04-47CD-B632-EF744E38AB13}"/>
          </ac:spMkLst>
        </pc:spChg>
        <pc:cxnChg chg="add del mod">
          <ac:chgData name="Kang Seong-Beom" userId="2dccd213a7b0d76c" providerId="LiveId" clId="{53CE4DE9-E0A1-4564-AFBF-884992319541}" dt="2018-10-01T12:01:54.155" v="258" actId="478"/>
          <ac:cxnSpMkLst>
            <pc:docMk/>
            <pc:sldMk cId="1215889714" sldId="1640"/>
            <ac:cxnSpMk id="9" creationId="{4496B6FA-DE09-43DA-A2BC-A0839EA853C6}"/>
          </ac:cxnSpMkLst>
        </pc:cxnChg>
      </pc:sldChg>
      <pc:sldChg chg="modSp add">
        <pc:chgData name="Kang Seong-Beom" userId="2dccd213a7b0d76c" providerId="LiveId" clId="{53CE4DE9-E0A1-4564-AFBF-884992319541}" dt="2018-10-12T11:37:44.632" v="11089" actId="20577"/>
        <pc:sldMkLst>
          <pc:docMk/>
          <pc:sldMk cId="3944468184" sldId="1641"/>
        </pc:sldMkLst>
        <pc:spChg chg="mod">
          <ac:chgData name="Kang Seong-Beom" userId="2dccd213a7b0d76c" providerId="LiveId" clId="{53CE4DE9-E0A1-4564-AFBF-884992319541}" dt="2018-10-12T11:37:44.632" v="11089" actId="20577"/>
          <ac:spMkLst>
            <pc:docMk/>
            <pc:sldMk cId="3944468184" sldId="1641"/>
            <ac:spMk id="2" creationId="{4FFD9BC4-F8CB-434F-ABAA-90E7465C6EF0}"/>
          </ac:spMkLst>
        </pc:spChg>
        <pc:spChg chg="mod">
          <ac:chgData name="Kang Seong-Beom" userId="2dccd213a7b0d76c" providerId="LiveId" clId="{53CE4DE9-E0A1-4564-AFBF-884992319541}" dt="2018-10-12T10:59:56.189" v="9835"/>
          <ac:spMkLst>
            <pc:docMk/>
            <pc:sldMk cId="3944468184" sldId="1641"/>
            <ac:spMk id="3" creationId="{8F91529A-1787-4D60-A7D6-AFBC77588819}"/>
          </ac:spMkLst>
        </pc:spChg>
      </pc:sldChg>
      <pc:sldChg chg="addSp modSp add">
        <pc:chgData name="Kang Seong-Beom" userId="2dccd213a7b0d76c" providerId="LiveId" clId="{53CE4DE9-E0A1-4564-AFBF-884992319541}" dt="2018-10-12T11:37:57.561" v="11097" actId="20577"/>
        <pc:sldMkLst>
          <pc:docMk/>
          <pc:sldMk cId="760072216" sldId="1642"/>
        </pc:sldMkLst>
        <pc:spChg chg="mod">
          <ac:chgData name="Kang Seong-Beom" userId="2dccd213a7b0d76c" providerId="LiveId" clId="{53CE4DE9-E0A1-4564-AFBF-884992319541}" dt="2018-10-12T11:37:57.561" v="11097" actId="20577"/>
          <ac:spMkLst>
            <pc:docMk/>
            <pc:sldMk cId="760072216" sldId="1642"/>
            <ac:spMk id="2" creationId="{AD97467E-E6D0-400F-9463-90E5342B544B}"/>
          </ac:spMkLst>
        </pc:spChg>
        <pc:spChg chg="add mod">
          <ac:chgData name="Kang Seong-Beom" userId="2dccd213a7b0d76c" providerId="LiveId" clId="{53CE4DE9-E0A1-4564-AFBF-884992319541}" dt="2018-10-09T01:52:56.432" v="5996" actId="20577"/>
          <ac:spMkLst>
            <pc:docMk/>
            <pc:sldMk cId="760072216" sldId="1642"/>
            <ac:spMk id="13" creationId="{0369AD34-8605-41C1-9E37-FA66AD326456}"/>
          </ac:spMkLst>
        </pc:spChg>
        <pc:spChg chg="mod">
          <ac:chgData name="Kang Seong-Beom" userId="2dccd213a7b0d76c" providerId="LiveId" clId="{53CE4DE9-E0A1-4564-AFBF-884992319541}" dt="2018-10-09T01:55:19.655" v="6107" actId="20577"/>
          <ac:spMkLst>
            <pc:docMk/>
            <pc:sldMk cId="760072216" sldId="1642"/>
            <ac:spMk id="14" creationId="{15254564-3BD8-492B-AE7C-8D371D306EB5}"/>
          </ac:spMkLst>
        </pc:spChg>
        <pc:spChg chg="add mod">
          <ac:chgData name="Kang Seong-Beom" userId="2dccd213a7b0d76c" providerId="LiveId" clId="{53CE4DE9-E0A1-4564-AFBF-884992319541}" dt="2018-10-09T04:09:51.003" v="6387" actId="20577"/>
          <ac:spMkLst>
            <pc:docMk/>
            <pc:sldMk cId="760072216" sldId="1642"/>
            <ac:spMk id="16" creationId="{52438C0B-1D50-44FE-8378-D0080D9EBF3B}"/>
          </ac:spMkLst>
        </pc:spChg>
        <pc:picChg chg="add mod">
          <ac:chgData name="Kang Seong-Beom" userId="2dccd213a7b0d76c" providerId="LiveId" clId="{53CE4DE9-E0A1-4564-AFBF-884992319541}" dt="2018-10-09T01:55:23.758" v="6108" actId="1076"/>
          <ac:picMkLst>
            <pc:docMk/>
            <pc:sldMk cId="760072216" sldId="1642"/>
            <ac:picMk id="15" creationId="{E9141C60-9123-4818-B8D7-9DB4992933B1}"/>
          </ac:picMkLst>
        </pc:picChg>
      </pc:sldChg>
      <pc:sldChg chg="addSp delSp modSp add">
        <pc:chgData name="Kang Seong-Beom" userId="2dccd213a7b0d76c" providerId="LiveId" clId="{53CE4DE9-E0A1-4564-AFBF-884992319541}" dt="2018-10-12T11:35:31.831" v="11032" actId="20577"/>
        <pc:sldMkLst>
          <pc:docMk/>
          <pc:sldMk cId="3310689200" sldId="1646"/>
        </pc:sldMkLst>
        <pc:spChg chg="mod">
          <ac:chgData name="Kang Seong-Beom" userId="2dccd213a7b0d76c" providerId="LiveId" clId="{53CE4DE9-E0A1-4564-AFBF-884992319541}" dt="2018-10-12T11:35:31.831" v="11032" actId="20577"/>
          <ac:spMkLst>
            <pc:docMk/>
            <pc:sldMk cId="3310689200" sldId="1646"/>
            <ac:spMk id="2" creationId="{2FBF12B6-8431-4B6C-BCD2-287676ACFFAA}"/>
          </ac:spMkLst>
        </pc:spChg>
        <pc:spChg chg="del">
          <ac:chgData name="Kang Seong-Beom" userId="2dccd213a7b0d76c" providerId="LiveId" clId="{53CE4DE9-E0A1-4564-AFBF-884992319541}" dt="2018-10-01T14:54:39.789" v="1316" actId="478"/>
          <ac:spMkLst>
            <pc:docMk/>
            <pc:sldMk cId="3310689200" sldId="1646"/>
            <ac:spMk id="3" creationId="{F2666C8D-3BFB-44BB-840A-C73384D87F36}"/>
          </ac:spMkLst>
        </pc:spChg>
        <pc:spChg chg="mod">
          <ac:chgData name="Kang Seong-Beom" userId="2dccd213a7b0d76c" providerId="LiveId" clId="{53CE4DE9-E0A1-4564-AFBF-884992319541}" dt="2018-10-02T13:28:25.548" v="2291" actId="1076"/>
          <ac:spMkLst>
            <pc:docMk/>
            <pc:sldMk cId="3310689200" sldId="1646"/>
            <ac:spMk id="4" creationId="{9C7C164D-A4F6-41A2-8EC6-346A9D08E024}"/>
          </ac:spMkLst>
        </pc:spChg>
        <pc:spChg chg="add mod">
          <ac:chgData name="Kang Seong-Beom" userId="2dccd213a7b0d76c" providerId="LiveId" clId="{53CE4DE9-E0A1-4564-AFBF-884992319541}" dt="2018-10-03T03:16:06.380" v="3650" actId="13822"/>
          <ac:spMkLst>
            <pc:docMk/>
            <pc:sldMk cId="3310689200" sldId="1646"/>
            <ac:spMk id="5" creationId="{54C4C484-192C-4DC0-A9EB-6E80854CF0DC}"/>
          </ac:spMkLst>
        </pc:spChg>
        <pc:spChg chg="add mod">
          <ac:chgData name="Kang Seong-Beom" userId="2dccd213a7b0d76c" providerId="LiveId" clId="{53CE4DE9-E0A1-4564-AFBF-884992319541}" dt="2018-10-03T04:20:24.294" v="3940" actId="13822"/>
          <ac:spMkLst>
            <pc:docMk/>
            <pc:sldMk cId="3310689200" sldId="1646"/>
            <ac:spMk id="6" creationId="{E1BC3DCA-D5BE-42F8-8940-5275F89A4421}"/>
          </ac:spMkLst>
        </pc:spChg>
        <pc:spChg chg="add mod">
          <ac:chgData name="Kang Seong-Beom" userId="2dccd213a7b0d76c" providerId="LiveId" clId="{53CE4DE9-E0A1-4564-AFBF-884992319541}" dt="2018-10-03T03:14:33.282" v="3613" actId="20577"/>
          <ac:spMkLst>
            <pc:docMk/>
            <pc:sldMk cId="3310689200" sldId="1646"/>
            <ac:spMk id="11" creationId="{83B90BAA-7E60-4358-A0BF-733E2F8B408A}"/>
          </ac:spMkLst>
        </pc:spChg>
        <pc:spChg chg="add mod">
          <ac:chgData name="Kang Seong-Beom" userId="2dccd213a7b0d76c" providerId="LiveId" clId="{53CE4DE9-E0A1-4564-AFBF-884992319541}" dt="2018-10-03T03:14:46.666" v="3641" actId="1037"/>
          <ac:spMkLst>
            <pc:docMk/>
            <pc:sldMk cId="3310689200" sldId="1646"/>
            <ac:spMk id="12" creationId="{19E729F5-142B-4200-B9A4-B6CA9695BF3A}"/>
          </ac:spMkLst>
        </pc:spChg>
        <pc:spChg chg="add mod">
          <ac:chgData name="Kang Seong-Beom" userId="2dccd213a7b0d76c" providerId="LiveId" clId="{53CE4DE9-E0A1-4564-AFBF-884992319541}" dt="2018-10-03T03:13:42.236" v="3541" actId="208"/>
          <ac:spMkLst>
            <pc:docMk/>
            <pc:sldMk cId="3310689200" sldId="1646"/>
            <ac:spMk id="13" creationId="{9646AFCB-9AB2-4B02-B6E4-4F2E9F31E9F0}"/>
          </ac:spMkLst>
        </pc:spChg>
        <pc:spChg chg="add mod">
          <ac:chgData name="Kang Seong-Beom" userId="2dccd213a7b0d76c" providerId="LiveId" clId="{53CE4DE9-E0A1-4564-AFBF-884992319541}" dt="2018-10-03T13:31:19.838" v="5230" actId="1076"/>
          <ac:spMkLst>
            <pc:docMk/>
            <pc:sldMk cId="3310689200" sldId="1646"/>
            <ac:spMk id="14" creationId="{3C138105-0678-4F85-BE95-38FD20C85193}"/>
          </ac:spMkLst>
        </pc:spChg>
        <pc:spChg chg="add mod">
          <ac:chgData name="Kang Seong-Beom" userId="2dccd213a7b0d76c" providerId="LiveId" clId="{53CE4DE9-E0A1-4564-AFBF-884992319541}" dt="2018-10-03T03:13:42.236" v="3541" actId="208"/>
          <ac:spMkLst>
            <pc:docMk/>
            <pc:sldMk cId="3310689200" sldId="1646"/>
            <ac:spMk id="15" creationId="{765B51B5-5B66-45EC-A057-2BAADFEDE0E3}"/>
          </ac:spMkLst>
        </pc:spChg>
        <pc:spChg chg="add mod">
          <ac:chgData name="Kang Seong-Beom" userId="2dccd213a7b0d76c" providerId="LiveId" clId="{53CE4DE9-E0A1-4564-AFBF-884992319541}" dt="2018-10-03T03:15:13.181" v="3644" actId="1076"/>
          <ac:spMkLst>
            <pc:docMk/>
            <pc:sldMk cId="3310689200" sldId="1646"/>
            <ac:spMk id="16" creationId="{480DDE50-98F4-43A8-8D6E-3C1650941752}"/>
          </ac:spMkLst>
        </pc:spChg>
        <pc:spChg chg="add mod">
          <ac:chgData name="Kang Seong-Beom" userId="2dccd213a7b0d76c" providerId="LiveId" clId="{53CE4DE9-E0A1-4564-AFBF-884992319541}" dt="2018-10-03T03:17:30.272" v="3653" actId="20577"/>
          <ac:spMkLst>
            <pc:docMk/>
            <pc:sldMk cId="3310689200" sldId="1646"/>
            <ac:spMk id="17" creationId="{C4AD8A82-E5EF-4FB1-8BE6-2E8453A24857}"/>
          </ac:spMkLst>
        </pc:spChg>
        <pc:spChg chg="add mod">
          <ac:chgData name="Kang Seong-Beom" userId="2dccd213a7b0d76c" providerId="LiveId" clId="{53CE4DE9-E0A1-4564-AFBF-884992319541}" dt="2018-10-03T03:23:57.232" v="3846" actId="1076"/>
          <ac:spMkLst>
            <pc:docMk/>
            <pc:sldMk cId="3310689200" sldId="1646"/>
            <ac:spMk id="18" creationId="{F4E820C8-E5D9-4B62-A248-C8BD75C33C7A}"/>
          </ac:spMkLst>
        </pc:spChg>
        <pc:spChg chg="add mod">
          <ac:chgData name="Kang Seong-Beom" userId="2dccd213a7b0d76c" providerId="LiveId" clId="{53CE4DE9-E0A1-4564-AFBF-884992319541}" dt="2018-10-03T03:24:09.316" v="3850" actId="1076"/>
          <ac:spMkLst>
            <pc:docMk/>
            <pc:sldMk cId="3310689200" sldId="1646"/>
            <ac:spMk id="19" creationId="{7CEC5095-F0AC-4142-B397-49505853FB9B}"/>
          </ac:spMkLst>
        </pc:spChg>
        <pc:spChg chg="add mod">
          <ac:chgData name="Kang Seong-Beom" userId="2dccd213a7b0d76c" providerId="LiveId" clId="{53CE4DE9-E0A1-4564-AFBF-884992319541}" dt="2018-10-03T03:18:38.505" v="3703" actId="20577"/>
          <ac:spMkLst>
            <pc:docMk/>
            <pc:sldMk cId="3310689200" sldId="1646"/>
            <ac:spMk id="23" creationId="{1EDA0414-F54A-4910-98B4-7CAFE460E9C8}"/>
          </ac:spMkLst>
        </pc:spChg>
        <pc:spChg chg="add mod">
          <ac:chgData name="Kang Seong-Beom" userId="2dccd213a7b0d76c" providerId="LiveId" clId="{53CE4DE9-E0A1-4564-AFBF-884992319541}" dt="2018-10-03T03:24:16.528" v="3857" actId="20577"/>
          <ac:spMkLst>
            <pc:docMk/>
            <pc:sldMk cId="3310689200" sldId="1646"/>
            <ac:spMk id="24" creationId="{76761F1C-FDFE-44DD-8122-5F3E2E967D7D}"/>
          </ac:spMkLst>
        </pc:spChg>
        <pc:spChg chg="add mod">
          <ac:chgData name="Kang Seong-Beom" userId="2dccd213a7b0d76c" providerId="LiveId" clId="{53CE4DE9-E0A1-4564-AFBF-884992319541}" dt="2018-10-03T03:23:22.330" v="3844" actId="20577"/>
          <ac:spMkLst>
            <pc:docMk/>
            <pc:sldMk cId="3310689200" sldId="1646"/>
            <ac:spMk id="26" creationId="{1A7C8D1A-5925-46A8-AE17-9982C6FBD264}"/>
          </ac:spMkLst>
        </pc:spChg>
        <pc:cxnChg chg="add mod">
          <ac:chgData name="Kang Seong-Beom" userId="2dccd213a7b0d76c" providerId="LiveId" clId="{53CE4DE9-E0A1-4564-AFBF-884992319541}" dt="2018-10-03T03:18:08.798" v="3669" actId="11529"/>
          <ac:cxnSpMkLst>
            <pc:docMk/>
            <pc:sldMk cId="3310689200" sldId="1646"/>
            <ac:cxnSpMk id="7" creationId="{36771FA0-AE49-493F-9CF2-D9DBF499F3CC}"/>
          </ac:cxnSpMkLst>
        </pc:cxnChg>
        <pc:cxnChg chg="add mod">
          <ac:chgData name="Kang Seong-Beom" userId="2dccd213a7b0d76c" providerId="LiveId" clId="{53CE4DE9-E0A1-4564-AFBF-884992319541}" dt="2018-10-01T15:38:43.332" v="2039" actId="1038"/>
          <ac:cxnSpMkLst>
            <pc:docMk/>
            <pc:sldMk cId="3310689200" sldId="1646"/>
            <ac:cxnSpMk id="8" creationId="{EB3E1072-AD59-4616-ACEC-8E50EE3627F8}"/>
          </ac:cxnSpMkLst>
        </pc:cxnChg>
        <pc:cxnChg chg="add mod">
          <ac:chgData name="Kang Seong-Beom" userId="2dccd213a7b0d76c" providerId="LiveId" clId="{53CE4DE9-E0A1-4564-AFBF-884992319541}" dt="2018-10-01T15:38:43.332" v="2039" actId="1038"/>
          <ac:cxnSpMkLst>
            <pc:docMk/>
            <pc:sldMk cId="3310689200" sldId="1646"/>
            <ac:cxnSpMk id="10" creationId="{84B7F9DA-C4B2-40FB-A413-49D97B01078B}"/>
          </ac:cxnSpMkLst>
        </pc:cxnChg>
        <pc:cxnChg chg="add del mod">
          <ac:chgData name="Kang Seong-Beom" userId="2dccd213a7b0d76c" providerId="LiveId" clId="{53CE4DE9-E0A1-4564-AFBF-884992319541}" dt="2018-10-01T15:23:57.932" v="1721" actId="478"/>
          <ac:cxnSpMkLst>
            <pc:docMk/>
            <pc:sldMk cId="3310689200" sldId="1646"/>
            <ac:cxnSpMk id="20" creationId="{99B774A9-B489-497C-9008-3B3EBBF31C5D}"/>
          </ac:cxnSpMkLst>
        </pc:cxnChg>
        <pc:cxnChg chg="add mod">
          <ac:chgData name="Kang Seong-Beom" userId="2dccd213a7b0d76c" providerId="LiveId" clId="{53CE4DE9-E0A1-4564-AFBF-884992319541}" dt="2018-10-03T03:17:39.981" v="3656" actId="1036"/>
          <ac:cxnSpMkLst>
            <pc:docMk/>
            <pc:sldMk cId="3310689200" sldId="1646"/>
            <ac:cxnSpMk id="22" creationId="{7B020901-9E7C-4EF2-AB60-1849133F1301}"/>
          </ac:cxnSpMkLst>
        </pc:cxnChg>
      </pc:sldChg>
      <pc:sldChg chg="modSp add">
        <pc:chgData name="Kang Seong-Beom" userId="2dccd213a7b0d76c" providerId="LiveId" clId="{53CE4DE9-E0A1-4564-AFBF-884992319541}" dt="2018-10-02T13:00:42.554" v="2081" actId="20577"/>
        <pc:sldMkLst>
          <pc:docMk/>
          <pc:sldMk cId="2521274116" sldId="1648"/>
        </pc:sldMkLst>
        <pc:spChg chg="mod">
          <ac:chgData name="Kang Seong-Beom" userId="2dccd213a7b0d76c" providerId="LiveId" clId="{53CE4DE9-E0A1-4564-AFBF-884992319541}" dt="2018-10-02T13:00:42.554" v="2081" actId="20577"/>
          <ac:spMkLst>
            <pc:docMk/>
            <pc:sldMk cId="2521274116" sldId="1648"/>
            <ac:spMk id="2" creationId="{00000000-0000-0000-0000-000000000000}"/>
          </ac:spMkLst>
        </pc:spChg>
      </pc:sldChg>
      <pc:sldChg chg="addSp delSp modSp add ord">
        <pc:chgData name="Kang Seong-Beom" userId="2dccd213a7b0d76c" providerId="LiveId" clId="{53CE4DE9-E0A1-4564-AFBF-884992319541}" dt="2018-10-12T11:34:31.239" v="10986" actId="20577"/>
        <pc:sldMkLst>
          <pc:docMk/>
          <pc:sldMk cId="437599393" sldId="1649"/>
        </pc:sldMkLst>
        <pc:spChg chg="mod">
          <ac:chgData name="Kang Seong-Beom" userId="2dccd213a7b0d76c" providerId="LiveId" clId="{53CE4DE9-E0A1-4564-AFBF-884992319541}" dt="2018-10-12T11:34:31.239" v="10986" actId="20577"/>
          <ac:spMkLst>
            <pc:docMk/>
            <pc:sldMk cId="437599393" sldId="1649"/>
            <ac:spMk id="2" creationId="{D31E543B-E39C-4354-B1C6-E3892707F813}"/>
          </ac:spMkLst>
        </pc:spChg>
        <pc:spChg chg="add del mod">
          <ac:chgData name="Kang Seong-Beom" userId="2dccd213a7b0d76c" providerId="LiveId" clId="{53CE4DE9-E0A1-4564-AFBF-884992319541}" dt="2018-10-02T13:14:15.515" v="2260" actId="20577"/>
          <ac:spMkLst>
            <pc:docMk/>
            <pc:sldMk cId="437599393" sldId="1649"/>
            <ac:spMk id="3" creationId="{8EDF6C6F-478B-4489-93B7-8DCD729F1AEA}"/>
          </ac:spMkLst>
        </pc:spChg>
        <pc:spChg chg="add del mod">
          <ac:chgData name="Kang Seong-Beom" userId="2dccd213a7b0d76c" providerId="LiveId" clId="{53CE4DE9-E0A1-4564-AFBF-884992319541}" dt="2018-10-03T02:04:26.060" v="2452" actId="478"/>
          <ac:spMkLst>
            <pc:docMk/>
            <pc:sldMk cId="437599393" sldId="1649"/>
            <ac:spMk id="5" creationId="{0C3BBFF1-153C-4B41-A41E-B3D74A226A21}"/>
          </ac:spMkLst>
        </pc:spChg>
        <pc:spChg chg="add del mod">
          <ac:chgData name="Kang Seong-Beom" userId="2dccd213a7b0d76c" providerId="LiveId" clId="{53CE4DE9-E0A1-4564-AFBF-884992319541}" dt="2018-10-02T13:10:59.604" v="2110" actId="478"/>
          <ac:spMkLst>
            <pc:docMk/>
            <pc:sldMk cId="437599393" sldId="1649"/>
            <ac:spMk id="6" creationId="{8189F8B6-683F-42E9-BAEB-33C41B751911}"/>
          </ac:spMkLst>
        </pc:spChg>
        <pc:spChg chg="add del mod">
          <ac:chgData name="Kang Seong-Beom" userId="2dccd213a7b0d76c" providerId="LiveId" clId="{53CE4DE9-E0A1-4564-AFBF-884992319541}" dt="2018-10-03T02:04:26.060" v="2452" actId="478"/>
          <ac:spMkLst>
            <pc:docMk/>
            <pc:sldMk cId="437599393" sldId="1649"/>
            <ac:spMk id="7" creationId="{652185FB-AF04-4518-A229-D099353D8AA5}"/>
          </ac:spMkLst>
        </pc:spChg>
        <pc:spChg chg="add del mod">
          <ac:chgData name="Kang Seong-Beom" userId="2dccd213a7b0d76c" providerId="LiveId" clId="{53CE4DE9-E0A1-4564-AFBF-884992319541}" dt="2018-10-03T02:04:26.060" v="2452" actId="478"/>
          <ac:spMkLst>
            <pc:docMk/>
            <pc:sldMk cId="437599393" sldId="1649"/>
            <ac:spMk id="8" creationId="{2C306BD8-E58C-4CF9-B184-2BE16EF100DB}"/>
          </ac:spMkLst>
        </pc:spChg>
        <pc:spChg chg="add del mod">
          <ac:chgData name="Kang Seong-Beom" userId="2dccd213a7b0d76c" providerId="LiveId" clId="{53CE4DE9-E0A1-4564-AFBF-884992319541}" dt="2018-10-03T02:04:26.060" v="2452" actId="478"/>
          <ac:spMkLst>
            <pc:docMk/>
            <pc:sldMk cId="437599393" sldId="1649"/>
            <ac:spMk id="9" creationId="{6B9ADBAB-1531-413D-8024-F118D38E2222}"/>
          </ac:spMkLst>
        </pc:spChg>
        <pc:spChg chg="add del mod">
          <ac:chgData name="Kang Seong-Beom" userId="2dccd213a7b0d76c" providerId="LiveId" clId="{53CE4DE9-E0A1-4564-AFBF-884992319541}" dt="2018-10-03T02:04:26.060" v="2452" actId="478"/>
          <ac:spMkLst>
            <pc:docMk/>
            <pc:sldMk cId="437599393" sldId="1649"/>
            <ac:spMk id="10" creationId="{FB54774B-7D02-418B-8B53-32EFA02535C3}"/>
          </ac:spMkLst>
        </pc:spChg>
        <pc:spChg chg="add del mod">
          <ac:chgData name="Kang Seong-Beom" userId="2dccd213a7b0d76c" providerId="LiveId" clId="{53CE4DE9-E0A1-4564-AFBF-884992319541}" dt="2018-10-03T02:04:26.060" v="2452" actId="478"/>
          <ac:spMkLst>
            <pc:docMk/>
            <pc:sldMk cId="437599393" sldId="1649"/>
            <ac:spMk id="11" creationId="{C3165888-3CFB-417D-8DAF-FF293635697D}"/>
          </ac:spMkLst>
        </pc:spChg>
        <pc:spChg chg="add del mod">
          <ac:chgData name="Kang Seong-Beom" userId="2dccd213a7b0d76c" providerId="LiveId" clId="{53CE4DE9-E0A1-4564-AFBF-884992319541}" dt="2018-10-03T02:04:26.060" v="2452" actId="478"/>
          <ac:spMkLst>
            <pc:docMk/>
            <pc:sldMk cId="437599393" sldId="1649"/>
            <ac:spMk id="12" creationId="{867479DB-DC89-4BF9-93F1-7B748B83CB0E}"/>
          </ac:spMkLst>
        </pc:spChg>
        <pc:spChg chg="add del mod">
          <ac:chgData name="Kang Seong-Beom" userId="2dccd213a7b0d76c" providerId="LiveId" clId="{53CE4DE9-E0A1-4564-AFBF-884992319541}" dt="2018-10-03T02:04:26.060" v="2452" actId="478"/>
          <ac:spMkLst>
            <pc:docMk/>
            <pc:sldMk cId="437599393" sldId="1649"/>
            <ac:spMk id="13" creationId="{0B866BBD-611D-430B-9113-0043B68F40F9}"/>
          </ac:spMkLst>
        </pc:spChg>
        <pc:spChg chg="add del mod">
          <ac:chgData name="Kang Seong-Beom" userId="2dccd213a7b0d76c" providerId="LiveId" clId="{53CE4DE9-E0A1-4564-AFBF-884992319541}" dt="2018-10-03T02:04:26.060" v="2452" actId="478"/>
          <ac:spMkLst>
            <pc:docMk/>
            <pc:sldMk cId="437599393" sldId="1649"/>
            <ac:spMk id="14" creationId="{89760735-7BCE-4DED-A994-CFDECE00C39D}"/>
          </ac:spMkLst>
        </pc:spChg>
        <pc:spChg chg="add del mod">
          <ac:chgData name="Kang Seong-Beom" userId="2dccd213a7b0d76c" providerId="LiveId" clId="{53CE4DE9-E0A1-4564-AFBF-884992319541}" dt="2018-10-03T02:04:26.060" v="2452" actId="478"/>
          <ac:spMkLst>
            <pc:docMk/>
            <pc:sldMk cId="437599393" sldId="1649"/>
            <ac:spMk id="15" creationId="{DEFC9E4F-5CD2-4CE6-B38F-4635F2BDE428}"/>
          </ac:spMkLst>
        </pc:spChg>
        <pc:graphicFrameChg chg="add mod modGraphic">
          <ac:chgData name="Kang Seong-Beom" userId="2dccd213a7b0d76c" providerId="LiveId" clId="{53CE4DE9-E0A1-4564-AFBF-884992319541}" dt="2018-10-12T11:08:46.084" v="9990" actId="20577"/>
          <ac:graphicFrameMkLst>
            <pc:docMk/>
            <pc:sldMk cId="437599393" sldId="1649"/>
            <ac:graphicFrameMk id="6" creationId="{84096156-BCA2-4323-84CB-08DD01AA280A}"/>
          </ac:graphicFrameMkLst>
        </pc:graphicFrameChg>
      </pc:sldChg>
      <pc:sldChg chg="add">
        <pc:chgData name="Kang Seong-Beom" userId="2dccd213a7b0d76c" providerId="LiveId" clId="{53CE4DE9-E0A1-4564-AFBF-884992319541}" dt="2018-10-03T02:23:13.767" v="3120"/>
        <pc:sldMkLst>
          <pc:docMk/>
          <pc:sldMk cId="1176427403" sldId="1651"/>
        </pc:sldMkLst>
      </pc:sldChg>
      <pc:sldChg chg="modSp add">
        <pc:chgData name="Kang Seong-Beom" userId="2dccd213a7b0d76c" providerId="LiveId" clId="{53CE4DE9-E0A1-4564-AFBF-884992319541}" dt="2018-10-12T11:34:08.299" v="10977" actId="20577"/>
        <pc:sldMkLst>
          <pc:docMk/>
          <pc:sldMk cId="1131529901" sldId="1653"/>
        </pc:sldMkLst>
        <pc:spChg chg="mod">
          <ac:chgData name="Kang Seong-Beom" userId="2dccd213a7b0d76c" providerId="LiveId" clId="{53CE4DE9-E0A1-4564-AFBF-884992319541}" dt="2018-10-12T11:34:08.299" v="10977" actId="20577"/>
          <ac:spMkLst>
            <pc:docMk/>
            <pc:sldMk cId="1131529901" sldId="1653"/>
            <ac:spMk id="2" creationId="{00000000-0000-0000-0000-000000000000}"/>
          </ac:spMkLst>
        </pc:spChg>
        <pc:spChg chg="mod">
          <ac:chgData name="Kang Seong-Beom" userId="2dccd213a7b0d76c" providerId="LiveId" clId="{53CE4DE9-E0A1-4564-AFBF-884992319541}" dt="2018-10-03T11:15:59.503" v="3945" actId="20577"/>
          <ac:spMkLst>
            <pc:docMk/>
            <pc:sldMk cId="1131529901" sldId="1653"/>
            <ac:spMk id="3" creationId="{00000000-0000-0000-0000-000000000000}"/>
          </ac:spMkLst>
        </pc:spChg>
      </pc:sldChg>
      <pc:sldChg chg="modSp add">
        <pc:chgData name="Kang Seong-Beom" userId="2dccd213a7b0d76c" providerId="LiveId" clId="{53CE4DE9-E0A1-4564-AFBF-884992319541}" dt="2018-10-12T11:34:11.568" v="10978" actId="20577"/>
        <pc:sldMkLst>
          <pc:docMk/>
          <pc:sldMk cId="917075661" sldId="1654"/>
        </pc:sldMkLst>
        <pc:spChg chg="mod">
          <ac:chgData name="Kang Seong-Beom" userId="2dccd213a7b0d76c" providerId="LiveId" clId="{53CE4DE9-E0A1-4564-AFBF-884992319541}" dt="2018-10-12T11:34:11.568" v="10978" actId="20577"/>
          <ac:spMkLst>
            <pc:docMk/>
            <pc:sldMk cId="917075661" sldId="1654"/>
            <ac:spMk id="2" creationId="{00000000-0000-0000-0000-000000000000}"/>
          </ac:spMkLst>
        </pc:spChg>
        <pc:spChg chg="mod">
          <ac:chgData name="Kang Seong-Beom" userId="2dccd213a7b0d76c" providerId="LiveId" clId="{53CE4DE9-E0A1-4564-AFBF-884992319541}" dt="2018-10-10T13:16:29.684" v="7964" actId="20577"/>
          <ac:spMkLst>
            <pc:docMk/>
            <pc:sldMk cId="917075661" sldId="1654"/>
            <ac:spMk id="3" creationId="{00000000-0000-0000-0000-000000000000}"/>
          </ac:spMkLst>
        </pc:spChg>
      </pc:sldChg>
      <pc:sldChg chg="modSp add">
        <pc:chgData name="Kang Seong-Beom" userId="2dccd213a7b0d76c" providerId="LiveId" clId="{53CE4DE9-E0A1-4564-AFBF-884992319541}" dt="2018-10-12T11:34:04.210" v="10976" actId="20577"/>
        <pc:sldMkLst>
          <pc:docMk/>
          <pc:sldMk cId="2931173639" sldId="1655"/>
        </pc:sldMkLst>
        <pc:spChg chg="mod">
          <ac:chgData name="Kang Seong-Beom" userId="2dccd213a7b0d76c" providerId="LiveId" clId="{53CE4DE9-E0A1-4564-AFBF-884992319541}" dt="2018-10-12T11:34:04.210" v="10976" actId="20577"/>
          <ac:spMkLst>
            <pc:docMk/>
            <pc:sldMk cId="2931173639" sldId="1655"/>
            <ac:spMk id="2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11:03:29.681" v="9937" actId="20577"/>
          <ac:spMkLst>
            <pc:docMk/>
            <pc:sldMk cId="2931173639" sldId="1655"/>
            <ac:spMk id="3" creationId="{00000000-0000-0000-0000-000000000000}"/>
          </ac:spMkLst>
        </pc:spChg>
      </pc:sldChg>
      <pc:sldChg chg="modSp add">
        <pc:chgData name="Kang Seong-Beom" userId="2dccd213a7b0d76c" providerId="LiveId" clId="{53CE4DE9-E0A1-4564-AFBF-884992319541}" dt="2018-10-12T11:35:48.730" v="11034" actId="20577"/>
        <pc:sldMkLst>
          <pc:docMk/>
          <pc:sldMk cId="1607899332" sldId="1658"/>
        </pc:sldMkLst>
        <pc:spChg chg="mod">
          <ac:chgData name="Kang Seong-Beom" userId="2dccd213a7b0d76c" providerId="LiveId" clId="{53CE4DE9-E0A1-4564-AFBF-884992319541}" dt="2018-10-12T11:35:48.730" v="11034" actId="20577"/>
          <ac:spMkLst>
            <pc:docMk/>
            <pc:sldMk cId="1607899332" sldId="1658"/>
            <ac:spMk id="2" creationId="{1D3F9984-2C80-411E-AAC1-584A7634DD81}"/>
          </ac:spMkLst>
        </pc:spChg>
        <pc:graphicFrameChg chg="mod modGraphic">
          <ac:chgData name="Kang Seong-Beom" userId="2dccd213a7b0d76c" providerId="LiveId" clId="{53CE4DE9-E0A1-4564-AFBF-884992319541}" dt="2018-10-12T10:16:37.733" v="9546" actId="6549"/>
          <ac:graphicFrameMkLst>
            <pc:docMk/>
            <pc:sldMk cId="1607899332" sldId="1658"/>
            <ac:graphicFrameMk id="7" creationId="{3FC80C82-4E33-4F03-9402-7B7E5B4EE35A}"/>
          </ac:graphicFrameMkLst>
        </pc:graphicFrameChg>
      </pc:sldChg>
      <pc:sldChg chg="modSp add">
        <pc:chgData name="Kang Seong-Beom" userId="2dccd213a7b0d76c" providerId="LiveId" clId="{53CE4DE9-E0A1-4564-AFBF-884992319541}" dt="2018-10-03T13:13:42.408" v="5035" actId="20577"/>
        <pc:sldMkLst>
          <pc:docMk/>
          <pc:sldMk cId="4215931900" sldId="1661"/>
        </pc:sldMkLst>
        <pc:spChg chg="mod">
          <ac:chgData name="Kang Seong-Beom" userId="2dccd213a7b0d76c" providerId="LiveId" clId="{53CE4DE9-E0A1-4564-AFBF-884992319541}" dt="2018-10-03T13:13:42.408" v="5035" actId="20577"/>
          <ac:spMkLst>
            <pc:docMk/>
            <pc:sldMk cId="4215931900" sldId="1661"/>
            <ac:spMk id="2" creationId="{00000000-0000-0000-0000-000000000000}"/>
          </ac:spMkLst>
        </pc:spChg>
      </pc:sldChg>
      <pc:sldChg chg="addSp delSp modSp add">
        <pc:chgData name="Kang Seong-Beom" userId="2dccd213a7b0d76c" providerId="LiveId" clId="{53CE4DE9-E0A1-4564-AFBF-884992319541}" dt="2018-10-12T11:35:54.669" v="11038" actId="20577"/>
        <pc:sldMkLst>
          <pc:docMk/>
          <pc:sldMk cId="3398474133" sldId="1662"/>
        </pc:sldMkLst>
        <pc:spChg chg="mod">
          <ac:chgData name="Kang Seong-Beom" userId="2dccd213a7b0d76c" providerId="LiveId" clId="{53CE4DE9-E0A1-4564-AFBF-884992319541}" dt="2018-10-12T11:35:54.669" v="11038" actId="20577"/>
          <ac:spMkLst>
            <pc:docMk/>
            <pc:sldMk cId="3398474133" sldId="1662"/>
            <ac:spMk id="2" creationId="{EACC5CA0-28BA-4036-986A-DA03B762CC63}"/>
          </ac:spMkLst>
        </pc:spChg>
        <pc:spChg chg="mod">
          <ac:chgData name="Kang Seong-Beom" userId="2dccd213a7b0d76c" providerId="LiveId" clId="{53CE4DE9-E0A1-4564-AFBF-884992319541}" dt="2018-10-03T13:36:18.371" v="5391" actId="6549"/>
          <ac:spMkLst>
            <pc:docMk/>
            <pc:sldMk cId="3398474133" sldId="1662"/>
            <ac:spMk id="3" creationId="{6C386A54-59A8-4BF6-8E00-B6B2AADB394A}"/>
          </ac:spMkLst>
        </pc:spChg>
        <pc:spChg chg="add del mod">
          <ac:chgData name="Kang Seong-Beom" userId="2dccd213a7b0d76c" providerId="LiveId" clId="{53CE4DE9-E0A1-4564-AFBF-884992319541}" dt="2018-10-03T13:25:56.049" v="5151" actId="478"/>
          <ac:spMkLst>
            <pc:docMk/>
            <pc:sldMk cId="3398474133" sldId="1662"/>
            <ac:spMk id="5" creationId="{8FFBE94C-E83D-4BFD-BFEA-09C6FA28974C}"/>
          </ac:spMkLst>
        </pc:spChg>
        <pc:spChg chg="add mod">
          <ac:chgData name="Kang Seong-Beom" userId="2dccd213a7b0d76c" providerId="LiveId" clId="{53CE4DE9-E0A1-4564-AFBF-884992319541}" dt="2018-10-10T15:50:09.729" v="9089" actId="207"/>
          <ac:spMkLst>
            <pc:docMk/>
            <pc:sldMk cId="3398474133" sldId="1662"/>
            <ac:spMk id="6" creationId="{327641A5-41D2-46F4-80DF-6B3BC54546AE}"/>
          </ac:spMkLst>
        </pc:spChg>
        <pc:spChg chg="add del">
          <ac:chgData name="Kang Seong-Beom" userId="2dccd213a7b0d76c" providerId="LiveId" clId="{53CE4DE9-E0A1-4564-AFBF-884992319541}" dt="2018-10-03T13:28:07.813" v="5190"/>
          <ac:spMkLst>
            <pc:docMk/>
            <pc:sldMk cId="3398474133" sldId="1662"/>
            <ac:spMk id="7" creationId="{175FE5FF-0431-4610-8386-734EC214E71E}"/>
          </ac:spMkLst>
        </pc:spChg>
        <pc:spChg chg="mod">
          <ac:chgData name="Kang Seong-Beom" userId="2dccd213a7b0d76c" providerId="LiveId" clId="{53CE4DE9-E0A1-4564-AFBF-884992319541}" dt="2018-10-10T15:50:13.765" v="9090" actId="207"/>
          <ac:spMkLst>
            <pc:docMk/>
            <pc:sldMk cId="3398474133" sldId="1662"/>
            <ac:spMk id="7" creationId="{9C73E928-2EB0-4E0B-A529-C2693F9D2CD9}"/>
          </ac:spMkLst>
        </pc:spChg>
        <pc:spChg chg="add del">
          <ac:chgData name="Kang Seong-Beom" userId="2dccd213a7b0d76c" providerId="LiveId" clId="{53CE4DE9-E0A1-4564-AFBF-884992319541}" dt="2018-10-03T13:28:10.862" v="5192"/>
          <ac:spMkLst>
            <pc:docMk/>
            <pc:sldMk cId="3398474133" sldId="1662"/>
            <ac:spMk id="8" creationId="{D676CA0E-7EE4-4FB5-9354-6BB240CCAD14}"/>
          </ac:spMkLst>
        </pc:spChg>
      </pc:sldChg>
      <pc:sldChg chg="modSp add">
        <pc:chgData name="Kang Seong-Beom" userId="2dccd213a7b0d76c" providerId="LiveId" clId="{53CE4DE9-E0A1-4564-AFBF-884992319541}" dt="2018-10-12T11:54:57.687" v="11138" actId="108"/>
        <pc:sldMkLst>
          <pc:docMk/>
          <pc:sldMk cId="1794548341" sldId="1663"/>
        </pc:sldMkLst>
        <pc:spChg chg="mod">
          <ac:chgData name="Kang Seong-Beom" userId="2dccd213a7b0d76c" providerId="LiveId" clId="{53CE4DE9-E0A1-4564-AFBF-884992319541}" dt="2018-10-12T11:35:51.317" v="11036" actId="20577"/>
          <ac:spMkLst>
            <pc:docMk/>
            <pc:sldMk cId="1794548341" sldId="1663"/>
            <ac:spMk id="2" creationId="{EACC5CA0-28BA-4036-986A-DA03B762CC63}"/>
          </ac:spMkLst>
        </pc:spChg>
        <pc:spChg chg="mod">
          <ac:chgData name="Kang Seong-Beom" userId="2dccd213a7b0d76c" providerId="LiveId" clId="{53CE4DE9-E0A1-4564-AFBF-884992319541}" dt="2018-10-03T13:37:25.274" v="5406"/>
          <ac:spMkLst>
            <pc:docMk/>
            <pc:sldMk cId="1794548341" sldId="1663"/>
            <ac:spMk id="3" creationId="{6C386A54-59A8-4BF6-8E00-B6B2AADB394A}"/>
          </ac:spMkLst>
        </pc:spChg>
        <pc:graphicFrameChg chg="mod modGraphic">
          <ac:chgData name="Kang Seong-Beom" userId="2dccd213a7b0d76c" providerId="LiveId" clId="{53CE4DE9-E0A1-4564-AFBF-884992319541}" dt="2018-10-12T11:54:57.687" v="11138" actId="108"/>
          <ac:graphicFrameMkLst>
            <pc:docMk/>
            <pc:sldMk cId="1794548341" sldId="1663"/>
            <ac:graphicFrameMk id="7" creationId="{5C3AC52E-5B87-47B5-A5FF-F0813D48A75A}"/>
          </ac:graphicFrameMkLst>
        </pc:graphicFrameChg>
      </pc:sldChg>
      <pc:sldChg chg="modSp">
        <pc:chgData name="Kang Seong-Beom" userId="2dccd213a7b0d76c" providerId="LiveId" clId="{53CE4DE9-E0A1-4564-AFBF-884992319541}" dt="2018-10-10T13:53:08.667" v="8002" actId="6549"/>
        <pc:sldMkLst>
          <pc:docMk/>
          <pc:sldMk cId="2467819031" sldId="1665"/>
        </pc:sldMkLst>
        <pc:spChg chg="mod">
          <ac:chgData name="Kang Seong-Beom" userId="2dccd213a7b0d76c" providerId="LiveId" clId="{53CE4DE9-E0A1-4564-AFBF-884992319541}" dt="2018-10-10T13:53:08.667" v="8002" actId="6549"/>
          <ac:spMkLst>
            <pc:docMk/>
            <pc:sldMk cId="2467819031" sldId="1665"/>
            <ac:spMk id="2" creationId="{00000000-0000-0000-0000-000000000000}"/>
          </ac:spMkLst>
        </pc:spChg>
      </pc:sldChg>
      <pc:sldChg chg="addSp delSp modSp">
        <pc:chgData name="Kang Seong-Beom" userId="2dccd213a7b0d76c" providerId="LiveId" clId="{53CE4DE9-E0A1-4564-AFBF-884992319541}" dt="2018-10-12T11:37:48.402" v="11091" actId="20577"/>
        <pc:sldMkLst>
          <pc:docMk/>
          <pc:sldMk cId="2005277089" sldId="1667"/>
        </pc:sldMkLst>
        <pc:spChg chg="mod">
          <ac:chgData name="Kang Seong-Beom" userId="2dccd213a7b0d76c" providerId="LiveId" clId="{53CE4DE9-E0A1-4564-AFBF-884992319541}" dt="2018-10-12T11:37:48.402" v="11091" actId="20577"/>
          <ac:spMkLst>
            <pc:docMk/>
            <pc:sldMk cId="2005277089" sldId="1667"/>
            <ac:spMk id="2" creationId="{4FFD9BC4-F8CB-434F-ABAA-90E7465C6EF0}"/>
          </ac:spMkLst>
        </pc:spChg>
        <pc:spChg chg="add mod">
          <ac:chgData name="Kang Seong-Beom" userId="2dccd213a7b0d76c" providerId="LiveId" clId="{53CE4DE9-E0A1-4564-AFBF-884992319541}" dt="2018-10-12T10:07:23.615" v="9482" actId="14100"/>
          <ac:spMkLst>
            <pc:docMk/>
            <pc:sldMk cId="2005277089" sldId="1667"/>
            <ac:spMk id="5" creationId="{D089EA44-C125-43D9-BD44-B3E7E8930614}"/>
          </ac:spMkLst>
        </pc:spChg>
        <pc:spChg chg="mod topLvl">
          <ac:chgData name="Kang Seong-Beom" userId="2dccd213a7b0d76c" providerId="LiveId" clId="{53CE4DE9-E0A1-4564-AFBF-884992319541}" dt="2018-10-08T14:21:31.857" v="5681" actId="165"/>
          <ac:spMkLst>
            <pc:docMk/>
            <pc:sldMk cId="2005277089" sldId="1667"/>
            <ac:spMk id="6" creationId="{1BCDD759-3EC1-4D2F-AECB-6E54342116B0}"/>
          </ac:spMkLst>
        </pc:spChg>
        <pc:spChg chg="add mod">
          <ac:chgData name="Kang Seong-Beom" userId="2dccd213a7b0d76c" providerId="LiveId" clId="{53CE4DE9-E0A1-4564-AFBF-884992319541}" dt="2018-10-09T04:09:08.675" v="6379" actId="6549"/>
          <ac:spMkLst>
            <pc:docMk/>
            <pc:sldMk cId="2005277089" sldId="1667"/>
            <ac:spMk id="8" creationId="{6AF57FE5-4FEC-4A2C-8004-3AE2924B4D0D}"/>
          </ac:spMkLst>
        </pc:spChg>
        <pc:spChg chg="add mod">
          <ac:chgData name="Kang Seong-Beom" userId="2dccd213a7b0d76c" providerId="LiveId" clId="{53CE4DE9-E0A1-4564-AFBF-884992319541}" dt="2018-10-09T04:08:56.138" v="6354" actId="1036"/>
          <ac:spMkLst>
            <pc:docMk/>
            <pc:sldMk cId="2005277089" sldId="1667"/>
            <ac:spMk id="24" creationId="{C8673E69-E1B4-48F4-94BF-C70FEBCCBB5F}"/>
          </ac:spMkLst>
        </pc:spChg>
        <pc:spChg chg="add mod">
          <ac:chgData name="Kang Seong-Beom" userId="2dccd213a7b0d76c" providerId="LiveId" clId="{53CE4DE9-E0A1-4564-AFBF-884992319541}" dt="2018-10-12T11:20:04.316" v="10533" actId="20577"/>
          <ac:spMkLst>
            <pc:docMk/>
            <pc:sldMk cId="2005277089" sldId="1667"/>
            <ac:spMk id="25" creationId="{600BCB97-561B-4AAD-A240-D9067CECBC78}"/>
          </ac:spMkLst>
        </pc:spChg>
        <pc:spChg chg="add del mod">
          <ac:chgData name="Kang Seong-Beom" userId="2dccd213a7b0d76c" providerId="LiveId" clId="{53CE4DE9-E0A1-4564-AFBF-884992319541}" dt="2018-10-12T11:00:23.655" v="9840" actId="478"/>
          <ac:spMkLst>
            <pc:docMk/>
            <pc:sldMk cId="2005277089" sldId="1667"/>
            <ac:spMk id="26" creationId="{FB7D4FC7-D2E8-4C5D-9E31-B4B13A36C657}"/>
          </ac:spMkLst>
        </pc:spChg>
        <pc:grpChg chg="del">
          <ac:chgData name="Kang Seong-Beom" userId="2dccd213a7b0d76c" providerId="LiveId" clId="{53CE4DE9-E0A1-4564-AFBF-884992319541}" dt="2018-10-08T14:21:31.857" v="5681" actId="165"/>
          <ac:grpSpMkLst>
            <pc:docMk/>
            <pc:sldMk cId="2005277089" sldId="1667"/>
            <ac:grpSpMk id="5" creationId="{344F003B-9949-43F4-A777-1320F6D0045C}"/>
          </ac:grpSpMkLst>
        </pc:grpChg>
        <pc:picChg chg="add del mod">
          <ac:chgData name="Kang Seong-Beom" userId="2dccd213a7b0d76c" providerId="LiveId" clId="{53CE4DE9-E0A1-4564-AFBF-884992319541}" dt="2018-10-09T04:08:16.088" v="6338" actId="478"/>
          <ac:picMkLst>
            <pc:docMk/>
            <pc:sldMk cId="2005277089" sldId="1667"/>
            <ac:picMk id="7" creationId="{793F8B5A-BC8B-437C-AD6D-BE6034AFF3EB}"/>
          </ac:picMkLst>
        </pc:picChg>
        <pc:picChg chg="add mod ord">
          <ac:chgData name="Kang Seong-Beom" userId="2dccd213a7b0d76c" providerId="LiveId" clId="{53CE4DE9-E0A1-4564-AFBF-884992319541}" dt="2018-10-09T04:08:51.766" v="6345" actId="1076"/>
          <ac:picMkLst>
            <pc:docMk/>
            <pc:sldMk cId="2005277089" sldId="1667"/>
            <ac:picMk id="9" creationId="{673BA9F9-ADC5-419F-9D1B-E2691D987F8D}"/>
          </ac:picMkLst>
        </pc:picChg>
        <pc:picChg chg="del mod topLvl">
          <ac:chgData name="Kang Seong-Beom" userId="2dccd213a7b0d76c" providerId="LiveId" clId="{53CE4DE9-E0A1-4564-AFBF-884992319541}" dt="2018-10-08T14:21:33.616" v="5682" actId="478"/>
          <ac:picMkLst>
            <pc:docMk/>
            <pc:sldMk cId="2005277089" sldId="1667"/>
            <ac:picMk id="1026" creationId="{8C4C5D46-C78E-4F5A-B762-19D9D777B615}"/>
          </ac:picMkLst>
        </pc:picChg>
      </pc:sldChg>
      <pc:sldChg chg="addSp delSp modSp">
        <pc:chgData name="Kang Seong-Beom" userId="2dccd213a7b0d76c" providerId="LiveId" clId="{53CE4DE9-E0A1-4564-AFBF-884992319541}" dt="2018-10-12T11:37:54.736" v="11095" actId="20577"/>
        <pc:sldMkLst>
          <pc:docMk/>
          <pc:sldMk cId="2978881586" sldId="1668"/>
        </pc:sldMkLst>
        <pc:spChg chg="mod">
          <ac:chgData name="Kang Seong-Beom" userId="2dccd213a7b0d76c" providerId="LiveId" clId="{53CE4DE9-E0A1-4564-AFBF-884992319541}" dt="2018-10-12T11:37:54.736" v="11095" actId="20577"/>
          <ac:spMkLst>
            <pc:docMk/>
            <pc:sldMk cId="2978881586" sldId="1668"/>
            <ac:spMk id="2" creationId="{4FFD9BC4-F8CB-434F-ABAA-90E7465C6EF0}"/>
          </ac:spMkLst>
        </pc:spChg>
        <pc:spChg chg="mod">
          <ac:chgData name="Kang Seong-Beom" userId="2dccd213a7b0d76c" providerId="LiveId" clId="{53CE4DE9-E0A1-4564-AFBF-884992319541}" dt="2018-10-09T01:56:32.230" v="6122" actId="20577"/>
          <ac:spMkLst>
            <pc:docMk/>
            <pc:sldMk cId="2978881586" sldId="1668"/>
            <ac:spMk id="3" creationId="{8F91529A-1787-4D60-A7D6-AFBC77588819}"/>
          </ac:spMkLst>
        </pc:spChg>
        <pc:spChg chg="mod">
          <ac:chgData name="Kang Seong-Beom" userId="2dccd213a7b0d76c" providerId="LiveId" clId="{53CE4DE9-E0A1-4564-AFBF-884992319541}" dt="2018-10-09T03:15:24.930" v="6236" actId="20577"/>
          <ac:spMkLst>
            <pc:docMk/>
            <pc:sldMk cId="2978881586" sldId="1668"/>
            <ac:spMk id="7" creationId="{7B1DC295-2377-42AE-8787-1EE6701B071D}"/>
          </ac:spMkLst>
        </pc:spChg>
        <pc:picChg chg="add del mod">
          <ac:chgData name="Kang Seong-Beom" userId="2dccd213a7b0d76c" providerId="LiveId" clId="{53CE4DE9-E0A1-4564-AFBF-884992319541}" dt="2018-10-09T01:50:36.065" v="5979"/>
          <ac:picMkLst>
            <pc:docMk/>
            <pc:sldMk cId="2978881586" sldId="1668"/>
            <ac:picMk id="5" creationId="{9B2812A7-D00C-43D3-838F-8BA57D214CA8}"/>
          </ac:picMkLst>
        </pc:picChg>
      </pc:sldChg>
      <pc:sldChg chg="addSp delSp modSp">
        <pc:chgData name="Kang Seong-Beom" userId="2dccd213a7b0d76c" providerId="LiveId" clId="{53CE4DE9-E0A1-4564-AFBF-884992319541}" dt="2018-10-12T11:37:52.126" v="11093" actId="20577"/>
        <pc:sldMkLst>
          <pc:docMk/>
          <pc:sldMk cId="871566540" sldId="1669"/>
        </pc:sldMkLst>
        <pc:spChg chg="mod">
          <ac:chgData name="Kang Seong-Beom" userId="2dccd213a7b0d76c" providerId="LiveId" clId="{53CE4DE9-E0A1-4564-AFBF-884992319541}" dt="2018-10-12T11:37:52.126" v="11093" actId="20577"/>
          <ac:spMkLst>
            <pc:docMk/>
            <pc:sldMk cId="871566540" sldId="1669"/>
            <ac:spMk id="2" creationId="{4FFD9BC4-F8CB-434F-ABAA-90E7465C6EF0}"/>
          </ac:spMkLst>
        </pc:spChg>
        <pc:spChg chg="add del mod">
          <ac:chgData name="Kang Seong-Beom" userId="2dccd213a7b0d76c" providerId="LiveId" clId="{53CE4DE9-E0A1-4564-AFBF-884992319541}" dt="2018-10-08T14:25:37.310" v="5702"/>
          <ac:spMkLst>
            <pc:docMk/>
            <pc:sldMk cId="871566540" sldId="1669"/>
            <ac:spMk id="5" creationId="{45DD1EC6-A09A-4EF6-BE28-FAAE516C9AC9}"/>
          </ac:spMkLst>
        </pc:spChg>
        <pc:spChg chg="add del mod">
          <ac:chgData name="Kang Seong-Beom" userId="2dccd213a7b0d76c" providerId="LiveId" clId="{53CE4DE9-E0A1-4564-AFBF-884992319541}" dt="2018-10-08T14:27:17.349" v="5719" actId="478"/>
          <ac:spMkLst>
            <pc:docMk/>
            <pc:sldMk cId="871566540" sldId="1669"/>
            <ac:spMk id="6" creationId="{B7F30210-1A90-439E-9936-641A4BBAB1C8}"/>
          </ac:spMkLst>
        </pc:spChg>
        <pc:spChg chg="add mod">
          <ac:chgData name="Kang Seong-Beom" userId="2dccd213a7b0d76c" providerId="LiveId" clId="{53CE4DE9-E0A1-4564-AFBF-884992319541}" dt="2018-10-09T04:09:23.602" v="6383" actId="20577"/>
          <ac:spMkLst>
            <pc:docMk/>
            <pc:sldMk cId="871566540" sldId="1669"/>
            <ac:spMk id="7" creationId="{D17B06F6-9043-4A3B-857F-FC4C7BD43517}"/>
          </ac:spMkLst>
        </pc:spChg>
        <pc:spChg chg="mod">
          <ac:chgData name="Kang Seong-Beom" userId="2dccd213a7b0d76c" providerId="LiveId" clId="{53CE4DE9-E0A1-4564-AFBF-884992319541}" dt="2018-10-08T14:28:13.422" v="5746" actId="1076"/>
          <ac:spMkLst>
            <pc:docMk/>
            <pc:sldMk cId="871566540" sldId="1669"/>
            <ac:spMk id="24" creationId="{49736D0F-F64B-4D84-A8E3-42FE161E41B9}"/>
          </ac:spMkLst>
        </pc:spChg>
      </pc:sldChg>
      <pc:sldChg chg="modSp">
        <pc:chgData name="Kang Seong-Beom" userId="2dccd213a7b0d76c" providerId="LiveId" clId="{53CE4DE9-E0A1-4564-AFBF-884992319541}" dt="2018-10-09T02:03:12.844" v="6128" actId="6549"/>
        <pc:sldMkLst>
          <pc:docMk/>
          <pc:sldMk cId="2893780802" sldId="1671"/>
        </pc:sldMkLst>
        <pc:spChg chg="mod">
          <ac:chgData name="Kang Seong-Beom" userId="2dccd213a7b0d76c" providerId="LiveId" clId="{53CE4DE9-E0A1-4564-AFBF-884992319541}" dt="2018-10-09T02:03:12.844" v="6128" actId="6549"/>
          <ac:spMkLst>
            <pc:docMk/>
            <pc:sldMk cId="2893780802" sldId="1671"/>
            <ac:spMk id="3" creationId="{47468DA4-D947-4B76-B8A2-F22C54021F67}"/>
          </ac:spMkLst>
        </pc:spChg>
      </pc:sldChg>
      <pc:sldChg chg="addSp delSp modSp">
        <pc:chgData name="Kang Seong-Beom" userId="2dccd213a7b0d76c" providerId="LiveId" clId="{53CE4DE9-E0A1-4564-AFBF-884992319541}" dt="2018-10-12T11:38:01.532" v="11100" actId="20577"/>
        <pc:sldMkLst>
          <pc:docMk/>
          <pc:sldMk cId="3388745260" sldId="1674"/>
        </pc:sldMkLst>
        <pc:spChg chg="mod">
          <ac:chgData name="Kang Seong-Beom" userId="2dccd213a7b0d76c" providerId="LiveId" clId="{53CE4DE9-E0A1-4564-AFBF-884992319541}" dt="2018-10-12T11:38:01.532" v="11100" actId="20577"/>
          <ac:spMkLst>
            <pc:docMk/>
            <pc:sldMk cId="3388745260" sldId="1674"/>
            <ac:spMk id="2" creationId="{AD97467E-E6D0-400F-9463-90E5342B544B}"/>
          </ac:spMkLst>
        </pc:spChg>
        <pc:spChg chg="mod">
          <ac:chgData name="Kang Seong-Beom" userId="2dccd213a7b0d76c" providerId="LiveId" clId="{53CE4DE9-E0A1-4564-AFBF-884992319541}" dt="2018-10-09T03:24:40.754" v="6337" actId="20577"/>
          <ac:spMkLst>
            <pc:docMk/>
            <pc:sldMk cId="3388745260" sldId="1674"/>
            <ac:spMk id="3" creationId="{47468DA4-D947-4B76-B8A2-F22C54021F67}"/>
          </ac:spMkLst>
        </pc:spChg>
        <pc:spChg chg="add del mod">
          <ac:chgData name="Kang Seong-Beom" userId="2dccd213a7b0d76c" providerId="LiveId" clId="{53CE4DE9-E0A1-4564-AFBF-884992319541}" dt="2018-10-09T05:29:56.990" v="6434" actId="478"/>
          <ac:spMkLst>
            <pc:docMk/>
            <pc:sldMk cId="3388745260" sldId="1674"/>
            <ac:spMk id="13" creationId="{2A2C0271-01F1-4477-98BC-DCD804C2EF49}"/>
          </ac:spMkLst>
        </pc:spChg>
        <pc:spChg chg="mod">
          <ac:chgData name="Kang Seong-Beom" userId="2dccd213a7b0d76c" providerId="LiveId" clId="{53CE4DE9-E0A1-4564-AFBF-884992319541}" dt="2018-10-09T06:57:17.557" v="6548" actId="1076"/>
          <ac:spMkLst>
            <pc:docMk/>
            <pc:sldMk cId="3388745260" sldId="1674"/>
            <ac:spMk id="14" creationId="{15254564-3BD8-492B-AE7C-8D371D306EB5}"/>
          </ac:spMkLst>
        </pc:spChg>
        <pc:spChg chg="add mod">
          <ac:chgData name="Kang Seong-Beom" userId="2dccd213a7b0d76c" providerId="LiveId" clId="{53CE4DE9-E0A1-4564-AFBF-884992319541}" dt="2018-10-09T10:41:18.539" v="6555" actId="20577"/>
          <ac:spMkLst>
            <pc:docMk/>
            <pc:sldMk cId="3388745260" sldId="1674"/>
            <ac:spMk id="15" creationId="{8A8E5616-B745-4557-8C30-C85B57F4F508}"/>
          </ac:spMkLst>
        </pc:spChg>
        <pc:spChg chg="add del">
          <ac:chgData name="Kang Seong-Beom" userId="2dccd213a7b0d76c" providerId="LiveId" clId="{53CE4DE9-E0A1-4564-AFBF-884992319541}" dt="2018-10-09T06:54:59.765" v="6499"/>
          <ac:spMkLst>
            <pc:docMk/>
            <pc:sldMk cId="3388745260" sldId="1674"/>
            <ac:spMk id="16" creationId="{BBE39683-77C8-4360-A031-78FF2E08903B}"/>
          </ac:spMkLst>
        </pc:spChg>
        <pc:spChg chg="add del mod">
          <ac:chgData name="Kang Seong-Beom" userId="2dccd213a7b0d76c" providerId="LiveId" clId="{53CE4DE9-E0A1-4564-AFBF-884992319541}" dt="2018-10-09T06:55:46.155" v="6520" actId="478"/>
          <ac:spMkLst>
            <pc:docMk/>
            <pc:sldMk cId="3388745260" sldId="1674"/>
            <ac:spMk id="17" creationId="{9C8B89DC-4D94-4685-919D-B8B2E5D509C4}"/>
          </ac:spMkLst>
        </pc:spChg>
        <pc:spChg chg="add del">
          <ac:chgData name="Kang Seong-Beom" userId="2dccd213a7b0d76c" providerId="LiveId" clId="{53CE4DE9-E0A1-4564-AFBF-884992319541}" dt="2018-10-09T06:56:19.080" v="6537"/>
          <ac:spMkLst>
            <pc:docMk/>
            <pc:sldMk cId="3388745260" sldId="1674"/>
            <ac:spMk id="18" creationId="{0A900E41-E1BE-4AFE-A277-6C864906F9A6}"/>
          </ac:spMkLst>
        </pc:spChg>
      </pc:sldChg>
      <pc:sldChg chg="addSp delSp modSp">
        <pc:chgData name="Kang Seong-Beom" userId="2dccd213a7b0d76c" providerId="LiveId" clId="{53CE4DE9-E0A1-4564-AFBF-884992319541}" dt="2018-10-12T11:38:05.935" v="11103" actId="20577"/>
        <pc:sldMkLst>
          <pc:docMk/>
          <pc:sldMk cId="1603298049" sldId="1675"/>
        </pc:sldMkLst>
        <pc:spChg chg="mod">
          <ac:chgData name="Kang Seong-Beom" userId="2dccd213a7b0d76c" providerId="LiveId" clId="{53CE4DE9-E0A1-4564-AFBF-884992319541}" dt="2018-10-12T11:38:05.935" v="11103" actId="20577"/>
          <ac:spMkLst>
            <pc:docMk/>
            <pc:sldMk cId="1603298049" sldId="1675"/>
            <ac:spMk id="2" creationId="{AD97467E-E6D0-400F-9463-90E5342B544B}"/>
          </ac:spMkLst>
        </pc:spChg>
        <pc:spChg chg="mod">
          <ac:chgData name="Kang Seong-Beom" userId="2dccd213a7b0d76c" providerId="LiveId" clId="{53CE4DE9-E0A1-4564-AFBF-884992319541}" dt="2018-10-09T06:51:01.086" v="6454" actId="14100"/>
          <ac:spMkLst>
            <pc:docMk/>
            <pc:sldMk cId="1603298049" sldId="1675"/>
            <ac:spMk id="3" creationId="{47468DA4-D947-4B76-B8A2-F22C54021F67}"/>
          </ac:spMkLst>
        </pc:spChg>
        <pc:spChg chg="mod">
          <ac:chgData name="Kang Seong-Beom" userId="2dccd213a7b0d76c" providerId="LiveId" clId="{53CE4DE9-E0A1-4564-AFBF-884992319541}" dt="2018-10-08T14:31:34.902" v="5855" actId="6549"/>
          <ac:spMkLst>
            <pc:docMk/>
            <pc:sldMk cId="1603298049" sldId="1675"/>
            <ac:spMk id="10" creationId="{66726A3E-C7F9-45AE-B2CD-DB7ABA603558}"/>
          </ac:spMkLst>
        </pc:spChg>
        <pc:spChg chg="mod">
          <ac:chgData name="Kang Seong-Beom" userId="2dccd213a7b0d76c" providerId="LiveId" clId="{53CE4DE9-E0A1-4564-AFBF-884992319541}" dt="2018-10-09T06:39:50.693" v="6450" actId="1076"/>
          <ac:spMkLst>
            <pc:docMk/>
            <pc:sldMk cId="1603298049" sldId="1675"/>
            <ac:spMk id="14" creationId="{15254564-3BD8-492B-AE7C-8D371D306EB5}"/>
          </ac:spMkLst>
        </pc:spChg>
        <pc:spChg chg="add mod">
          <ac:chgData name="Kang Seong-Beom" userId="2dccd213a7b0d76c" providerId="LiveId" clId="{53CE4DE9-E0A1-4564-AFBF-884992319541}" dt="2018-10-09T06:51:38.099" v="6481" actId="1038"/>
          <ac:spMkLst>
            <pc:docMk/>
            <pc:sldMk cId="1603298049" sldId="1675"/>
            <ac:spMk id="15" creationId="{FCB26CAF-1171-4CAF-AB0A-E77508425B91}"/>
          </ac:spMkLst>
        </pc:spChg>
        <pc:spChg chg="add mod">
          <ac:chgData name="Kang Seong-Beom" userId="2dccd213a7b0d76c" providerId="LiveId" clId="{53CE4DE9-E0A1-4564-AFBF-884992319541}" dt="2018-10-09T06:51:45.257" v="6484" actId="14100"/>
          <ac:spMkLst>
            <pc:docMk/>
            <pc:sldMk cId="1603298049" sldId="1675"/>
            <ac:spMk id="18" creationId="{53DDA6F0-6264-423E-82E6-1330E8F0820F}"/>
          </ac:spMkLst>
        </pc:spChg>
        <pc:spChg chg="add mod">
          <ac:chgData name="Kang Seong-Beom" userId="2dccd213a7b0d76c" providerId="LiveId" clId="{53CE4DE9-E0A1-4564-AFBF-884992319541}" dt="2018-10-09T06:52:06.450" v="6492" actId="20577"/>
          <ac:spMkLst>
            <pc:docMk/>
            <pc:sldMk cId="1603298049" sldId="1675"/>
            <ac:spMk id="19" creationId="{16678486-0A94-4B0E-BCBF-B0B86AB94E8C}"/>
          </ac:spMkLst>
        </pc:spChg>
        <pc:spChg chg="add mod">
          <ac:chgData name="Kang Seong-Beom" userId="2dccd213a7b0d76c" providerId="LiveId" clId="{53CE4DE9-E0A1-4564-AFBF-884992319541}" dt="2018-10-09T06:52:09.351" v="6493" actId="1076"/>
          <ac:spMkLst>
            <pc:docMk/>
            <pc:sldMk cId="1603298049" sldId="1675"/>
            <ac:spMk id="20" creationId="{E656A607-A394-4846-A0BE-872ECD1CC423}"/>
          </ac:spMkLst>
        </pc:spChg>
        <pc:picChg chg="add del mod">
          <ac:chgData name="Kang Seong-Beom" userId="2dccd213a7b0d76c" providerId="LiveId" clId="{53CE4DE9-E0A1-4564-AFBF-884992319541}" dt="2018-10-09T06:50:54.825" v="6451" actId="478"/>
          <ac:picMkLst>
            <pc:docMk/>
            <pc:sldMk cId="1603298049" sldId="1675"/>
            <ac:picMk id="13" creationId="{114DD244-5FBF-4FFD-B241-BD9B46380FB2}"/>
          </ac:picMkLst>
        </pc:picChg>
        <pc:picChg chg="add del mod">
          <ac:chgData name="Kang Seong-Beom" userId="2dccd213a7b0d76c" providerId="LiveId" clId="{53CE4DE9-E0A1-4564-AFBF-884992319541}" dt="2018-10-09T06:39:50.254" v="6449"/>
          <ac:picMkLst>
            <pc:docMk/>
            <pc:sldMk cId="1603298049" sldId="1675"/>
            <ac:picMk id="16" creationId="{DA12DF01-271D-4618-AA41-A74AEBBC6D5E}"/>
          </ac:picMkLst>
        </pc:picChg>
        <pc:picChg chg="add mod ord">
          <ac:chgData name="Kang Seong-Beom" userId="2dccd213a7b0d76c" providerId="LiveId" clId="{53CE4DE9-E0A1-4564-AFBF-884992319541}" dt="2018-10-09T06:51:14.245" v="6460" actId="1076"/>
          <ac:picMkLst>
            <pc:docMk/>
            <pc:sldMk cId="1603298049" sldId="1675"/>
            <ac:picMk id="17" creationId="{09EEA8C4-7EAB-4A89-98E4-D333CFF5C012}"/>
          </ac:picMkLst>
        </pc:picChg>
      </pc:sldChg>
      <pc:sldChg chg="addSp modSp add">
        <pc:chgData name="Kang Seong-Beom" userId="2dccd213a7b0d76c" providerId="LiveId" clId="{53CE4DE9-E0A1-4564-AFBF-884992319541}" dt="2018-10-12T11:37:25.509" v="11080" actId="20577"/>
        <pc:sldMkLst>
          <pc:docMk/>
          <pc:sldMk cId="2787180627" sldId="1679"/>
        </pc:sldMkLst>
        <pc:spChg chg="mod">
          <ac:chgData name="Kang Seong-Beom" userId="2dccd213a7b0d76c" providerId="LiveId" clId="{53CE4DE9-E0A1-4564-AFBF-884992319541}" dt="2018-10-12T11:37:25.509" v="11080" actId="20577"/>
          <ac:spMkLst>
            <pc:docMk/>
            <pc:sldMk cId="2787180627" sldId="1679"/>
            <ac:spMk id="2" creationId="{ECDF9371-C517-410C-9BCF-52B9B0E56D89}"/>
          </ac:spMkLst>
        </pc:spChg>
        <pc:spChg chg="mod">
          <ac:chgData name="Kang Seong-Beom" userId="2dccd213a7b0d76c" providerId="LiveId" clId="{53CE4DE9-E0A1-4564-AFBF-884992319541}" dt="2018-10-10T13:54:17.957" v="8021" actId="6549"/>
          <ac:spMkLst>
            <pc:docMk/>
            <pc:sldMk cId="2787180627" sldId="1679"/>
            <ac:spMk id="3" creationId="{C83D6270-6EE7-41FD-B2AC-86A676A42CC7}"/>
          </ac:spMkLst>
        </pc:spChg>
        <pc:spChg chg="add mod">
          <ac:chgData name="Kang Seong-Beom" userId="2dccd213a7b0d76c" providerId="LiveId" clId="{53CE4DE9-E0A1-4564-AFBF-884992319541}" dt="2018-10-10T13:57:52.282" v="8027" actId="20577"/>
          <ac:spMkLst>
            <pc:docMk/>
            <pc:sldMk cId="2787180627" sldId="1679"/>
            <ac:spMk id="8" creationId="{716F9B03-7917-427E-A915-55C14B961642}"/>
          </ac:spMkLst>
        </pc:spChg>
        <pc:spChg chg="add mod">
          <ac:chgData name="Kang Seong-Beom" userId="2dccd213a7b0d76c" providerId="LiveId" clId="{53CE4DE9-E0A1-4564-AFBF-884992319541}" dt="2018-10-10T13:57:57.970" v="8037" actId="20577"/>
          <ac:spMkLst>
            <pc:docMk/>
            <pc:sldMk cId="2787180627" sldId="1679"/>
            <ac:spMk id="9" creationId="{6EB2A105-6C43-42AB-8E65-0EA675EE3238}"/>
          </ac:spMkLst>
        </pc:spChg>
        <pc:spChg chg="add mod">
          <ac:chgData name="Kang Seong-Beom" userId="2dccd213a7b0d76c" providerId="LiveId" clId="{53CE4DE9-E0A1-4564-AFBF-884992319541}" dt="2018-10-10T12:55:20.946" v="7616" actId="1076"/>
          <ac:spMkLst>
            <pc:docMk/>
            <pc:sldMk cId="2787180627" sldId="1679"/>
            <ac:spMk id="10" creationId="{B9604B7A-43A3-4121-A95D-0E991041664E}"/>
          </ac:spMkLst>
        </pc:spChg>
        <pc:picChg chg="mod">
          <ac:chgData name="Kang Seong-Beom" userId="2dccd213a7b0d76c" providerId="LiveId" clId="{53CE4DE9-E0A1-4564-AFBF-884992319541}" dt="2018-10-09T13:16:40.280" v="6658" actId="1076"/>
          <ac:picMkLst>
            <pc:docMk/>
            <pc:sldMk cId="2787180627" sldId="1679"/>
            <ac:picMk id="5" creationId="{DDA66C5D-C51A-43D9-BA0F-5544837D3C0E}"/>
          </ac:picMkLst>
        </pc:picChg>
        <pc:picChg chg="mod">
          <ac:chgData name="Kang Seong-Beom" userId="2dccd213a7b0d76c" providerId="LiveId" clId="{53CE4DE9-E0A1-4564-AFBF-884992319541}" dt="2018-10-10T12:54:53.162" v="7595" actId="1035"/>
          <ac:picMkLst>
            <pc:docMk/>
            <pc:sldMk cId="2787180627" sldId="1679"/>
            <ac:picMk id="6" creationId="{FFC7C6EA-6F9F-4B8D-A415-D7AADB0EA207}"/>
          </ac:picMkLst>
        </pc:picChg>
        <pc:picChg chg="add mod">
          <ac:chgData name="Kang Seong-Beom" userId="2dccd213a7b0d76c" providerId="LiveId" clId="{53CE4DE9-E0A1-4564-AFBF-884992319541}" dt="2018-10-09T13:16:48.180" v="6662" actId="1076"/>
          <ac:picMkLst>
            <pc:docMk/>
            <pc:sldMk cId="2787180627" sldId="1679"/>
            <ac:picMk id="7" creationId="{C545C893-8A8C-4E1F-97AA-A1BB0AAE64AA}"/>
          </ac:picMkLst>
        </pc:picChg>
      </pc:sldChg>
      <pc:sldChg chg="addSp delSp modSp add">
        <pc:chgData name="Kang Seong-Beom" userId="2dccd213a7b0d76c" providerId="LiveId" clId="{53CE4DE9-E0A1-4564-AFBF-884992319541}" dt="2018-10-12T11:37:21.603" v="11077" actId="20577"/>
        <pc:sldMkLst>
          <pc:docMk/>
          <pc:sldMk cId="4250485875" sldId="1681"/>
        </pc:sldMkLst>
        <pc:spChg chg="mod">
          <ac:chgData name="Kang Seong-Beom" userId="2dccd213a7b0d76c" providerId="LiveId" clId="{53CE4DE9-E0A1-4564-AFBF-884992319541}" dt="2018-10-12T11:37:21.603" v="11077" actId="20577"/>
          <ac:spMkLst>
            <pc:docMk/>
            <pc:sldMk cId="4250485875" sldId="1681"/>
            <ac:spMk id="2" creationId="{2FBF12B6-8431-4B6C-BCD2-287676ACFFAA}"/>
          </ac:spMkLst>
        </pc:spChg>
        <pc:spChg chg="mod">
          <ac:chgData name="Kang Seong-Beom" userId="2dccd213a7b0d76c" providerId="LiveId" clId="{53CE4DE9-E0A1-4564-AFBF-884992319541}" dt="2018-10-12T10:05:30.469" v="9445" actId="242"/>
          <ac:spMkLst>
            <pc:docMk/>
            <pc:sldMk cId="4250485875" sldId="1681"/>
            <ac:spMk id="5" creationId="{54C4C484-192C-4DC0-A9EB-6E80854CF0DC}"/>
          </ac:spMkLst>
        </pc:spChg>
        <pc:spChg chg="mod">
          <ac:chgData name="Kang Seong-Beom" userId="2dccd213a7b0d76c" providerId="LiveId" clId="{53CE4DE9-E0A1-4564-AFBF-884992319541}" dt="2018-10-12T10:05:27.890" v="9444" actId="242"/>
          <ac:spMkLst>
            <pc:docMk/>
            <pc:sldMk cId="4250485875" sldId="1681"/>
            <ac:spMk id="6" creationId="{E1BC3DCA-D5BE-42F8-8940-5275F89A4421}"/>
          </ac:spMkLst>
        </pc:spChg>
        <pc:spChg chg="add mod">
          <ac:chgData name="Kang Seong-Beom" userId="2dccd213a7b0d76c" providerId="LiveId" clId="{53CE4DE9-E0A1-4564-AFBF-884992319541}" dt="2018-10-12T11:23:36.902" v="10659" actId="208"/>
          <ac:spMkLst>
            <pc:docMk/>
            <pc:sldMk cId="4250485875" sldId="1681"/>
            <ac:spMk id="9" creationId="{7B5D01D1-6595-4309-936E-9178BB672FC9}"/>
          </ac:spMkLst>
        </pc:spChg>
        <pc:spChg chg="mod">
          <ac:chgData name="Kang Seong-Beom" userId="2dccd213a7b0d76c" providerId="LiveId" clId="{53CE4DE9-E0A1-4564-AFBF-884992319541}" dt="2018-10-12T10:05:27.890" v="9444" actId="242"/>
          <ac:spMkLst>
            <pc:docMk/>
            <pc:sldMk cId="4250485875" sldId="1681"/>
            <ac:spMk id="11" creationId="{83B90BAA-7E60-4358-A0BF-733E2F8B408A}"/>
          </ac:spMkLst>
        </pc:spChg>
        <pc:spChg chg="add mod">
          <ac:chgData name="Kang Seong-Beom" userId="2dccd213a7b0d76c" providerId="LiveId" clId="{53CE4DE9-E0A1-4564-AFBF-884992319541}" dt="2018-10-12T11:26:57.975" v="10945" actId="14100"/>
          <ac:spMkLst>
            <pc:docMk/>
            <pc:sldMk cId="4250485875" sldId="1681"/>
            <ac:spMk id="12" creationId="{E84033CF-1097-4706-870E-FB12768EA72E}"/>
          </ac:spMkLst>
        </pc:spChg>
        <pc:spChg chg="mod">
          <ac:chgData name="Kang Seong-Beom" userId="2dccd213a7b0d76c" providerId="LiveId" clId="{53CE4DE9-E0A1-4564-AFBF-884992319541}" dt="2018-10-12T10:05:27.890" v="9444" actId="242"/>
          <ac:spMkLst>
            <pc:docMk/>
            <pc:sldMk cId="4250485875" sldId="1681"/>
            <ac:spMk id="13" creationId="{9646AFCB-9AB2-4B02-B6E4-4F2E9F31E9F0}"/>
          </ac:spMkLst>
        </pc:spChg>
        <pc:spChg chg="mod">
          <ac:chgData name="Kang Seong-Beom" userId="2dccd213a7b0d76c" providerId="LiveId" clId="{53CE4DE9-E0A1-4564-AFBF-884992319541}" dt="2018-10-12T10:05:27.890" v="9444" actId="242"/>
          <ac:spMkLst>
            <pc:docMk/>
            <pc:sldMk cId="4250485875" sldId="1681"/>
            <ac:spMk id="14" creationId="{3C138105-0678-4F85-BE95-38FD20C85193}"/>
          </ac:spMkLst>
        </pc:spChg>
        <pc:spChg chg="mod">
          <ac:chgData name="Kang Seong-Beom" userId="2dccd213a7b0d76c" providerId="LiveId" clId="{53CE4DE9-E0A1-4564-AFBF-884992319541}" dt="2018-10-12T10:05:27.890" v="9444" actId="242"/>
          <ac:spMkLst>
            <pc:docMk/>
            <pc:sldMk cId="4250485875" sldId="1681"/>
            <ac:spMk id="15" creationId="{765B51B5-5B66-45EC-A057-2BAADFEDE0E3}"/>
          </ac:spMkLst>
        </pc:spChg>
        <pc:spChg chg="mod">
          <ac:chgData name="Kang Seong-Beom" userId="2dccd213a7b0d76c" providerId="LiveId" clId="{53CE4DE9-E0A1-4564-AFBF-884992319541}" dt="2018-10-12T10:05:30.469" v="9445" actId="242"/>
          <ac:spMkLst>
            <pc:docMk/>
            <pc:sldMk cId="4250485875" sldId="1681"/>
            <ac:spMk id="16" creationId="{480DDE50-98F4-43A8-8D6E-3C1650941752}"/>
          </ac:spMkLst>
        </pc:spChg>
        <pc:spChg chg="mod">
          <ac:chgData name="Kang Seong-Beom" userId="2dccd213a7b0d76c" providerId="LiveId" clId="{53CE4DE9-E0A1-4564-AFBF-884992319541}" dt="2018-10-12T10:05:30.469" v="9445" actId="242"/>
          <ac:spMkLst>
            <pc:docMk/>
            <pc:sldMk cId="4250485875" sldId="1681"/>
            <ac:spMk id="18" creationId="{F4E820C8-E5D9-4B62-A248-C8BD75C33C7A}"/>
          </ac:spMkLst>
        </pc:spChg>
        <pc:spChg chg="mod">
          <ac:chgData name="Kang Seong-Beom" userId="2dccd213a7b0d76c" providerId="LiveId" clId="{53CE4DE9-E0A1-4564-AFBF-884992319541}" dt="2018-10-12T10:05:27.890" v="9444" actId="242"/>
          <ac:spMkLst>
            <pc:docMk/>
            <pc:sldMk cId="4250485875" sldId="1681"/>
            <ac:spMk id="19" creationId="{7CEC5095-F0AC-4142-B397-49505853FB9B}"/>
          </ac:spMkLst>
        </pc:spChg>
        <pc:spChg chg="add mod">
          <ac:chgData name="Kang Seong-Beom" userId="2dccd213a7b0d76c" providerId="LiveId" clId="{53CE4DE9-E0A1-4564-AFBF-884992319541}" dt="2018-10-12T10:05:27.890" v="9444" actId="242"/>
          <ac:spMkLst>
            <pc:docMk/>
            <pc:sldMk cId="4250485875" sldId="1681"/>
            <ac:spMk id="20" creationId="{CE749493-1680-486F-B2CE-BEF666678B55}"/>
          </ac:spMkLst>
        </pc:spChg>
        <pc:spChg chg="add mod">
          <ac:chgData name="Kang Seong-Beom" userId="2dccd213a7b0d76c" providerId="LiveId" clId="{53CE4DE9-E0A1-4564-AFBF-884992319541}" dt="2018-10-12T10:05:30.469" v="9445" actId="242"/>
          <ac:spMkLst>
            <pc:docMk/>
            <pc:sldMk cId="4250485875" sldId="1681"/>
            <ac:spMk id="21" creationId="{BA899B07-DC55-47F5-9DFB-A9ECA7BD21B5}"/>
          </ac:spMkLst>
        </pc:spChg>
        <pc:spChg chg="del">
          <ac:chgData name="Kang Seong-Beom" userId="2dccd213a7b0d76c" providerId="LiveId" clId="{53CE4DE9-E0A1-4564-AFBF-884992319541}" dt="2018-10-10T14:11:24.492" v="8367" actId="478"/>
          <ac:spMkLst>
            <pc:docMk/>
            <pc:sldMk cId="4250485875" sldId="1681"/>
            <ac:spMk id="23" creationId="{1EDA0414-F54A-4910-98B4-7CAFE460E9C8}"/>
          </ac:spMkLst>
        </pc:spChg>
        <pc:spChg chg="add mod">
          <ac:chgData name="Kang Seong-Beom" userId="2dccd213a7b0d76c" providerId="LiveId" clId="{53CE4DE9-E0A1-4564-AFBF-884992319541}" dt="2018-10-12T10:05:30.469" v="9445" actId="242"/>
          <ac:spMkLst>
            <pc:docMk/>
            <pc:sldMk cId="4250485875" sldId="1681"/>
            <ac:spMk id="24" creationId="{1F14B393-6CCB-43BB-AFEE-5936F7221530}"/>
          </ac:spMkLst>
        </pc:spChg>
        <pc:spChg chg="add mod">
          <ac:chgData name="Kang Seong-Beom" userId="2dccd213a7b0d76c" providerId="LiveId" clId="{53CE4DE9-E0A1-4564-AFBF-884992319541}" dt="2018-10-12T10:05:30.469" v="9445" actId="242"/>
          <ac:spMkLst>
            <pc:docMk/>
            <pc:sldMk cId="4250485875" sldId="1681"/>
            <ac:spMk id="25" creationId="{25BCAAF9-F926-44B0-8972-DC1D1C2B1BDA}"/>
          </ac:spMkLst>
        </pc:spChg>
        <pc:spChg chg="mod">
          <ac:chgData name="Kang Seong-Beom" userId="2dccd213a7b0d76c" providerId="LiveId" clId="{53CE4DE9-E0A1-4564-AFBF-884992319541}" dt="2018-10-12T11:22:43.152" v="10645" actId="6549"/>
          <ac:spMkLst>
            <pc:docMk/>
            <pc:sldMk cId="4250485875" sldId="1681"/>
            <ac:spMk id="26" creationId="{1A7C8D1A-5925-46A8-AE17-9982C6FBD264}"/>
          </ac:spMkLst>
        </pc:spChg>
        <pc:spChg chg="add mod">
          <ac:chgData name="Kang Seong-Beom" userId="2dccd213a7b0d76c" providerId="LiveId" clId="{53CE4DE9-E0A1-4564-AFBF-884992319541}" dt="2018-10-10T14:17:03.178" v="8455" actId="20577"/>
          <ac:spMkLst>
            <pc:docMk/>
            <pc:sldMk cId="4250485875" sldId="1681"/>
            <ac:spMk id="28" creationId="{C2B7DD91-93D2-45BF-A16C-D248E6C017F7}"/>
          </ac:spMkLst>
        </pc:spChg>
        <pc:spChg chg="add mod">
          <ac:chgData name="Kang Seong-Beom" userId="2dccd213a7b0d76c" providerId="LiveId" clId="{53CE4DE9-E0A1-4564-AFBF-884992319541}" dt="2018-10-12T11:23:19.946" v="10655" actId="2085"/>
          <ac:spMkLst>
            <pc:docMk/>
            <pc:sldMk cId="4250485875" sldId="1681"/>
            <ac:spMk id="29" creationId="{DBBB4A84-BD2A-479D-AEA6-E69026A6127F}"/>
          </ac:spMkLst>
        </pc:spChg>
        <pc:spChg chg="add mod">
          <ac:chgData name="Kang Seong-Beom" userId="2dccd213a7b0d76c" providerId="LiveId" clId="{53CE4DE9-E0A1-4564-AFBF-884992319541}" dt="2018-10-10T14:16:53.206" v="8442" actId="20577"/>
          <ac:spMkLst>
            <pc:docMk/>
            <pc:sldMk cId="4250485875" sldId="1681"/>
            <ac:spMk id="30" creationId="{24139144-D74E-43D5-8A7D-9A5A1BEFB03E}"/>
          </ac:spMkLst>
        </pc:spChg>
        <pc:spChg chg="add mod">
          <ac:chgData name="Kang Seong-Beom" userId="2dccd213a7b0d76c" providerId="LiveId" clId="{53CE4DE9-E0A1-4564-AFBF-884992319541}" dt="2018-10-12T11:23:23.748" v="10657" actId="1076"/>
          <ac:spMkLst>
            <pc:docMk/>
            <pc:sldMk cId="4250485875" sldId="1681"/>
            <ac:spMk id="30" creationId="{4CB9EBB6-E6DE-4B38-AE8B-00215134D741}"/>
          </ac:spMkLst>
        </pc:spChg>
        <pc:grpChg chg="add mod">
          <ac:chgData name="Kang Seong-Beom" userId="2dccd213a7b0d76c" providerId="LiveId" clId="{53CE4DE9-E0A1-4564-AFBF-884992319541}" dt="2018-10-10T14:15:50.517" v="8425" actId="1076"/>
          <ac:grpSpMkLst>
            <pc:docMk/>
            <pc:sldMk cId="4250485875" sldId="1681"/>
            <ac:grpSpMk id="3" creationId="{0FF0BFE7-09E6-42F2-9F59-FA12232F0859}"/>
          </ac:grpSpMkLst>
        </pc:grpChg>
        <pc:grpChg chg="mod">
          <ac:chgData name="Kang Seong-Beom" userId="2dccd213a7b0d76c" providerId="LiveId" clId="{53CE4DE9-E0A1-4564-AFBF-884992319541}" dt="2018-10-12T10:04:56.856" v="9442" actId="1076"/>
          <ac:grpSpMkLst>
            <pc:docMk/>
            <pc:sldMk cId="4250485875" sldId="1681"/>
            <ac:grpSpMk id="7" creationId="{00000000-0000-0000-0000-000000000000}"/>
          </ac:grpSpMkLst>
        </pc:grpChg>
        <pc:cxnChg chg="del">
          <ac:chgData name="Kang Seong-Beom" userId="2dccd213a7b0d76c" providerId="LiveId" clId="{53CE4DE9-E0A1-4564-AFBF-884992319541}" dt="2018-10-10T14:11:31.543" v="8368" actId="478"/>
          <ac:cxnSpMkLst>
            <pc:docMk/>
            <pc:sldMk cId="4250485875" sldId="1681"/>
            <ac:cxnSpMk id="7" creationId="{36771FA0-AE49-493F-9CF2-D9DBF499F3CC}"/>
          </ac:cxnSpMkLst>
        </pc:cxnChg>
        <pc:cxnChg chg="mod">
          <ac:chgData name="Kang Seong-Beom" userId="2dccd213a7b0d76c" providerId="LiveId" clId="{53CE4DE9-E0A1-4564-AFBF-884992319541}" dt="2018-10-10T14:16:05.035" v="8426" actId="1076"/>
          <ac:cxnSpMkLst>
            <pc:docMk/>
            <pc:sldMk cId="4250485875" sldId="1681"/>
            <ac:cxnSpMk id="8" creationId="{EB3E1072-AD59-4616-ACEC-8E50EE3627F8}"/>
          </ac:cxnSpMkLst>
        </pc:cxnChg>
        <pc:cxnChg chg="mod">
          <ac:chgData name="Kang Seong-Beom" userId="2dccd213a7b0d76c" providerId="LiveId" clId="{53CE4DE9-E0A1-4564-AFBF-884992319541}" dt="2018-10-10T14:12:35.144" v="8382" actId="164"/>
          <ac:cxnSpMkLst>
            <pc:docMk/>
            <pc:sldMk cId="4250485875" sldId="1681"/>
            <ac:cxnSpMk id="10" creationId="{84B7F9DA-C4B2-40FB-A413-49D97B01078B}"/>
          </ac:cxnSpMkLst>
        </pc:cxnChg>
        <pc:cxnChg chg="del">
          <ac:chgData name="Kang Seong-Beom" userId="2dccd213a7b0d76c" providerId="LiveId" clId="{53CE4DE9-E0A1-4564-AFBF-884992319541}" dt="2018-10-10T14:11:31.543" v="8368" actId="478"/>
          <ac:cxnSpMkLst>
            <pc:docMk/>
            <pc:sldMk cId="4250485875" sldId="1681"/>
            <ac:cxnSpMk id="22" creationId="{7B020901-9E7C-4EF2-AB60-1849133F1301}"/>
          </ac:cxnSpMkLst>
        </pc:cxnChg>
        <pc:cxnChg chg="add">
          <ac:chgData name="Kang Seong-Beom" userId="2dccd213a7b0d76c" providerId="LiveId" clId="{53CE4DE9-E0A1-4564-AFBF-884992319541}" dt="2018-10-10T14:15:43.661" v="8424"/>
          <ac:cxnSpMkLst>
            <pc:docMk/>
            <pc:sldMk cId="4250485875" sldId="1681"/>
            <ac:cxnSpMk id="27" creationId="{A1E1B59D-218F-4699-AC6E-FDF877327610}"/>
          </ac:cxnSpMkLst>
        </pc:cxnChg>
        <pc:cxnChg chg="add del">
          <ac:chgData name="Kang Seong-Beom" userId="2dccd213a7b0d76c" providerId="LiveId" clId="{53CE4DE9-E0A1-4564-AFBF-884992319541}" dt="2018-10-10T14:16:15.872" v="8427" actId="478"/>
          <ac:cxnSpMkLst>
            <pc:docMk/>
            <pc:sldMk cId="4250485875" sldId="1681"/>
            <ac:cxnSpMk id="29" creationId="{A1BABC72-30CE-4984-B1B4-6066D753E4F1}"/>
          </ac:cxnSpMkLst>
        </pc:cxnChg>
      </pc:sldChg>
      <pc:sldChg chg="addSp delSp modSp add ord">
        <pc:chgData name="Kang Seong-Beom" userId="2dccd213a7b0d76c" providerId="LiveId" clId="{53CE4DE9-E0A1-4564-AFBF-884992319541}" dt="2018-10-12T11:36:54.884" v="11069" actId="20577"/>
        <pc:sldMkLst>
          <pc:docMk/>
          <pc:sldMk cId="1153604717" sldId="1682"/>
        </pc:sldMkLst>
        <pc:spChg chg="mod">
          <ac:chgData name="Kang Seong-Beom" userId="2dccd213a7b0d76c" providerId="LiveId" clId="{53CE4DE9-E0A1-4564-AFBF-884992319541}" dt="2018-10-12T11:36:54.884" v="11069" actId="20577"/>
          <ac:spMkLst>
            <pc:docMk/>
            <pc:sldMk cId="1153604717" sldId="1682"/>
            <ac:spMk id="2" creationId="{A143A99F-0FCA-492E-A473-BC0A586AB519}"/>
          </ac:spMkLst>
        </pc:spChg>
        <pc:spChg chg="mod">
          <ac:chgData name="Kang Seong-Beom" userId="2dccd213a7b0d76c" providerId="LiveId" clId="{53CE4DE9-E0A1-4564-AFBF-884992319541}" dt="2018-10-12T10:54:20.319" v="9812" actId="20577"/>
          <ac:spMkLst>
            <pc:docMk/>
            <pc:sldMk cId="1153604717" sldId="1682"/>
            <ac:spMk id="3" creationId="{5923B109-2205-4E5F-BCA4-E76225DEC817}"/>
          </ac:spMkLst>
        </pc:spChg>
        <pc:spChg chg="add mod">
          <ac:chgData name="Kang Seong-Beom" userId="2dccd213a7b0d76c" providerId="LiveId" clId="{53CE4DE9-E0A1-4564-AFBF-884992319541}" dt="2018-10-10T15:10:23.688" v="8458" actId="1076"/>
          <ac:spMkLst>
            <pc:docMk/>
            <pc:sldMk cId="1153604717" sldId="1682"/>
            <ac:spMk id="5" creationId="{7A1D7855-D821-48B4-BEA7-C5ABD03292DF}"/>
          </ac:spMkLst>
        </pc:spChg>
        <pc:spChg chg="add del mod">
          <ac:chgData name="Kang Seong-Beom" userId="2dccd213a7b0d76c" providerId="LiveId" clId="{53CE4DE9-E0A1-4564-AFBF-884992319541}" dt="2018-10-10T15:10:52.497" v="8461" actId="478"/>
          <ac:spMkLst>
            <pc:docMk/>
            <pc:sldMk cId="1153604717" sldId="1682"/>
            <ac:spMk id="7" creationId="{696B06F8-C9C4-4684-AA35-D0C885922180}"/>
          </ac:spMkLst>
        </pc:spChg>
        <pc:spChg chg="add mod">
          <ac:chgData name="Kang Seong-Beom" userId="2dccd213a7b0d76c" providerId="LiveId" clId="{53CE4DE9-E0A1-4564-AFBF-884992319541}" dt="2018-10-10T15:13:51.371" v="8468" actId="14100"/>
          <ac:spMkLst>
            <pc:docMk/>
            <pc:sldMk cId="1153604717" sldId="1682"/>
            <ac:spMk id="9" creationId="{A7BB0D93-ADE1-4E57-8638-069FA34EC9FC}"/>
          </ac:spMkLst>
        </pc:spChg>
        <pc:graphicFrameChg chg="add del mod">
          <ac:chgData name="Kang Seong-Beom" userId="2dccd213a7b0d76c" providerId="LiveId" clId="{53CE4DE9-E0A1-4564-AFBF-884992319541}" dt="2018-10-10T15:10:52.497" v="8461" actId="478"/>
          <ac:graphicFrameMkLst>
            <pc:docMk/>
            <pc:sldMk cId="1153604717" sldId="1682"/>
            <ac:graphicFrameMk id="6" creationId="{3A1E8950-7C3D-47FD-ABBD-33E7D05D4951}"/>
          </ac:graphicFrameMkLst>
        </pc:graphicFrameChg>
        <pc:graphicFrameChg chg="add del mod">
          <ac:chgData name="Kang Seong-Beom" userId="2dccd213a7b0d76c" providerId="LiveId" clId="{53CE4DE9-E0A1-4564-AFBF-884992319541}" dt="2018-10-10T15:10:52.497" v="8461" actId="478"/>
          <ac:graphicFrameMkLst>
            <pc:docMk/>
            <pc:sldMk cId="1153604717" sldId="1682"/>
            <ac:graphicFrameMk id="8" creationId="{38BC0663-CCFD-474E-A8D0-0A50E667961E}"/>
          </ac:graphicFrameMkLst>
        </pc:graphicFrameChg>
        <pc:graphicFrameChg chg="add mod">
          <ac:chgData name="Kang Seong-Beom" userId="2dccd213a7b0d76c" providerId="LiveId" clId="{53CE4DE9-E0A1-4564-AFBF-884992319541}" dt="2018-10-10T16:03:00.937" v="9387" actId="1076"/>
          <ac:graphicFrameMkLst>
            <pc:docMk/>
            <pc:sldMk cId="1153604717" sldId="1682"/>
            <ac:graphicFrameMk id="10" creationId="{4CB6BF8B-5D3C-4657-B4FD-428E441D8192}"/>
          </ac:graphicFrameMkLst>
        </pc:graphicFrameChg>
      </pc:sldChg>
      <pc:sldChg chg="addSp delSp modSp add ord">
        <pc:chgData name="Kang Seong-Beom" userId="2dccd213a7b0d76c" providerId="LiveId" clId="{53CE4DE9-E0A1-4564-AFBF-884992319541}" dt="2018-10-12T11:36:51.808" v="11067" actId="20577"/>
        <pc:sldMkLst>
          <pc:docMk/>
          <pc:sldMk cId="342103227" sldId="1683"/>
        </pc:sldMkLst>
        <pc:spChg chg="del">
          <ac:chgData name="Kang Seong-Beom" userId="2dccd213a7b0d76c" providerId="LiveId" clId="{53CE4DE9-E0A1-4564-AFBF-884992319541}" dt="2018-10-10T15:18:32.515" v="8552"/>
          <ac:spMkLst>
            <pc:docMk/>
            <pc:sldMk cId="342103227" sldId="1683"/>
            <ac:spMk id="2" creationId="{4A430FCD-666B-48E7-8197-13B60AE0CD94}"/>
          </ac:spMkLst>
        </pc:spChg>
        <pc:spChg chg="mod">
          <ac:chgData name="Kang Seong-Beom" userId="2dccd213a7b0d76c" providerId="LiveId" clId="{53CE4DE9-E0A1-4564-AFBF-884992319541}" dt="2018-10-10T15:22:55.885" v="8616" actId="20577"/>
          <ac:spMkLst>
            <pc:docMk/>
            <pc:sldMk cId="342103227" sldId="1683"/>
            <ac:spMk id="3" creationId="{68F0B42D-CAC2-4BFC-9C2E-951E655F7F8B}"/>
          </ac:spMkLst>
        </pc:spChg>
        <pc:spChg chg="add del mod">
          <ac:chgData name="Kang Seong-Beom" userId="2dccd213a7b0d76c" providerId="LiveId" clId="{53CE4DE9-E0A1-4564-AFBF-884992319541}" dt="2018-10-10T15:20:24.443" v="8600" actId="478"/>
          <ac:spMkLst>
            <pc:docMk/>
            <pc:sldMk cId="342103227" sldId="1683"/>
            <ac:spMk id="5" creationId="{84DA5E1B-2EB9-4CD6-ABDF-F034513A8058}"/>
          </ac:spMkLst>
        </pc:spChg>
        <pc:spChg chg="add mod">
          <ac:chgData name="Kang Seong-Beom" userId="2dccd213a7b0d76c" providerId="LiveId" clId="{53CE4DE9-E0A1-4564-AFBF-884992319541}" dt="2018-10-10T15:17:16.159" v="8550" actId="208"/>
          <ac:spMkLst>
            <pc:docMk/>
            <pc:sldMk cId="342103227" sldId="1683"/>
            <ac:spMk id="7" creationId="{17D87159-530D-492A-8DAB-F49E5478F72D}"/>
          </ac:spMkLst>
        </pc:spChg>
        <pc:spChg chg="add mod">
          <ac:chgData name="Kang Seong-Beom" userId="2dccd213a7b0d76c" providerId="LiveId" clId="{53CE4DE9-E0A1-4564-AFBF-884992319541}" dt="2018-10-12T11:36:51.808" v="11067" actId="20577"/>
          <ac:spMkLst>
            <pc:docMk/>
            <pc:sldMk cId="342103227" sldId="1683"/>
            <ac:spMk id="9" creationId="{95837B8E-6ECA-441C-8E57-AAC874FE4158}"/>
          </ac:spMkLst>
        </pc:spChg>
        <pc:spChg chg="add mod">
          <ac:chgData name="Kang Seong-Beom" userId="2dccd213a7b0d76c" providerId="LiveId" clId="{53CE4DE9-E0A1-4564-AFBF-884992319541}" dt="2018-10-10T15:22:59.710" v="8619" actId="20577"/>
          <ac:spMkLst>
            <pc:docMk/>
            <pc:sldMk cId="342103227" sldId="1683"/>
            <ac:spMk id="10" creationId="{829B52A1-740B-45AF-A5BC-64E8B778A8A5}"/>
          </ac:spMkLst>
        </pc:spChg>
        <pc:graphicFrameChg chg="add mod">
          <ac:chgData name="Kang Seong-Beom" userId="2dccd213a7b0d76c" providerId="LiveId" clId="{53CE4DE9-E0A1-4564-AFBF-884992319541}" dt="2018-10-10T15:33:15.078" v="9081" actId="1076"/>
          <ac:graphicFrameMkLst>
            <pc:docMk/>
            <pc:sldMk cId="342103227" sldId="1683"/>
            <ac:graphicFrameMk id="6" creationId="{A10B0527-0029-43BC-86DB-A7C7E20E5837}"/>
          </ac:graphicFrameMkLst>
        </pc:graphicFrameChg>
        <pc:graphicFrameChg chg="add mod">
          <ac:chgData name="Kang Seong-Beom" userId="2dccd213a7b0d76c" providerId="LiveId" clId="{53CE4DE9-E0A1-4564-AFBF-884992319541}" dt="2018-10-10T15:33:11.879" v="9080" actId="1076"/>
          <ac:graphicFrameMkLst>
            <pc:docMk/>
            <pc:sldMk cId="342103227" sldId="1683"/>
            <ac:graphicFrameMk id="8" creationId="{BD232BEB-18C0-49E3-B190-3862088DB1FB}"/>
          </ac:graphicFrameMkLst>
        </pc:graphicFrameChg>
      </pc:sldChg>
      <pc:sldChg chg="addSp delSp modSp add ord">
        <pc:chgData name="Kang Seong-Beom" userId="2dccd213a7b0d76c" providerId="LiveId" clId="{53CE4DE9-E0A1-4564-AFBF-884992319541}" dt="2018-10-12T11:36:48.040" v="11065" actId="20577"/>
        <pc:sldMkLst>
          <pc:docMk/>
          <pc:sldMk cId="1519952269" sldId="1684"/>
        </pc:sldMkLst>
        <pc:spChg chg="del">
          <ac:chgData name="Kang Seong-Beom" userId="2dccd213a7b0d76c" providerId="LiveId" clId="{53CE4DE9-E0A1-4564-AFBF-884992319541}" dt="2018-10-10T15:26:52.053" v="8693"/>
          <ac:spMkLst>
            <pc:docMk/>
            <pc:sldMk cId="1519952269" sldId="1684"/>
            <ac:spMk id="2" creationId="{6923837A-608E-4158-9338-EBE6BEC8CD27}"/>
          </ac:spMkLst>
        </pc:spChg>
        <pc:spChg chg="del">
          <ac:chgData name="Kang Seong-Beom" userId="2dccd213a7b0d76c" providerId="LiveId" clId="{53CE4DE9-E0A1-4564-AFBF-884992319541}" dt="2018-10-10T15:26:52.053" v="8693"/>
          <ac:spMkLst>
            <pc:docMk/>
            <pc:sldMk cId="1519952269" sldId="1684"/>
            <ac:spMk id="3" creationId="{A0582148-C07C-4C18-8F56-D4D129976D03}"/>
          </ac:spMkLst>
        </pc:spChg>
        <pc:spChg chg="del">
          <ac:chgData name="Kang Seong-Beom" userId="2dccd213a7b0d76c" providerId="LiveId" clId="{53CE4DE9-E0A1-4564-AFBF-884992319541}" dt="2018-10-10T15:26:52.053" v="8693"/>
          <ac:spMkLst>
            <pc:docMk/>
            <pc:sldMk cId="1519952269" sldId="1684"/>
            <ac:spMk id="4" creationId="{A4AAE3AC-D305-4859-91BD-69BD4D3D052E}"/>
          </ac:spMkLst>
        </pc:spChg>
        <pc:spChg chg="add mod">
          <ac:chgData name="Kang Seong-Beom" userId="2dccd213a7b0d76c" providerId="LiveId" clId="{53CE4DE9-E0A1-4564-AFBF-884992319541}" dt="2018-10-12T11:36:48.040" v="11065" actId="20577"/>
          <ac:spMkLst>
            <pc:docMk/>
            <pc:sldMk cId="1519952269" sldId="1684"/>
            <ac:spMk id="6" creationId="{D0532B96-0D12-484C-9B64-825C435B5B9E}"/>
          </ac:spMkLst>
        </pc:spChg>
        <pc:spChg chg="add mod">
          <ac:chgData name="Kang Seong-Beom" userId="2dccd213a7b0d76c" providerId="LiveId" clId="{53CE4DE9-E0A1-4564-AFBF-884992319541}" dt="2018-10-10T16:02:19.938" v="9383" actId="20577"/>
          <ac:spMkLst>
            <pc:docMk/>
            <pc:sldMk cId="1519952269" sldId="1684"/>
            <ac:spMk id="7" creationId="{FF19E3E6-D427-49E5-A1EF-9DB5A665DF39}"/>
          </ac:spMkLst>
        </pc:spChg>
      </pc:sldChg>
      <pc:sldChg chg="modSp">
        <pc:chgData name="Kang Seong-Beom" userId="2dccd213a7b0d76c" providerId="LiveId" clId="{53CE4DE9-E0A1-4564-AFBF-884992319541}" dt="2018-10-12T11:37:17.136" v="11074" actId="20577"/>
        <pc:sldMkLst>
          <pc:docMk/>
          <pc:sldMk cId="2879416144" sldId="1685"/>
        </pc:sldMkLst>
        <pc:spChg chg="mod">
          <ac:chgData name="Kang Seong-Beom" userId="2dccd213a7b0d76c" providerId="LiveId" clId="{53CE4DE9-E0A1-4564-AFBF-884992319541}" dt="2018-10-12T11:37:17.136" v="11074" actId="20577"/>
          <ac:spMkLst>
            <pc:docMk/>
            <pc:sldMk cId="2879416144" sldId="1685"/>
            <ac:spMk id="2" creationId="{2FBF12B6-8431-4B6C-BCD2-287676ACFFAA}"/>
          </ac:spMkLst>
        </pc:spChg>
        <pc:spChg chg="mod">
          <ac:chgData name="Kang Seong-Beom" userId="2dccd213a7b0d76c" providerId="LiveId" clId="{53CE4DE9-E0A1-4564-AFBF-884992319541}" dt="2018-10-12T11:26:16.185" v="10895" actId="20577"/>
          <ac:spMkLst>
            <pc:docMk/>
            <pc:sldMk cId="2879416144" sldId="1685"/>
            <ac:spMk id="26" creationId="{1A7C8D1A-5925-46A8-AE17-9982C6FBD264}"/>
          </ac:spMkLst>
        </pc:spChg>
      </pc:sldChg>
      <pc:sldChg chg="modSp">
        <pc:chgData name="Kang Seong-Beom" userId="2dccd213a7b0d76c" providerId="LiveId" clId="{53CE4DE9-E0A1-4564-AFBF-884992319541}" dt="2018-10-12T11:36:57.878" v="11071" actId="20577"/>
        <pc:sldMkLst>
          <pc:docMk/>
          <pc:sldMk cId="3546736832" sldId="1686"/>
        </pc:sldMkLst>
        <pc:spChg chg="mod">
          <ac:chgData name="Kang Seong-Beom" userId="2dccd213a7b0d76c" providerId="LiveId" clId="{53CE4DE9-E0A1-4564-AFBF-884992319541}" dt="2018-10-12T11:36:57.878" v="11071" actId="20577"/>
          <ac:spMkLst>
            <pc:docMk/>
            <pc:sldMk cId="3546736832" sldId="1686"/>
            <ac:spMk id="2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10:54:27.805" v="9813" actId="20577"/>
          <ac:spMkLst>
            <pc:docMk/>
            <pc:sldMk cId="3546736832" sldId="1686"/>
            <ac:spMk id="3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5" creationId="{81053B51-0953-47A6-A962-DB6CF457EA5B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6" creationId="{81053B51-0953-47A6-A962-DB6CF457EA5B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9" creationId="{81053B51-0953-47A6-A962-DB6CF457EA5B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10" creationId="{81053B51-0953-47A6-A962-DB6CF457EA5B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11" creationId="{81053B51-0953-47A6-A962-DB6CF457EA5B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12" creationId="{81053B51-0953-47A6-A962-DB6CF457EA5B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13" creationId="{81053B51-0953-47A6-A962-DB6CF457EA5B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14" creationId="{81053B51-0953-47A6-A962-DB6CF457EA5B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15" creationId="{81053B51-0953-47A6-A962-DB6CF457EA5B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16" creationId="{81053B51-0953-47A6-A962-DB6CF457EA5B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17" creationId="{81053B51-0953-47A6-A962-DB6CF457EA5B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18" creationId="{81053B51-0953-47A6-A962-DB6CF457EA5B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20" creationId="{81053B51-0953-47A6-A962-DB6CF457EA5B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21" creationId="{81053B51-0953-47A6-A962-DB6CF457EA5B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22" creationId="{81053B51-0953-47A6-A962-DB6CF457EA5B}"/>
          </ac:spMkLst>
        </pc:spChg>
        <pc:spChg chg="mod">
          <ac:chgData name="Kang Seong-Beom" userId="2dccd213a7b0d76c" providerId="LiveId" clId="{53CE4DE9-E0A1-4564-AFBF-884992319541}" dt="2018-10-12T09:56:38.066" v="9431" actId="242"/>
          <ac:spMkLst>
            <pc:docMk/>
            <pc:sldMk cId="3546736832" sldId="1686"/>
            <ac:spMk id="24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09:56:40.261" v="9432" actId="242"/>
          <ac:spMkLst>
            <pc:docMk/>
            <pc:sldMk cId="3546736832" sldId="1686"/>
            <ac:spMk id="25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28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30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37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38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56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57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60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61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62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09:56:35.721" v="9430" actId="242"/>
          <ac:spMkLst>
            <pc:docMk/>
            <pc:sldMk cId="3546736832" sldId="1686"/>
            <ac:spMk id="63" creationId="{00000000-0000-0000-0000-000000000000}"/>
          </ac:spMkLst>
        </pc:spChg>
        <pc:graphicFrameChg chg="modGraphic">
          <ac:chgData name="Kang Seong-Beom" userId="2dccd213a7b0d76c" providerId="LiveId" clId="{53CE4DE9-E0A1-4564-AFBF-884992319541}" dt="2018-10-12T09:56:59.052" v="9434" actId="14100"/>
          <ac:graphicFrameMkLst>
            <pc:docMk/>
            <pc:sldMk cId="3546736832" sldId="1686"/>
            <ac:graphicFrameMk id="80" creationId="{00000000-0000-0000-0000-000000000000}"/>
          </ac:graphicFrameMkLst>
        </pc:graphicFrameChg>
        <pc:graphicFrameChg chg="modGraphic">
          <ac:chgData name="Kang Seong-Beom" userId="2dccd213a7b0d76c" providerId="LiveId" clId="{53CE4DE9-E0A1-4564-AFBF-884992319541}" dt="2018-10-12T09:56:52.767" v="9433" actId="14734"/>
          <ac:graphicFrameMkLst>
            <pc:docMk/>
            <pc:sldMk cId="3546736832" sldId="1686"/>
            <ac:graphicFrameMk id="82" creationId="{00000000-0000-0000-0000-000000000000}"/>
          </ac:graphicFrameMkLst>
        </pc:graphicFrameChg>
        <pc:graphicFrameChg chg="modGraphic">
          <ac:chgData name="Kang Seong-Beom" userId="2dccd213a7b0d76c" providerId="LiveId" clId="{53CE4DE9-E0A1-4564-AFBF-884992319541}" dt="2018-10-12T09:57:03.905" v="9436" actId="14100"/>
          <ac:graphicFrameMkLst>
            <pc:docMk/>
            <pc:sldMk cId="3546736832" sldId="1686"/>
            <ac:graphicFrameMk id="98" creationId="{00000000-0000-0000-0000-000000000000}"/>
          </ac:graphicFrameMkLst>
        </pc:graphicFrameChg>
      </pc:sldChg>
      <pc:sldChg chg="modSp">
        <pc:chgData name="Kang Seong-Beom" userId="2dccd213a7b0d76c" providerId="LiveId" clId="{53CE4DE9-E0A1-4564-AFBF-884992319541}" dt="2018-10-12T11:34:13.765" v="10979" actId="20577"/>
        <pc:sldMkLst>
          <pc:docMk/>
          <pc:sldMk cId="1591748927" sldId="1687"/>
        </pc:sldMkLst>
        <pc:spChg chg="mod">
          <ac:chgData name="Kang Seong-Beom" userId="2dccd213a7b0d76c" providerId="LiveId" clId="{53CE4DE9-E0A1-4564-AFBF-884992319541}" dt="2018-10-12T11:34:13.765" v="10979" actId="20577"/>
          <ac:spMkLst>
            <pc:docMk/>
            <pc:sldMk cId="1591748927" sldId="1687"/>
            <ac:spMk id="2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11:06:14.355" v="9968" actId="20577"/>
          <ac:spMkLst>
            <pc:docMk/>
            <pc:sldMk cId="1591748927" sldId="1687"/>
            <ac:spMk id="3" creationId="{00000000-0000-0000-0000-000000000000}"/>
          </ac:spMkLst>
        </pc:spChg>
      </pc:sldChg>
      <pc:sldChg chg="modSp">
        <pc:chgData name="Kang Seong-Beom" userId="2dccd213a7b0d76c" providerId="LiveId" clId="{53CE4DE9-E0A1-4564-AFBF-884992319541}" dt="2018-10-12T11:34:16.337" v="10981" actId="20577"/>
        <pc:sldMkLst>
          <pc:docMk/>
          <pc:sldMk cId="3160104626" sldId="1688"/>
        </pc:sldMkLst>
        <pc:spChg chg="mod">
          <ac:chgData name="Kang Seong-Beom" userId="2dccd213a7b0d76c" providerId="LiveId" clId="{53CE4DE9-E0A1-4564-AFBF-884992319541}" dt="2018-10-12T11:34:16.337" v="10981" actId="20577"/>
          <ac:spMkLst>
            <pc:docMk/>
            <pc:sldMk cId="3160104626" sldId="1688"/>
            <ac:spMk id="2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11:08:02.998" v="9969" actId="207"/>
          <ac:spMkLst>
            <pc:docMk/>
            <pc:sldMk cId="3160104626" sldId="1688"/>
            <ac:spMk id="3" creationId="{00000000-0000-0000-0000-000000000000}"/>
          </ac:spMkLst>
        </pc:spChg>
      </pc:sldChg>
      <pc:sldChg chg="addSp delSp modSp">
        <pc:chgData name="Kang Seong-Beom" userId="2dccd213a7b0d76c" providerId="LiveId" clId="{53CE4DE9-E0A1-4564-AFBF-884992319541}" dt="2018-10-12T11:35:57.116" v="11040" actId="20577"/>
        <pc:sldMkLst>
          <pc:docMk/>
          <pc:sldMk cId="3429315915" sldId="1690"/>
        </pc:sldMkLst>
        <pc:spChg chg="mod">
          <ac:chgData name="Kang Seong-Beom" userId="2dccd213a7b0d76c" providerId="LiveId" clId="{53CE4DE9-E0A1-4564-AFBF-884992319541}" dt="2018-10-12T11:35:57.116" v="11040" actId="20577"/>
          <ac:spMkLst>
            <pc:docMk/>
            <pc:sldMk cId="3429315915" sldId="1690"/>
            <ac:spMk id="2" creationId="{EACC5CA0-28BA-4036-986A-DA03B762CC63}"/>
          </ac:spMkLst>
        </pc:spChg>
        <pc:spChg chg="mod">
          <ac:chgData name="Kang Seong-Beom" userId="2dccd213a7b0d76c" providerId="LiveId" clId="{53CE4DE9-E0A1-4564-AFBF-884992319541}" dt="2018-10-12T11:12:11.681" v="10093" actId="14100"/>
          <ac:spMkLst>
            <pc:docMk/>
            <pc:sldMk cId="3429315915" sldId="1690"/>
            <ac:spMk id="3" creationId="{6C386A54-59A8-4BF6-8E00-B6B2AADB394A}"/>
          </ac:spMkLst>
        </pc:spChg>
        <pc:spChg chg="add del">
          <ac:chgData name="Kang Seong-Beom" userId="2dccd213a7b0d76c" providerId="LiveId" clId="{53CE4DE9-E0A1-4564-AFBF-884992319541}" dt="2018-10-12T11:12:00.412" v="10083"/>
          <ac:spMkLst>
            <pc:docMk/>
            <pc:sldMk cId="3429315915" sldId="1690"/>
            <ac:spMk id="7" creationId="{E1FDCFAA-2463-4C1E-8E06-780635074BC5}"/>
          </ac:spMkLst>
        </pc:spChg>
        <pc:spChg chg="add del mod">
          <ac:chgData name="Kang Seong-Beom" userId="2dccd213a7b0d76c" providerId="LiveId" clId="{53CE4DE9-E0A1-4564-AFBF-884992319541}" dt="2018-10-12T11:15:25.048" v="10366" actId="478"/>
          <ac:spMkLst>
            <pc:docMk/>
            <pc:sldMk cId="3429315915" sldId="1690"/>
            <ac:spMk id="8" creationId="{C5D3CFBC-7E1A-476C-A1BB-1344A3168182}"/>
          </ac:spMkLst>
        </pc:spChg>
        <pc:graphicFrameChg chg="mod">
          <ac:chgData name="Kang Seong-Beom" userId="2dccd213a7b0d76c" providerId="LiveId" clId="{53CE4DE9-E0A1-4564-AFBF-884992319541}" dt="2018-10-12T11:27:14.074" v="10946" actId="1076"/>
          <ac:graphicFrameMkLst>
            <pc:docMk/>
            <pc:sldMk cId="3429315915" sldId="1690"/>
            <ac:graphicFrameMk id="5" creationId="{E3667277-4B12-4C6A-BE67-CAA2923E86E1}"/>
          </ac:graphicFrameMkLst>
        </pc:graphicFrameChg>
        <pc:graphicFrameChg chg="add del mod modGraphic">
          <ac:chgData name="Kang Seong-Beom" userId="2dccd213a7b0d76c" providerId="LiveId" clId="{53CE4DE9-E0A1-4564-AFBF-884992319541}" dt="2018-10-12T11:15:26.674" v="10367" actId="478"/>
          <ac:graphicFrameMkLst>
            <pc:docMk/>
            <pc:sldMk cId="3429315915" sldId="1690"/>
            <ac:graphicFrameMk id="6" creationId="{5FD18363-45F2-4062-A607-709305AE926D}"/>
          </ac:graphicFrameMkLst>
        </pc:graphicFrameChg>
      </pc:sldChg>
      <pc:sldChg chg="addSp delSp modSp">
        <pc:chgData name="Kang Seong-Beom" userId="2dccd213a7b0d76c" providerId="LiveId" clId="{53CE4DE9-E0A1-4564-AFBF-884992319541}" dt="2018-10-12T11:36:00.135" v="11042" actId="20577"/>
        <pc:sldMkLst>
          <pc:docMk/>
          <pc:sldMk cId="2752987075" sldId="1691"/>
        </pc:sldMkLst>
        <pc:spChg chg="mod">
          <ac:chgData name="Kang Seong-Beom" userId="2dccd213a7b0d76c" providerId="LiveId" clId="{53CE4DE9-E0A1-4564-AFBF-884992319541}" dt="2018-10-12T11:36:00.135" v="11042" actId="20577"/>
          <ac:spMkLst>
            <pc:docMk/>
            <pc:sldMk cId="2752987075" sldId="1691"/>
            <ac:spMk id="2" creationId="{EACC5CA0-28BA-4036-986A-DA03B762CC63}"/>
          </ac:spMkLst>
        </pc:spChg>
        <pc:spChg chg="mod">
          <ac:chgData name="Kang Seong-Beom" userId="2dccd213a7b0d76c" providerId="LiveId" clId="{53CE4DE9-E0A1-4564-AFBF-884992319541}" dt="2018-10-12T11:15:57.752" v="10385" actId="20577"/>
          <ac:spMkLst>
            <pc:docMk/>
            <pc:sldMk cId="2752987075" sldId="1691"/>
            <ac:spMk id="3" creationId="{6C386A54-59A8-4BF6-8E00-B6B2AADB394A}"/>
          </ac:spMkLst>
        </pc:spChg>
        <pc:spChg chg="add del mod">
          <ac:chgData name="Kang Seong-Beom" userId="2dccd213a7b0d76c" providerId="LiveId" clId="{53CE4DE9-E0A1-4564-AFBF-884992319541}" dt="2018-10-12T11:15:18.450" v="10357"/>
          <ac:spMkLst>
            <pc:docMk/>
            <pc:sldMk cId="2752987075" sldId="1691"/>
            <ac:spMk id="7" creationId="{B57F48C7-BC25-4F82-9D15-F07DA9A994F9}"/>
          </ac:spMkLst>
        </pc:spChg>
        <pc:graphicFrameChg chg="del">
          <ac:chgData name="Kang Seong-Beom" userId="2dccd213a7b0d76c" providerId="LiveId" clId="{53CE4DE9-E0A1-4564-AFBF-884992319541}" dt="2018-10-12T11:11:02.985" v="10038" actId="478"/>
          <ac:graphicFrameMkLst>
            <pc:docMk/>
            <pc:sldMk cId="2752987075" sldId="1691"/>
            <ac:graphicFrameMk id="5" creationId="{E3667277-4B12-4C6A-BE67-CAA2923E86E1}"/>
          </ac:graphicFrameMkLst>
        </pc:graphicFrameChg>
        <pc:graphicFrameChg chg="mod">
          <ac:chgData name="Kang Seong-Beom" userId="2dccd213a7b0d76c" providerId="LiveId" clId="{53CE4DE9-E0A1-4564-AFBF-884992319541}" dt="2018-10-12T11:27:16.753" v="10947" actId="1076"/>
          <ac:graphicFrameMkLst>
            <pc:docMk/>
            <pc:sldMk cId="2752987075" sldId="1691"/>
            <ac:graphicFrameMk id="6" creationId="{E3667277-4B12-4C6A-BE67-CAA2923E86E1}"/>
          </ac:graphicFrameMkLst>
        </pc:graphicFrameChg>
        <pc:graphicFrameChg chg="add del mod modGraphic">
          <ac:chgData name="Kang Seong-Beom" userId="2dccd213a7b0d76c" providerId="LiveId" clId="{53CE4DE9-E0A1-4564-AFBF-884992319541}" dt="2018-10-12T11:15:17.486" v="10351"/>
          <ac:graphicFrameMkLst>
            <pc:docMk/>
            <pc:sldMk cId="2752987075" sldId="1691"/>
            <ac:graphicFrameMk id="8" creationId="{8BC3557A-3E0E-44AB-8D3E-6881381E6FC8}"/>
          </ac:graphicFrameMkLst>
        </pc:graphicFrameChg>
      </pc:sldChg>
      <pc:sldChg chg="modSp">
        <pc:chgData name="Kang Seong-Beom" userId="2dccd213a7b0d76c" providerId="LiveId" clId="{53CE4DE9-E0A1-4564-AFBF-884992319541}" dt="2018-10-12T11:36:09.011" v="11046" actId="20577"/>
        <pc:sldMkLst>
          <pc:docMk/>
          <pc:sldMk cId="197383384" sldId="1692"/>
        </pc:sldMkLst>
        <pc:spChg chg="mod">
          <ac:chgData name="Kang Seong-Beom" userId="2dccd213a7b0d76c" providerId="LiveId" clId="{53CE4DE9-E0A1-4564-AFBF-884992319541}" dt="2018-10-12T11:36:09.011" v="11046" actId="20577"/>
          <ac:spMkLst>
            <pc:docMk/>
            <pc:sldMk cId="197383384" sldId="1692"/>
            <ac:spMk id="2" creationId="{EACC5CA0-28BA-4036-986A-DA03B762CC63}"/>
          </ac:spMkLst>
        </pc:spChg>
        <pc:spChg chg="mod">
          <ac:chgData name="Kang Seong-Beom" userId="2dccd213a7b0d76c" providerId="LiveId" clId="{53CE4DE9-E0A1-4564-AFBF-884992319541}" dt="2018-10-12T11:27:28.523" v="10949" actId="27636"/>
          <ac:spMkLst>
            <pc:docMk/>
            <pc:sldMk cId="197383384" sldId="1692"/>
            <ac:spMk id="3" creationId="{6C386A54-59A8-4BF6-8E00-B6B2AADB394A}"/>
          </ac:spMkLst>
        </pc:spChg>
        <pc:graphicFrameChg chg="mod">
          <ac:chgData name="Kang Seong-Beom" userId="2dccd213a7b0d76c" providerId="LiveId" clId="{53CE4DE9-E0A1-4564-AFBF-884992319541}" dt="2018-10-12T11:27:31.900" v="10950" actId="1076"/>
          <ac:graphicFrameMkLst>
            <pc:docMk/>
            <pc:sldMk cId="197383384" sldId="1692"/>
            <ac:graphicFrameMk id="5" creationId="{E3667277-4B12-4C6A-BE67-CAA2923E86E1}"/>
          </ac:graphicFrameMkLst>
        </pc:graphicFrameChg>
      </pc:sldChg>
      <pc:sldChg chg="modSp">
        <pc:chgData name="Kang Seong-Beom" userId="2dccd213a7b0d76c" providerId="LiveId" clId="{53CE4DE9-E0A1-4564-AFBF-884992319541}" dt="2018-10-12T11:35:17.302" v="11026" actId="20577"/>
        <pc:sldMkLst>
          <pc:docMk/>
          <pc:sldMk cId="1431391687" sldId="1693"/>
        </pc:sldMkLst>
        <pc:spChg chg="mod">
          <ac:chgData name="Kang Seong-Beom" userId="2dccd213a7b0d76c" providerId="LiveId" clId="{53CE4DE9-E0A1-4564-AFBF-884992319541}" dt="2018-10-12T11:34:59.941" v="11002" actId="20577"/>
          <ac:spMkLst>
            <pc:docMk/>
            <pc:sldMk cId="1431391687" sldId="1693"/>
            <ac:spMk id="2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11:35:17.302" v="11026" actId="20577"/>
          <ac:spMkLst>
            <pc:docMk/>
            <pc:sldMk cId="1431391687" sldId="1693"/>
            <ac:spMk id="3" creationId="{00000000-0000-0000-0000-000000000000}"/>
          </ac:spMkLst>
        </pc:spChg>
      </pc:sldChg>
      <pc:sldChg chg="modSp">
        <pc:chgData name="Kang Seong-Beom" userId="2dccd213a7b0d76c" providerId="LiveId" clId="{53CE4DE9-E0A1-4564-AFBF-884992319541}" dt="2018-10-12T11:36:25.784" v="11054" actId="20577"/>
        <pc:sldMkLst>
          <pc:docMk/>
          <pc:sldMk cId="938933056" sldId="1694"/>
        </pc:sldMkLst>
        <pc:spChg chg="mod">
          <ac:chgData name="Kang Seong-Beom" userId="2dccd213a7b0d76c" providerId="LiveId" clId="{53CE4DE9-E0A1-4564-AFBF-884992319541}" dt="2018-10-12T11:36:12.590" v="11049" actId="20577"/>
          <ac:spMkLst>
            <pc:docMk/>
            <pc:sldMk cId="938933056" sldId="1694"/>
            <ac:spMk id="2" creationId="{EACC5CA0-28BA-4036-986A-DA03B762CC63}"/>
          </ac:spMkLst>
        </pc:spChg>
        <pc:spChg chg="mod">
          <ac:chgData name="Kang Seong-Beom" userId="2dccd213a7b0d76c" providerId="LiveId" clId="{53CE4DE9-E0A1-4564-AFBF-884992319541}" dt="2018-10-12T11:36:25.784" v="11054" actId="20577"/>
          <ac:spMkLst>
            <pc:docMk/>
            <pc:sldMk cId="938933056" sldId="1694"/>
            <ac:spMk id="3" creationId="{6C386A54-59A8-4BF6-8E00-B6B2AADB394A}"/>
          </ac:spMkLst>
        </pc:spChg>
        <pc:graphicFrameChg chg="mod">
          <ac:chgData name="Kang Seong-Beom" userId="2dccd213a7b0d76c" providerId="LiveId" clId="{53CE4DE9-E0A1-4564-AFBF-884992319541}" dt="2018-10-12T11:16:46.164" v="10435" actId="1076"/>
          <ac:graphicFrameMkLst>
            <pc:docMk/>
            <pc:sldMk cId="938933056" sldId="1694"/>
            <ac:graphicFrameMk id="5" creationId="{E3667277-4B12-4C6A-BE67-CAA2923E86E1}"/>
          </ac:graphicFrameMkLst>
        </pc:graphicFrameChg>
      </pc:sldChg>
      <pc:sldChg chg="addSp modSp">
        <pc:chgData name="Kang Seong-Beom" userId="2dccd213a7b0d76c" providerId="LiveId" clId="{53CE4DE9-E0A1-4564-AFBF-884992319541}" dt="2018-10-12T11:47:47.460" v="11108" actId="1076"/>
        <pc:sldMkLst>
          <pc:docMk/>
          <pc:sldMk cId="3397119007" sldId="1695"/>
        </pc:sldMkLst>
        <pc:spChg chg="mod">
          <ac:chgData name="Kang Seong-Beom" userId="2dccd213a7b0d76c" providerId="LiveId" clId="{53CE4DE9-E0A1-4564-AFBF-884992319541}" dt="2018-10-12T11:36:19.449" v="11053" actId="20577"/>
          <ac:spMkLst>
            <pc:docMk/>
            <pc:sldMk cId="3397119007" sldId="1695"/>
            <ac:spMk id="2" creationId="{00000000-0000-0000-0000-000000000000}"/>
          </ac:spMkLst>
        </pc:spChg>
        <pc:spChg chg="mod">
          <ac:chgData name="Kang Seong-Beom" userId="2dccd213a7b0d76c" providerId="LiveId" clId="{53CE4DE9-E0A1-4564-AFBF-884992319541}" dt="2018-10-12T11:47:43.378" v="11106" actId="1076"/>
          <ac:spMkLst>
            <pc:docMk/>
            <pc:sldMk cId="3397119007" sldId="1695"/>
            <ac:spMk id="8" creationId="{716F9B03-7917-427E-A915-55C14B961642}"/>
          </ac:spMkLst>
        </pc:spChg>
        <pc:spChg chg="mod">
          <ac:chgData name="Kang Seong-Beom" userId="2dccd213a7b0d76c" providerId="LiveId" clId="{53CE4DE9-E0A1-4564-AFBF-884992319541}" dt="2018-10-12T11:47:47.460" v="11108" actId="1076"/>
          <ac:spMkLst>
            <pc:docMk/>
            <pc:sldMk cId="3397119007" sldId="1695"/>
            <ac:spMk id="9" creationId="{716F9B03-7917-427E-A915-55C14B961642}"/>
          </ac:spMkLst>
        </pc:spChg>
        <pc:spChg chg="mod">
          <ac:chgData name="Kang Seong-Beom" userId="2dccd213a7b0d76c" providerId="LiveId" clId="{53CE4DE9-E0A1-4564-AFBF-884992319541}" dt="2018-10-12T09:54:50.988" v="9425" actId="255"/>
          <ac:spMkLst>
            <pc:docMk/>
            <pc:sldMk cId="3397119007" sldId="1695"/>
            <ac:spMk id="11" creationId="{C3E38995-8334-474E-87C8-25EA68FEDB56}"/>
          </ac:spMkLst>
        </pc:spChg>
        <pc:spChg chg="mod">
          <ac:chgData name="Kang Seong-Beom" userId="2dccd213a7b0d76c" providerId="LiveId" clId="{53CE4DE9-E0A1-4564-AFBF-884992319541}" dt="2018-10-12T09:54:50.988" v="9425" actId="255"/>
          <ac:spMkLst>
            <pc:docMk/>
            <pc:sldMk cId="3397119007" sldId="1695"/>
            <ac:spMk id="13" creationId="{14CFD6C2-93E4-442B-9FF7-089FA80B7F74}"/>
          </ac:spMkLst>
        </pc:spChg>
        <pc:spChg chg="mod">
          <ac:chgData name="Kang Seong-Beom" userId="2dccd213a7b0d76c" providerId="LiveId" clId="{53CE4DE9-E0A1-4564-AFBF-884992319541}" dt="2018-10-12T09:54:50.988" v="9425" actId="255"/>
          <ac:spMkLst>
            <pc:docMk/>
            <pc:sldMk cId="3397119007" sldId="1695"/>
            <ac:spMk id="15" creationId="{5A5B4A18-A347-4E5A-BB36-584D7E8DBF00}"/>
          </ac:spMkLst>
        </pc:spChg>
        <pc:spChg chg="mod">
          <ac:chgData name="Kang Seong-Beom" userId="2dccd213a7b0d76c" providerId="LiveId" clId="{53CE4DE9-E0A1-4564-AFBF-884992319541}" dt="2018-10-12T09:54:50.988" v="9425" actId="255"/>
          <ac:spMkLst>
            <pc:docMk/>
            <pc:sldMk cId="3397119007" sldId="1695"/>
            <ac:spMk id="21" creationId="{5A5B4A18-A347-4E5A-BB36-584D7E8DBF00}"/>
          </ac:spMkLst>
        </pc:spChg>
        <pc:spChg chg="mod">
          <ac:chgData name="Kang Seong-Beom" userId="2dccd213a7b0d76c" providerId="LiveId" clId="{53CE4DE9-E0A1-4564-AFBF-884992319541}" dt="2018-10-12T09:54:50.988" v="9425" actId="255"/>
          <ac:spMkLst>
            <pc:docMk/>
            <pc:sldMk cId="3397119007" sldId="1695"/>
            <ac:spMk id="22" creationId="{5A5B4A18-A347-4E5A-BB36-584D7E8DBF00}"/>
          </ac:spMkLst>
        </pc:spChg>
        <pc:spChg chg="mod">
          <ac:chgData name="Kang Seong-Beom" userId="2dccd213a7b0d76c" providerId="LiveId" clId="{53CE4DE9-E0A1-4564-AFBF-884992319541}" dt="2018-10-12T09:54:50.988" v="9425" actId="255"/>
          <ac:spMkLst>
            <pc:docMk/>
            <pc:sldMk cId="3397119007" sldId="1695"/>
            <ac:spMk id="23" creationId="{5A5B4A18-A347-4E5A-BB36-584D7E8DBF00}"/>
          </ac:spMkLst>
        </pc:spChg>
        <pc:spChg chg="mod">
          <ac:chgData name="Kang Seong-Beom" userId="2dccd213a7b0d76c" providerId="LiveId" clId="{53CE4DE9-E0A1-4564-AFBF-884992319541}" dt="2018-10-12T09:54:50.988" v="9425" actId="255"/>
          <ac:spMkLst>
            <pc:docMk/>
            <pc:sldMk cId="3397119007" sldId="1695"/>
            <ac:spMk id="24" creationId="{5A5B4A18-A347-4E5A-BB36-584D7E8DBF00}"/>
          </ac:spMkLst>
        </pc:spChg>
        <pc:cxnChg chg="add mod">
          <ac:chgData name="Kang Seong-Beom" userId="2dccd213a7b0d76c" providerId="LiveId" clId="{53CE4DE9-E0A1-4564-AFBF-884992319541}" dt="2018-10-12T09:54:56.908" v="9428" actId="14100"/>
          <ac:cxnSpMkLst>
            <pc:docMk/>
            <pc:sldMk cId="3397119007" sldId="1695"/>
            <ac:cxnSpMk id="25" creationId="{15529413-778B-49EF-8F0E-813F0CA86634}"/>
          </ac:cxnSpMkLst>
        </pc:cxnChg>
      </pc:sldChg>
      <pc:sldChg chg="modSp">
        <pc:chgData name="Kang Seong-Beom" userId="2dccd213a7b0d76c" providerId="LiveId" clId="{53CE4DE9-E0A1-4564-AFBF-884992319541}" dt="2018-10-12T11:36:16.499" v="11051" actId="20577"/>
        <pc:sldMkLst>
          <pc:docMk/>
          <pc:sldMk cId="3092318047" sldId="1696"/>
        </pc:sldMkLst>
        <pc:spChg chg="mod">
          <ac:chgData name="Kang Seong-Beom" userId="2dccd213a7b0d76c" providerId="LiveId" clId="{53CE4DE9-E0A1-4564-AFBF-884992319541}" dt="2018-10-12T11:36:16.499" v="11051" actId="20577"/>
          <ac:spMkLst>
            <pc:docMk/>
            <pc:sldMk cId="3092318047" sldId="1696"/>
            <ac:spMk id="2" creationId="{EACC5CA0-28BA-4036-986A-DA03B762CC63}"/>
          </ac:spMkLst>
        </pc:spChg>
        <pc:spChg chg="mod">
          <ac:chgData name="Kang Seong-Beom" userId="2dccd213a7b0d76c" providerId="LiveId" clId="{53CE4DE9-E0A1-4564-AFBF-884992319541}" dt="2018-10-12T11:17:03.656" v="10463" actId="14100"/>
          <ac:spMkLst>
            <pc:docMk/>
            <pc:sldMk cId="3092318047" sldId="1696"/>
            <ac:spMk id="3" creationId="{6C386A54-59A8-4BF6-8E00-B6B2AADB394A}"/>
          </ac:spMkLst>
        </pc:spChg>
        <pc:graphicFrameChg chg="mod">
          <ac:chgData name="Kang Seong-Beom" userId="2dccd213a7b0d76c" providerId="LiveId" clId="{53CE4DE9-E0A1-4564-AFBF-884992319541}" dt="2018-10-12T11:17:14.245" v="10466" actId="1076"/>
          <ac:graphicFrameMkLst>
            <pc:docMk/>
            <pc:sldMk cId="3092318047" sldId="1696"/>
            <ac:graphicFrameMk id="5" creationId="{E3667277-4B12-4C6A-BE67-CAA2923E86E1}"/>
          </ac:graphicFrameMkLst>
        </pc:graphicFrameChg>
      </pc:sldChg>
      <pc:sldChg chg="delSp modSp add">
        <pc:chgData name="Kang Seong-Beom" userId="2dccd213a7b0d76c" providerId="LiveId" clId="{53CE4DE9-E0A1-4564-AFBF-884992319541}" dt="2018-10-12T11:55:43.700" v="11143" actId="6549"/>
        <pc:sldMkLst>
          <pc:docMk/>
          <pc:sldMk cId="2997242139" sldId="1697"/>
        </pc:sldMkLst>
        <pc:spChg chg="mod">
          <ac:chgData name="Kang Seong-Beom" userId="2dccd213a7b0d76c" providerId="LiveId" clId="{53CE4DE9-E0A1-4564-AFBF-884992319541}" dt="2018-10-12T11:36:05.421" v="11044" actId="20577"/>
          <ac:spMkLst>
            <pc:docMk/>
            <pc:sldMk cId="2997242139" sldId="1697"/>
            <ac:spMk id="2" creationId="{EACC5CA0-28BA-4036-986A-DA03B762CC63}"/>
          </ac:spMkLst>
        </pc:spChg>
        <pc:spChg chg="mod">
          <ac:chgData name="Kang Seong-Beom" userId="2dccd213a7b0d76c" providerId="LiveId" clId="{53CE4DE9-E0A1-4564-AFBF-884992319541}" dt="2018-10-12T11:16:04.124" v="10387" actId="6549"/>
          <ac:spMkLst>
            <pc:docMk/>
            <pc:sldMk cId="2997242139" sldId="1697"/>
            <ac:spMk id="3" creationId="{6C386A54-59A8-4BF6-8E00-B6B2AADB394A}"/>
          </ac:spMkLst>
        </pc:spChg>
        <pc:graphicFrameChg chg="mod modGraphic">
          <ac:chgData name="Kang Seong-Beom" userId="2dccd213a7b0d76c" providerId="LiveId" clId="{53CE4DE9-E0A1-4564-AFBF-884992319541}" dt="2018-10-12T11:55:43.700" v="11143" actId="6549"/>
          <ac:graphicFrameMkLst>
            <pc:docMk/>
            <pc:sldMk cId="2997242139" sldId="1697"/>
            <ac:graphicFrameMk id="5" creationId="{E3667277-4B12-4C6A-BE67-CAA2923E86E1}"/>
          </ac:graphicFrameMkLst>
        </pc:graphicFrameChg>
        <pc:graphicFrameChg chg="del">
          <ac:chgData name="Kang Seong-Beom" userId="2dccd213a7b0d76c" providerId="LiveId" clId="{53CE4DE9-E0A1-4564-AFBF-884992319541}" dt="2018-10-12T11:10:58.569" v="10037" actId="478"/>
          <ac:graphicFrameMkLst>
            <pc:docMk/>
            <pc:sldMk cId="2997242139" sldId="1697"/>
            <ac:graphicFrameMk id="6" creationId="{E3667277-4B12-4C6A-BE67-CAA2923E86E1}"/>
          </ac:graphicFrameMkLst>
        </pc:graphicFrameChg>
      </pc:sldChg>
      <pc:sldMasterChg chg="modSldLayout">
        <pc:chgData name="Kang Seong-Beom" userId="2dccd213a7b0d76c" providerId="LiveId" clId="{53CE4DE9-E0A1-4564-AFBF-884992319541}" dt="2018-10-09T10:43:27.242" v="6560" actId="404"/>
        <pc:sldMasterMkLst>
          <pc:docMk/>
          <pc:sldMasterMk cId="3419865999" sldId="2147483772"/>
        </pc:sldMasterMkLst>
        <pc:sldLayoutChg chg="modSp">
          <pc:chgData name="Kang Seong-Beom" userId="2dccd213a7b0d76c" providerId="LiveId" clId="{53CE4DE9-E0A1-4564-AFBF-884992319541}" dt="2018-10-09T10:43:27.242" v="6560" actId="404"/>
          <pc:sldLayoutMkLst>
            <pc:docMk/>
            <pc:sldMasterMk cId="3419865999" sldId="2147483772"/>
            <pc:sldLayoutMk cId="3139767726" sldId="2147483776"/>
          </pc:sldLayoutMkLst>
          <pc:spChg chg="mod">
            <ac:chgData name="Kang Seong-Beom" userId="2dccd213a7b0d76c" providerId="LiveId" clId="{53CE4DE9-E0A1-4564-AFBF-884992319541}" dt="2018-10-09T10:43:20.779" v="6558" actId="404"/>
            <ac:spMkLst>
              <pc:docMk/>
              <pc:sldMasterMk cId="3419865999" sldId="2147483772"/>
              <pc:sldLayoutMk cId="3139767726" sldId="2147483776"/>
              <ac:spMk id="3" creationId="{00000000-0000-0000-0000-000000000000}"/>
            </ac:spMkLst>
          </pc:spChg>
          <pc:spChg chg="mod">
            <ac:chgData name="Kang Seong-Beom" userId="2dccd213a7b0d76c" providerId="LiveId" clId="{53CE4DE9-E0A1-4564-AFBF-884992319541}" dt="2018-10-09T10:43:27.242" v="6560" actId="404"/>
            <ac:spMkLst>
              <pc:docMk/>
              <pc:sldMasterMk cId="3419865999" sldId="2147483772"/>
              <pc:sldLayoutMk cId="3139767726" sldId="2147483776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FB241-1455-4781-AEEA-6B6B2294DEA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09D9-452D-440B-B03F-1F8D2B5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 타이틀(서경 한글 로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293096"/>
            <a:ext cx="8534400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201x.xx.xx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75" y="5003774"/>
            <a:ext cx="8534400" cy="360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/>
              <a:t>작성자</a:t>
            </a:r>
            <a:r>
              <a:rPr lang="en-US" altLang="ko-KR"/>
              <a:t>(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1" y="4679056"/>
            <a:ext cx="8541674" cy="324718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기관명</a:t>
            </a:r>
          </a:p>
        </p:txBody>
      </p: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Unused) 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46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97035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4174821"/>
            <a:ext cx="10283372" cy="83727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787754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noFill/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noFill/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67543" y="2710661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446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320" b="0" i="0" u="none" strike="noStrike" kern="1200" cap="none" spc="0" normalizeH="0" baseline="0" noProof="0" dirty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774" r:id="rId2"/>
    <p:sldLayoutId id="2147483775" r:id="rId3"/>
    <p:sldLayoutId id="2147483893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73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0" hangingPunct="1">
        <a:lnSpc>
          <a:spcPts val="4320"/>
        </a:lnSpc>
        <a:spcBef>
          <a:spcPct val="0"/>
        </a:spcBef>
        <a:buNone/>
        <a:defRPr sz="384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37D1-1E20-65B9-3984-C9D0F3B7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28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1226-B05D-494C-EA67-C2397B16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C3E7-C978-0FAE-4286-0E7757F8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컨테이너 오케스트레이션 도구의 일종으로 여러 개의 컨테이너를 지휘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Cloud Native Computing Foundation</a:t>
            </a:r>
            <a:r>
              <a:rPr lang="ko-KR" altLang="en-US" dirty="0"/>
              <a:t>이라는 단체에서 제정한 표준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본래 구글에서 개발되었으나 </a:t>
            </a:r>
            <a:r>
              <a:rPr lang="en-US" altLang="ko-KR" dirty="0"/>
              <a:t>CNCF </a:t>
            </a:r>
            <a:r>
              <a:rPr lang="ko-KR" altLang="en-US" dirty="0"/>
              <a:t>조직 후 기부를 통해 오픈소스로 전환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Kubernetes</a:t>
            </a:r>
            <a:r>
              <a:rPr lang="ko-KR" altLang="en-US" dirty="0"/>
              <a:t>의 규격을 따른 여러 배포판이 존재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서로 간의 호환성이 검증된 소프트웨어나 서비스는 </a:t>
            </a:r>
            <a:r>
              <a:rPr lang="en-US" altLang="ko-KR" dirty="0"/>
              <a:t>Certified Kubernetes</a:t>
            </a:r>
            <a:r>
              <a:rPr lang="ko-KR" altLang="en-US" dirty="0"/>
              <a:t>인증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AWS</a:t>
            </a:r>
            <a:r>
              <a:rPr lang="ko-KR" altLang="en-US" dirty="0"/>
              <a:t>나 </a:t>
            </a:r>
            <a:r>
              <a:rPr lang="en-US" altLang="ko-KR" dirty="0"/>
              <a:t>Azure, GCP</a:t>
            </a:r>
            <a:r>
              <a:rPr lang="ko-KR" altLang="en-US" dirty="0"/>
              <a:t>와 같은 클라우드 서비스에서도 커스터마이징을 통해 제공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9C627-4D26-BC96-1C9C-9DBB68461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64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9DF5-1CDE-2B96-786A-C41C7B2E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K8s vs Compose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E250-AD61-EFF5-AE5C-BAF02DA1D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두 기능 모두 여러 개의 </a:t>
            </a:r>
            <a:r>
              <a:rPr lang="en-US" altLang="ko-KR" dirty="0"/>
              <a:t>Container</a:t>
            </a:r>
            <a:r>
              <a:rPr lang="ko-KR" altLang="en-US" dirty="0"/>
              <a:t>들을 한번에 실행하는 역할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Compose</a:t>
            </a:r>
            <a:r>
              <a:rPr lang="ko-KR" altLang="en-US" dirty="0"/>
              <a:t>는 </a:t>
            </a:r>
            <a:r>
              <a:rPr lang="en-US" altLang="ko-KR" dirty="0"/>
              <a:t>Container </a:t>
            </a:r>
            <a:r>
              <a:rPr lang="ko-KR" altLang="en-US" dirty="0"/>
              <a:t>생성만 중점적으로 다룸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K8s</a:t>
            </a:r>
            <a:r>
              <a:rPr lang="ko-KR" altLang="en-US" dirty="0"/>
              <a:t>는 사용자의 판단 하에 </a:t>
            </a:r>
            <a:r>
              <a:rPr lang="en-US" altLang="ko-KR" dirty="0"/>
              <a:t>“Desired State”</a:t>
            </a:r>
            <a:r>
              <a:rPr lang="ko-KR" altLang="en-US" dirty="0"/>
              <a:t>를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“Desired</a:t>
            </a:r>
            <a:r>
              <a:rPr lang="ko-KR" altLang="en-US" dirty="0"/>
              <a:t> </a:t>
            </a:r>
            <a:r>
              <a:rPr lang="en-US" altLang="ko-KR" dirty="0"/>
              <a:t>State”</a:t>
            </a:r>
            <a:r>
              <a:rPr lang="ko-KR" altLang="en-US" dirty="0"/>
              <a:t>에 최대한 부합하도록 자동적으로 전체 서비스를 모니터링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그의 예시로 </a:t>
            </a:r>
            <a:r>
              <a:rPr lang="en-US" altLang="ko-KR" dirty="0" err="1"/>
              <a:t>Audo</a:t>
            </a:r>
            <a:r>
              <a:rPr lang="en-US" altLang="ko-KR" dirty="0"/>
              <a:t>-Healing, </a:t>
            </a:r>
            <a:r>
              <a:rPr lang="en-US" altLang="ko-KR" dirty="0" err="1"/>
              <a:t>Audo</a:t>
            </a:r>
            <a:r>
              <a:rPr lang="en-US" altLang="ko-KR" dirty="0"/>
              <a:t>-Scaling </a:t>
            </a:r>
            <a:r>
              <a:rPr lang="ko-KR" altLang="en-US" dirty="0"/>
              <a:t>등의 기능을 탑재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148E5-2E7D-D682-A885-C8449305B9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FCBE1-3D44-7A95-A8E8-49B07ADD053A}"/>
              </a:ext>
            </a:extLst>
          </p:cNvPr>
          <p:cNvSpPr txBox="1"/>
          <p:nvPr/>
        </p:nvSpPr>
        <p:spPr>
          <a:xfrm>
            <a:off x="2849357" y="963974"/>
            <a:ext cx="1532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*k8s = </a:t>
            </a:r>
            <a:r>
              <a:rPr lang="en-US" altLang="ko-KR" sz="1400" b="1" dirty="0" err="1">
                <a:solidFill>
                  <a:schemeClr val="bg1">
                    <a:lumMod val="75000"/>
                  </a:schemeClr>
                </a:solidFill>
              </a:rPr>
              <a:t>kubernetes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8D72-3733-FF4A-BCE5-A2BD3E93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87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DE9B764-D009-4025-7A63-DB1A51E2863A}"/>
              </a:ext>
            </a:extLst>
          </p:cNvPr>
          <p:cNvGrpSpPr/>
          <p:nvPr/>
        </p:nvGrpSpPr>
        <p:grpSpPr>
          <a:xfrm>
            <a:off x="3807126" y="3961525"/>
            <a:ext cx="3632433" cy="2274176"/>
            <a:chOff x="3624044" y="4086894"/>
            <a:chExt cx="3632433" cy="22741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4B89EF-7134-E0BB-0CFF-5A40DABD5540}"/>
                </a:ext>
              </a:extLst>
            </p:cNvPr>
            <p:cNvSpPr/>
            <p:nvPr/>
          </p:nvSpPr>
          <p:spPr>
            <a:xfrm>
              <a:off x="3624044" y="4236439"/>
              <a:ext cx="3632433" cy="21246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22D312-189B-3AAE-5B25-E42ACE8BB638}"/>
                </a:ext>
              </a:extLst>
            </p:cNvPr>
            <p:cNvSpPr/>
            <p:nvPr/>
          </p:nvSpPr>
          <p:spPr>
            <a:xfrm>
              <a:off x="4904023" y="4086894"/>
              <a:ext cx="1072473" cy="2990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Cluster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F2295E-E3C6-635F-D5AE-18F61428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F668-DE55-0B9D-E3EF-6E912B44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 : </a:t>
            </a:r>
            <a:r>
              <a:rPr lang="ko-KR" altLang="en-US" dirty="0"/>
              <a:t>물리적 또는 논리적으로 구분된 컴퓨팅 장치</a:t>
            </a:r>
            <a:endParaRPr lang="en-US" altLang="ko-KR" dirty="0"/>
          </a:p>
          <a:p>
            <a:r>
              <a:rPr lang="en-US" altLang="ko-KR" dirty="0"/>
              <a:t>Worker Node : </a:t>
            </a:r>
            <a:r>
              <a:rPr lang="ko-KR" altLang="en-US" dirty="0"/>
              <a:t>실제 </a:t>
            </a:r>
            <a:r>
              <a:rPr lang="en-US" altLang="ko-KR" dirty="0"/>
              <a:t>Container</a:t>
            </a:r>
            <a:r>
              <a:rPr lang="ko-KR" altLang="en-US" dirty="0"/>
              <a:t>가 동작하는 </a:t>
            </a:r>
            <a:r>
              <a:rPr lang="en-US" altLang="ko-KR" dirty="0"/>
              <a:t>Node</a:t>
            </a:r>
          </a:p>
          <a:p>
            <a:pPr lvl="1"/>
            <a:r>
              <a:rPr lang="en-US" altLang="ko-KR" dirty="0"/>
              <a:t>Container Engine</a:t>
            </a:r>
            <a:r>
              <a:rPr lang="ko-KR" altLang="en-US" dirty="0"/>
              <a:t>이 설치됨</a:t>
            </a:r>
            <a:endParaRPr lang="en-US" altLang="ko-KR" dirty="0"/>
          </a:p>
          <a:p>
            <a:r>
              <a:rPr lang="en-US" altLang="ko-KR" dirty="0"/>
              <a:t>Master Node : Control Plane</a:t>
            </a:r>
            <a:r>
              <a:rPr lang="ko-KR" altLang="en-US" dirty="0"/>
              <a:t>을 통해 </a:t>
            </a:r>
            <a:r>
              <a:rPr lang="en-US" altLang="ko-KR" dirty="0"/>
              <a:t>Worker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를 관리하는 </a:t>
            </a:r>
            <a:r>
              <a:rPr lang="en-US" altLang="ko-KR" dirty="0"/>
              <a:t>Node</a:t>
            </a:r>
          </a:p>
          <a:p>
            <a:pPr lvl="1"/>
            <a:r>
              <a:rPr lang="en-US" altLang="ko-KR" dirty="0"/>
              <a:t>Container Engine</a:t>
            </a:r>
            <a:r>
              <a:rPr lang="ko-KR" altLang="en-US" dirty="0"/>
              <a:t>이 필요하지 않으며</a:t>
            </a:r>
            <a:r>
              <a:rPr lang="en-US" altLang="ko-KR" dirty="0"/>
              <a:t>, </a:t>
            </a:r>
            <a:r>
              <a:rPr lang="ko-KR" altLang="en-US" dirty="0"/>
              <a:t>대신 </a:t>
            </a:r>
            <a:r>
              <a:rPr lang="en-US" altLang="ko-KR" dirty="0" err="1"/>
              <a:t>etcd</a:t>
            </a:r>
            <a:r>
              <a:rPr lang="ko-KR" altLang="en-US" dirty="0"/>
              <a:t>가 설치됨</a:t>
            </a:r>
            <a:endParaRPr lang="en-US" altLang="ko-KR" dirty="0"/>
          </a:p>
          <a:p>
            <a:r>
              <a:rPr lang="en-US" altLang="ko-KR" dirty="0"/>
              <a:t>Cluster : Master Node</a:t>
            </a:r>
            <a:r>
              <a:rPr lang="ko-KR" altLang="en-US" dirty="0"/>
              <a:t>와 </a:t>
            </a:r>
            <a:r>
              <a:rPr lang="en-US" altLang="ko-KR" dirty="0"/>
              <a:t>Worker Node</a:t>
            </a:r>
            <a:r>
              <a:rPr lang="ko-KR" altLang="en-US" dirty="0"/>
              <a:t>로 구성된 일군의 </a:t>
            </a:r>
            <a:r>
              <a:rPr lang="en-US" altLang="ko-KR" dirty="0"/>
              <a:t>Kubernetes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E4A7A-C81D-1487-DE1F-44F7D0480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4CB78E-1FC2-0E7D-BAC6-D6D7F2DC5D3D}"/>
              </a:ext>
            </a:extLst>
          </p:cNvPr>
          <p:cNvGrpSpPr/>
          <p:nvPr/>
        </p:nvGrpSpPr>
        <p:grpSpPr>
          <a:xfrm>
            <a:off x="4075573" y="4417299"/>
            <a:ext cx="3095538" cy="1661717"/>
            <a:chOff x="4075573" y="4509112"/>
            <a:chExt cx="3095538" cy="16617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4FCD90-184C-A308-6840-943C10F03E5A}"/>
                </a:ext>
              </a:extLst>
            </p:cNvPr>
            <p:cNvSpPr/>
            <p:nvPr/>
          </p:nvSpPr>
          <p:spPr>
            <a:xfrm>
              <a:off x="5182920" y="4509112"/>
              <a:ext cx="880844" cy="6962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Master 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F55B83-B6D8-A2CF-2498-4C418920C15D}"/>
                </a:ext>
              </a:extLst>
            </p:cNvPr>
            <p:cNvSpPr/>
            <p:nvPr/>
          </p:nvSpPr>
          <p:spPr>
            <a:xfrm>
              <a:off x="4075573" y="5474543"/>
              <a:ext cx="880844" cy="6962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Worker 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B9E30F-027D-F6F6-3FFB-C035ECA6A131}"/>
                </a:ext>
              </a:extLst>
            </p:cNvPr>
            <p:cNvSpPr/>
            <p:nvPr/>
          </p:nvSpPr>
          <p:spPr>
            <a:xfrm>
              <a:off x="5182920" y="5474543"/>
              <a:ext cx="880844" cy="6962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Worker 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9F3869-1B36-B252-0D64-3D8AC8AD1928}"/>
                </a:ext>
              </a:extLst>
            </p:cNvPr>
            <p:cNvSpPr/>
            <p:nvPr/>
          </p:nvSpPr>
          <p:spPr>
            <a:xfrm>
              <a:off x="6290267" y="5474543"/>
              <a:ext cx="880844" cy="6962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Worker 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5E1885-EB0C-6E40-FC84-717942BF742A}"/>
              </a:ext>
            </a:extLst>
          </p:cNvPr>
          <p:cNvGrpSpPr/>
          <p:nvPr/>
        </p:nvGrpSpPr>
        <p:grpSpPr>
          <a:xfrm>
            <a:off x="4515996" y="4765442"/>
            <a:ext cx="2214693" cy="617288"/>
            <a:chOff x="4515996" y="4857255"/>
            <a:chExt cx="2214693" cy="617288"/>
          </a:xfrm>
        </p:grpSpPr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55CE8AB-479D-DDD2-440B-BFA4CBDC9E94}"/>
                </a:ext>
              </a:extLst>
            </p:cNvPr>
            <p:cNvCxnSpPr>
              <a:stCxn id="10" idx="1"/>
              <a:endCxn id="11" idx="0"/>
            </p:cNvCxnSpPr>
            <p:nvPr/>
          </p:nvCxnSpPr>
          <p:spPr>
            <a:xfrm rot="10800000" flipV="1">
              <a:off x="4515996" y="4857255"/>
              <a:ext cx="666925" cy="617288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2B845385-12A8-ECE3-B402-D36CCB7F6282}"/>
                </a:ext>
              </a:extLst>
            </p:cNvPr>
            <p:cNvCxnSpPr>
              <a:stCxn id="10" idx="3"/>
              <a:endCxn id="13" idx="0"/>
            </p:cNvCxnSpPr>
            <p:nvPr/>
          </p:nvCxnSpPr>
          <p:spPr>
            <a:xfrm>
              <a:off x="6063764" y="4857255"/>
              <a:ext cx="666925" cy="617288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0FD5293-7017-406C-480B-869A83F871C7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>
              <a:off x="5623342" y="5205398"/>
              <a:ext cx="0" cy="2691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759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83EDBBB-2C7B-5247-72EB-ED5AD5CCFADF}"/>
              </a:ext>
            </a:extLst>
          </p:cNvPr>
          <p:cNvGrpSpPr/>
          <p:nvPr/>
        </p:nvGrpSpPr>
        <p:grpSpPr>
          <a:xfrm>
            <a:off x="6722919" y="3181468"/>
            <a:ext cx="2625754" cy="3152220"/>
            <a:chOff x="7139031" y="3189857"/>
            <a:chExt cx="2625754" cy="3152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83D702-C30B-C72B-848C-3108136EB709}"/>
                </a:ext>
              </a:extLst>
            </p:cNvPr>
            <p:cNvSpPr/>
            <p:nvPr/>
          </p:nvSpPr>
          <p:spPr>
            <a:xfrm>
              <a:off x="7139031" y="3338817"/>
              <a:ext cx="2625754" cy="30032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797BC5-CEA2-C77B-8669-507E6AE4E7BB}"/>
                </a:ext>
              </a:extLst>
            </p:cNvPr>
            <p:cNvSpPr/>
            <p:nvPr/>
          </p:nvSpPr>
          <p:spPr>
            <a:xfrm>
              <a:off x="7711658" y="3189857"/>
              <a:ext cx="1480500" cy="3103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Master 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A459C-D290-D2D1-06FF-4EF4E596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 Node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D5CE0-FF15-DFB5-0C97-2A5BA93FF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 Plane : Worker Node</a:t>
            </a:r>
            <a:r>
              <a:rPr lang="ko-KR" altLang="en-US" dirty="0"/>
              <a:t>를 관리하는 컴포넌트들의 집합</a:t>
            </a:r>
            <a:endParaRPr lang="en-US" altLang="ko-KR" dirty="0"/>
          </a:p>
          <a:p>
            <a:pPr lvl="1"/>
            <a:r>
              <a:rPr lang="en-US" altLang="ko-KR" dirty="0" err="1"/>
              <a:t>kube-apiserver</a:t>
            </a:r>
            <a:r>
              <a:rPr lang="en-US" altLang="ko-KR" dirty="0"/>
              <a:t> : FE server, API</a:t>
            </a:r>
            <a:r>
              <a:rPr lang="ko-KR" altLang="en-US" dirty="0"/>
              <a:t> 요청 처리</a:t>
            </a:r>
            <a:endParaRPr lang="en-US" altLang="ko-KR" dirty="0"/>
          </a:p>
          <a:p>
            <a:pPr lvl="1"/>
            <a:r>
              <a:rPr lang="en-US" altLang="ko-KR" dirty="0" err="1"/>
              <a:t>kube</a:t>
            </a:r>
            <a:r>
              <a:rPr lang="en-US" altLang="ko-KR" dirty="0"/>
              <a:t>-scheduler : Node</a:t>
            </a:r>
            <a:r>
              <a:rPr lang="ko-KR" altLang="en-US" dirty="0"/>
              <a:t>에 </a:t>
            </a:r>
            <a:r>
              <a:rPr lang="en-US" altLang="ko-KR" dirty="0"/>
              <a:t>Pod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1"/>
            <a:r>
              <a:rPr lang="en-US" altLang="ko-KR" dirty="0" err="1"/>
              <a:t>kube</a:t>
            </a:r>
            <a:r>
              <a:rPr lang="en-US" altLang="ko-KR" dirty="0"/>
              <a:t>-controller-manager : </a:t>
            </a:r>
            <a:r>
              <a:rPr lang="ko-KR" altLang="en-US" dirty="0"/>
              <a:t>리소스 컨트롤러 관리</a:t>
            </a:r>
            <a:endParaRPr lang="en-US" altLang="ko-KR" dirty="0"/>
          </a:p>
          <a:p>
            <a:pPr lvl="1"/>
            <a:r>
              <a:rPr lang="en-US" altLang="ko-KR" dirty="0"/>
              <a:t>cloud-controller-manager : </a:t>
            </a:r>
            <a:r>
              <a:rPr lang="ko-KR" altLang="en-US" dirty="0"/>
              <a:t>클라우드 연동</a:t>
            </a:r>
            <a:endParaRPr lang="en-US" altLang="ko-KR" dirty="0"/>
          </a:p>
          <a:p>
            <a:pPr lvl="1"/>
            <a:r>
              <a:rPr lang="en-US" altLang="ko-KR" dirty="0" err="1"/>
              <a:t>etcd</a:t>
            </a:r>
            <a:r>
              <a:rPr lang="en-US" altLang="ko-KR" dirty="0"/>
              <a:t> : K8s </a:t>
            </a:r>
            <a:r>
              <a:rPr lang="ko-KR" altLang="en-US" dirty="0"/>
              <a:t>관련 데이터 저장 </a:t>
            </a:r>
            <a:r>
              <a:rPr lang="en-US" altLang="ko-KR" dirty="0"/>
              <a:t>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FB35A-70AD-E101-8B39-5BB142E352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2B91E4-8490-67EA-93D5-BB071FF7E1EB}"/>
              </a:ext>
            </a:extLst>
          </p:cNvPr>
          <p:cNvGrpSpPr/>
          <p:nvPr/>
        </p:nvGrpSpPr>
        <p:grpSpPr>
          <a:xfrm>
            <a:off x="7054284" y="4120567"/>
            <a:ext cx="1963024" cy="1891486"/>
            <a:chOff x="7474591" y="4128956"/>
            <a:chExt cx="1963024" cy="18914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FD95C8-AE21-9CCE-9A7E-706966A80B4A}"/>
                </a:ext>
              </a:extLst>
            </p:cNvPr>
            <p:cNvSpPr/>
            <p:nvPr/>
          </p:nvSpPr>
          <p:spPr>
            <a:xfrm>
              <a:off x="8665828" y="5533880"/>
              <a:ext cx="771787" cy="486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sched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6CA237-270E-E90C-46A8-F0923FD6B72A}"/>
                </a:ext>
              </a:extLst>
            </p:cNvPr>
            <p:cNvSpPr/>
            <p:nvPr/>
          </p:nvSpPr>
          <p:spPr>
            <a:xfrm>
              <a:off x="8665828" y="4831418"/>
              <a:ext cx="771787" cy="486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api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834910-180A-AC0B-50BC-D4C3FC22CC6D}"/>
                </a:ext>
              </a:extLst>
            </p:cNvPr>
            <p:cNvSpPr/>
            <p:nvPr/>
          </p:nvSpPr>
          <p:spPr>
            <a:xfrm>
              <a:off x="8665828" y="4128956"/>
              <a:ext cx="771787" cy="486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ccm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6F6D88-F719-1407-E1F8-2A4ACE7FE9E3}"/>
                </a:ext>
              </a:extLst>
            </p:cNvPr>
            <p:cNvSpPr/>
            <p:nvPr/>
          </p:nvSpPr>
          <p:spPr>
            <a:xfrm>
              <a:off x="7474591" y="4128956"/>
              <a:ext cx="771787" cy="486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9F1D93-7FF9-7A88-B756-49D6212781AF}"/>
                </a:ext>
              </a:extLst>
            </p:cNvPr>
            <p:cNvSpPr/>
            <p:nvPr/>
          </p:nvSpPr>
          <p:spPr>
            <a:xfrm>
              <a:off x="7474591" y="5528811"/>
              <a:ext cx="771787" cy="486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etcd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812EDF-02D9-F8F8-500A-787A60E0C57E}"/>
              </a:ext>
            </a:extLst>
          </p:cNvPr>
          <p:cNvGrpSpPr/>
          <p:nvPr/>
        </p:nvGrpSpPr>
        <p:grpSpPr>
          <a:xfrm>
            <a:off x="6882310" y="3626085"/>
            <a:ext cx="2306972" cy="2564989"/>
            <a:chOff x="7298422" y="3634474"/>
            <a:chExt cx="2306972" cy="25649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A96E4D-85C2-B492-3CA1-6B4367F2F2B5}"/>
                </a:ext>
              </a:extLst>
            </p:cNvPr>
            <p:cNvSpPr/>
            <p:nvPr/>
          </p:nvSpPr>
          <p:spPr>
            <a:xfrm>
              <a:off x="7298422" y="3783434"/>
              <a:ext cx="2306972" cy="24160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91029D-8AC8-DF19-8AF3-F7415AD95D1B}"/>
                </a:ext>
              </a:extLst>
            </p:cNvPr>
            <p:cNvSpPr/>
            <p:nvPr/>
          </p:nvSpPr>
          <p:spPr>
            <a:xfrm>
              <a:off x="7711658" y="3634474"/>
              <a:ext cx="1480500" cy="310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 Plane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C356E0-2A1D-A575-29B9-450EE7F49D2C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8631415" y="4607129"/>
            <a:ext cx="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900FC5-2686-448A-2B38-E993EAEB7498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8631415" y="5309591"/>
            <a:ext cx="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059111D-1A28-887A-CAF4-7C38136E3581}"/>
              </a:ext>
            </a:extLst>
          </p:cNvPr>
          <p:cNvCxnSpPr>
            <a:stCxn id="8" idx="1"/>
            <a:endCxn id="11" idx="0"/>
          </p:cNvCxnSpPr>
          <p:nvPr/>
        </p:nvCxnSpPr>
        <p:spPr>
          <a:xfrm rot="10800000" flipV="1">
            <a:off x="7440179" y="5066310"/>
            <a:ext cx="805343" cy="4541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0976923-38CB-8A16-CBFD-CB43E30FBB3D}"/>
              </a:ext>
            </a:extLst>
          </p:cNvPr>
          <p:cNvCxnSpPr>
            <a:stCxn id="8" idx="1"/>
            <a:endCxn id="10" idx="2"/>
          </p:cNvCxnSpPr>
          <p:nvPr/>
        </p:nvCxnSpPr>
        <p:spPr>
          <a:xfrm rot="10800000">
            <a:off x="7440179" y="4607130"/>
            <a:ext cx="805343" cy="4591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2236670-6B03-972F-6E3A-0670C2AE179A}"/>
              </a:ext>
            </a:extLst>
          </p:cNvPr>
          <p:cNvSpPr/>
          <p:nvPr/>
        </p:nvSpPr>
        <p:spPr>
          <a:xfrm>
            <a:off x="9775114" y="5520422"/>
            <a:ext cx="880844" cy="696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Worker 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C055A9-AE9A-A3EB-76FB-266B5A8584F5}"/>
              </a:ext>
            </a:extLst>
          </p:cNvPr>
          <p:cNvSpPr/>
          <p:nvPr/>
        </p:nvSpPr>
        <p:spPr>
          <a:xfrm>
            <a:off x="10927202" y="5520422"/>
            <a:ext cx="880844" cy="696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Worker 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418314E-2646-CBCA-5A3C-6967106F68EF}"/>
              </a:ext>
            </a:extLst>
          </p:cNvPr>
          <p:cNvCxnSpPr>
            <a:stCxn id="8" idx="3"/>
            <a:endCxn id="45" idx="0"/>
          </p:cNvCxnSpPr>
          <p:nvPr/>
        </p:nvCxnSpPr>
        <p:spPr>
          <a:xfrm>
            <a:off x="9017308" y="5066310"/>
            <a:ext cx="1198228" cy="4541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782D49E-2D89-CBAF-8F02-292977CF0259}"/>
              </a:ext>
            </a:extLst>
          </p:cNvPr>
          <p:cNvCxnSpPr>
            <a:stCxn id="8" idx="3"/>
            <a:endCxn id="46" idx="0"/>
          </p:cNvCxnSpPr>
          <p:nvPr/>
        </p:nvCxnSpPr>
        <p:spPr>
          <a:xfrm>
            <a:off x="9017308" y="5066310"/>
            <a:ext cx="2350316" cy="4541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A61D8FF-42BD-3753-2FA2-8EC81986E272}"/>
              </a:ext>
            </a:extLst>
          </p:cNvPr>
          <p:cNvGrpSpPr/>
          <p:nvPr/>
        </p:nvGrpSpPr>
        <p:grpSpPr>
          <a:xfrm>
            <a:off x="9788009" y="3259996"/>
            <a:ext cx="1868648" cy="1868648"/>
            <a:chOff x="9504725" y="3268385"/>
            <a:chExt cx="1868648" cy="1868648"/>
          </a:xfrm>
        </p:grpSpPr>
        <p:pic>
          <p:nvPicPr>
            <p:cNvPr id="52" name="Graphic 51" descr="Cloud with solid fill">
              <a:extLst>
                <a:ext uri="{FF2B5EF4-FFF2-40B4-BE49-F238E27FC236}">
                  <a16:creationId xmlns:a16="http://schemas.microsoft.com/office/drawing/2014/main" id="{94183C52-9F14-E9B7-C3E3-8359C6041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04725" y="3268385"/>
              <a:ext cx="1868648" cy="1868648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7C630D-3668-F8FD-74B1-2515C28E8C22}"/>
                </a:ext>
              </a:extLst>
            </p:cNvPr>
            <p:cNvSpPr txBox="1"/>
            <p:nvPr/>
          </p:nvSpPr>
          <p:spPr>
            <a:xfrm>
              <a:off x="9719304" y="3964801"/>
              <a:ext cx="1439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Cloud</a:t>
              </a:r>
            </a:p>
            <a:p>
              <a:pPr algn="ctr"/>
              <a:r>
                <a:rPr lang="en-US" altLang="ko-KR" dirty="0"/>
                <a:t>Provider API</a:t>
              </a:r>
              <a:endParaRPr lang="ko-KR" alt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1CAD477-F006-6334-19C5-D6B6BBB1F385}"/>
              </a:ext>
            </a:extLst>
          </p:cNvPr>
          <p:cNvCxnSpPr>
            <a:stCxn id="9" idx="3"/>
          </p:cNvCxnSpPr>
          <p:nvPr/>
        </p:nvCxnSpPr>
        <p:spPr>
          <a:xfrm>
            <a:off x="9017308" y="4363848"/>
            <a:ext cx="8850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7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032C-ECBB-BBE0-BD09-AD3F05BC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Worker Node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D572-F034-02FE-4707-486D43BB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Worker Node’s components</a:t>
            </a:r>
          </a:p>
          <a:p>
            <a:pPr lvl="1"/>
            <a:r>
              <a:rPr lang="en-US" altLang="ko-KR" dirty="0" err="1"/>
              <a:t>kube</a:t>
            </a:r>
            <a:r>
              <a:rPr lang="en-US" altLang="ko-KR" dirty="0"/>
              <a:t>-let : </a:t>
            </a:r>
            <a:r>
              <a:rPr lang="en-US" altLang="ko-KR" dirty="0" err="1"/>
              <a:t>kube</a:t>
            </a:r>
            <a:r>
              <a:rPr lang="en-US" altLang="ko-KR" dirty="0"/>
              <a:t>-scheduler</a:t>
            </a:r>
            <a:r>
              <a:rPr lang="ko-KR" altLang="en-US" dirty="0"/>
              <a:t>와 연동</a:t>
            </a:r>
            <a:r>
              <a:rPr lang="en-US" altLang="ko-KR" dirty="0"/>
              <a:t>, Node</a:t>
            </a:r>
            <a:r>
              <a:rPr lang="ko-KR" altLang="en-US" dirty="0"/>
              <a:t>에 </a:t>
            </a:r>
            <a:r>
              <a:rPr lang="en-US" altLang="ko-KR" dirty="0"/>
              <a:t>Pod</a:t>
            </a:r>
            <a:r>
              <a:rPr lang="ko-KR" altLang="en-US" dirty="0"/>
              <a:t>배치 및 실행</a:t>
            </a:r>
            <a:endParaRPr lang="en-US" altLang="ko-KR" dirty="0"/>
          </a:p>
          <a:p>
            <a:pPr lvl="1"/>
            <a:r>
              <a:rPr lang="en-US" altLang="ko-KR" dirty="0" err="1"/>
              <a:t>kube</a:t>
            </a:r>
            <a:r>
              <a:rPr lang="en-US" altLang="ko-KR" dirty="0"/>
              <a:t>-proxy</a:t>
            </a:r>
            <a:r>
              <a:rPr lang="ko-KR" altLang="en-US" dirty="0"/>
              <a:t> </a:t>
            </a:r>
            <a:r>
              <a:rPr lang="en-US" altLang="ko-KR" dirty="0"/>
              <a:t>: Network </a:t>
            </a:r>
            <a:r>
              <a:rPr lang="ko-KR" altLang="en-US" dirty="0"/>
              <a:t>라우팅</a:t>
            </a:r>
            <a:endParaRPr lang="en-US" altLang="ko-KR" dirty="0"/>
          </a:p>
          <a:p>
            <a:pPr lvl="1"/>
            <a:r>
              <a:rPr lang="en-US" altLang="ko-KR" dirty="0"/>
              <a:t>Container Engine : Container 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중지 및 통신을 처리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FD644-3782-0406-A19D-6397494820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E945C5-ED60-7766-C579-4F0E31F00B62}"/>
              </a:ext>
            </a:extLst>
          </p:cNvPr>
          <p:cNvGrpSpPr/>
          <p:nvPr/>
        </p:nvGrpSpPr>
        <p:grpSpPr>
          <a:xfrm>
            <a:off x="4466089" y="3429000"/>
            <a:ext cx="3259822" cy="2752722"/>
            <a:chOff x="4569728" y="3429000"/>
            <a:chExt cx="3259822" cy="27527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268562-6DBF-8F51-F388-53F1F08BF237}"/>
                </a:ext>
              </a:extLst>
            </p:cNvPr>
            <p:cNvSpPr/>
            <p:nvPr/>
          </p:nvSpPr>
          <p:spPr>
            <a:xfrm>
              <a:off x="4569728" y="3850430"/>
              <a:ext cx="880844" cy="6962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Master 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73A8AB-F297-AFB0-97C9-0CD6363BD9F9}"/>
                </a:ext>
              </a:extLst>
            </p:cNvPr>
            <p:cNvGrpSpPr/>
            <p:nvPr/>
          </p:nvGrpSpPr>
          <p:grpSpPr>
            <a:xfrm>
              <a:off x="6070342" y="3429000"/>
              <a:ext cx="1759208" cy="2752722"/>
              <a:chOff x="7156192" y="3181468"/>
              <a:chExt cx="1759208" cy="27527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E6B21A-4910-34D0-307C-F99647A4B406}"/>
                  </a:ext>
                </a:extLst>
              </p:cNvPr>
              <p:cNvSpPr/>
              <p:nvPr/>
            </p:nvSpPr>
            <p:spPr>
              <a:xfrm>
                <a:off x="7156192" y="3330427"/>
                <a:ext cx="1759208" cy="26037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40000" dist="23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56B1145-3758-CE10-B3DA-2B9710B7DEF2}"/>
                  </a:ext>
                </a:extLst>
              </p:cNvPr>
              <p:cNvSpPr/>
              <p:nvPr/>
            </p:nvSpPr>
            <p:spPr>
              <a:xfrm>
                <a:off x="7295546" y="3181468"/>
                <a:ext cx="1480500" cy="3103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40000" dist="23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Worker Node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BC99B-C66C-62EE-E3D2-7B101DDC750F}"/>
                </a:ext>
              </a:extLst>
            </p:cNvPr>
            <p:cNvSpPr/>
            <p:nvPr/>
          </p:nvSpPr>
          <p:spPr>
            <a:xfrm>
              <a:off x="6564052" y="3955292"/>
              <a:ext cx="771787" cy="4865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032E39-D307-76EC-ECD5-3F933734B4FF}"/>
                </a:ext>
              </a:extLst>
            </p:cNvPr>
            <p:cNvSpPr/>
            <p:nvPr/>
          </p:nvSpPr>
          <p:spPr>
            <a:xfrm>
              <a:off x="6564052" y="4735350"/>
              <a:ext cx="771787" cy="4865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proxy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BC26CC35-A241-1CE6-E725-3BBC87C89E28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>
              <a:off x="5450572" y="4198573"/>
              <a:ext cx="1113480" cy="780058"/>
            </a:xfrm>
            <a:prstGeom prst="bentConnector3">
              <a:avLst>
                <a:gd name="adj1" fmla="val 3289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F93805-5673-4187-0A74-084665367CBC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5450572" y="4198573"/>
              <a:ext cx="11134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7E71A2-D89F-6E9E-984A-A74588BA0111}"/>
                </a:ext>
              </a:extLst>
            </p:cNvPr>
            <p:cNvSpPr/>
            <p:nvPr/>
          </p:nvSpPr>
          <p:spPr>
            <a:xfrm>
              <a:off x="6564052" y="5515408"/>
              <a:ext cx="771787" cy="4865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25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6DF5-8395-1336-69CD-246B1EFB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BFAB-9013-E95C-0AA6-A5ED65DF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Worker Node</a:t>
            </a:r>
            <a:r>
              <a:rPr lang="ko-KR" altLang="en-US" dirty="0"/>
              <a:t>에 존재하며</a:t>
            </a:r>
            <a:r>
              <a:rPr lang="en-US" altLang="ko-KR" dirty="0"/>
              <a:t> Container</a:t>
            </a:r>
            <a:r>
              <a:rPr lang="ko-KR" altLang="en-US" dirty="0"/>
              <a:t>의 실행 및 관리를 담당</a:t>
            </a:r>
            <a:endParaRPr lang="en-US" altLang="ko-KR" dirty="0"/>
          </a:p>
          <a:p>
            <a:pPr lvl="1"/>
            <a:r>
              <a:rPr lang="en-US" altLang="ko-KR" dirty="0"/>
              <a:t>Pod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Container</a:t>
            </a:r>
            <a:r>
              <a:rPr lang="ko-KR" altLang="en-US" dirty="0"/>
              <a:t>와 </a:t>
            </a:r>
            <a:r>
              <a:rPr lang="en-US" altLang="ko-KR" dirty="0"/>
              <a:t>Volume</a:t>
            </a:r>
            <a:r>
              <a:rPr lang="ko-KR" altLang="en-US" dirty="0"/>
              <a:t>을 합쳐 동작하는 가장 작은 단위</a:t>
            </a:r>
            <a:endParaRPr lang="en-US" altLang="ko-KR" dirty="0"/>
          </a:p>
          <a:p>
            <a:pPr lvl="1"/>
            <a:r>
              <a:rPr lang="en-US" altLang="ko-KR" dirty="0"/>
              <a:t>Service : </a:t>
            </a:r>
            <a:r>
              <a:rPr lang="ko-KR" altLang="en-US" dirty="0"/>
              <a:t>동일한 </a:t>
            </a:r>
            <a:r>
              <a:rPr lang="en-US" altLang="ko-KR" dirty="0"/>
              <a:t>Pod</a:t>
            </a:r>
            <a:r>
              <a:rPr lang="ko-KR" altLang="en-US" dirty="0"/>
              <a:t>들로 구성</a:t>
            </a:r>
            <a:endParaRPr lang="en-US" altLang="ko-KR" dirty="0"/>
          </a:p>
          <a:p>
            <a:pPr lvl="2"/>
            <a:r>
              <a:rPr lang="ko-KR" altLang="en-US" dirty="0"/>
              <a:t>구성된 </a:t>
            </a:r>
            <a:r>
              <a:rPr lang="en-US" altLang="ko-KR" dirty="0"/>
              <a:t>Pod</a:t>
            </a:r>
            <a:r>
              <a:rPr lang="ko-KR" altLang="en-US" dirty="0"/>
              <a:t>들의 </a:t>
            </a:r>
            <a:r>
              <a:rPr lang="en-US" altLang="ko-KR" dirty="0"/>
              <a:t>LB</a:t>
            </a:r>
            <a:r>
              <a:rPr lang="ko-KR" altLang="en-US" dirty="0"/>
              <a:t>역할을 담당하기 위해</a:t>
            </a:r>
            <a:r>
              <a:rPr lang="en-US" altLang="ko-KR" dirty="0"/>
              <a:t> Cluster IP</a:t>
            </a:r>
            <a:r>
              <a:rPr lang="ko-KR" altLang="en-US" dirty="0"/>
              <a:t>라는 고정 </a:t>
            </a:r>
            <a:r>
              <a:rPr lang="en-US" altLang="ko-KR" dirty="0"/>
              <a:t>IP</a:t>
            </a:r>
            <a:r>
              <a:rPr lang="ko-KR" altLang="en-US" dirty="0"/>
              <a:t>주소 부여</a:t>
            </a:r>
            <a:endParaRPr lang="en-US" altLang="ko-KR" dirty="0"/>
          </a:p>
          <a:p>
            <a:pPr lvl="1"/>
            <a:r>
              <a:rPr lang="en-US" altLang="ko-KR" dirty="0"/>
              <a:t>Replica : </a:t>
            </a:r>
            <a:r>
              <a:rPr lang="ko-KR" altLang="en-US" dirty="0"/>
              <a:t>동일한 </a:t>
            </a:r>
            <a:r>
              <a:rPr lang="en-US" altLang="ko-KR" dirty="0"/>
              <a:t>Pod</a:t>
            </a:r>
            <a:r>
              <a:rPr lang="ko-KR" altLang="en-US" dirty="0"/>
              <a:t>들의 구성을 의미</a:t>
            </a:r>
            <a:endParaRPr lang="en-US" altLang="ko-KR" dirty="0"/>
          </a:p>
          <a:p>
            <a:pPr lvl="1"/>
            <a:r>
              <a:rPr lang="en-US" altLang="ko-KR" dirty="0" err="1"/>
              <a:t>ReplicaSet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Replica</a:t>
            </a:r>
            <a:r>
              <a:rPr lang="ko-KR" altLang="en-US" dirty="0"/>
              <a:t>의 수를 조정하는 역할</a:t>
            </a:r>
            <a:endParaRPr lang="en-US" altLang="ko-KR" dirty="0"/>
          </a:p>
          <a:p>
            <a:pPr lvl="1"/>
            <a:r>
              <a:rPr lang="en-US" altLang="ko-KR" dirty="0"/>
              <a:t>Deployment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ReplicaSet</a:t>
            </a:r>
            <a:r>
              <a:rPr lang="ko-KR" altLang="en-US" dirty="0"/>
              <a:t>을 관리하는 역할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8A778-5188-8E1C-82DD-1817C4ED9F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06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3F8AB82A-80F6-EF44-32B2-4A2A5AAF8A98}"/>
              </a:ext>
            </a:extLst>
          </p:cNvPr>
          <p:cNvSpPr/>
          <p:nvPr/>
        </p:nvSpPr>
        <p:spPr>
          <a:xfrm>
            <a:off x="8984466" y="1931418"/>
            <a:ext cx="2625754" cy="43956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1BE033F-E9A4-57CD-BE13-5ACA3AA840C0}"/>
              </a:ext>
            </a:extLst>
          </p:cNvPr>
          <p:cNvCxnSpPr>
            <a:cxnSpLocks/>
            <a:stCxn id="26" idx="3"/>
            <a:endCxn id="101" idx="1"/>
          </p:cNvCxnSpPr>
          <p:nvPr/>
        </p:nvCxnSpPr>
        <p:spPr>
          <a:xfrm flipV="1">
            <a:off x="2909517" y="2448161"/>
            <a:ext cx="6247956" cy="1289571"/>
          </a:xfrm>
          <a:prstGeom prst="bentConnector3">
            <a:avLst>
              <a:gd name="adj1" fmla="val 934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9932CD2-631D-06AC-25DB-8F1D4C15DB78}"/>
              </a:ext>
            </a:extLst>
          </p:cNvPr>
          <p:cNvGrpSpPr/>
          <p:nvPr/>
        </p:nvGrpSpPr>
        <p:grpSpPr>
          <a:xfrm>
            <a:off x="615128" y="1852890"/>
            <a:ext cx="2625754" cy="3152220"/>
            <a:chOff x="7139031" y="3189857"/>
            <a:chExt cx="2625754" cy="31522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F05701-388D-9CD5-F8CE-C27CE35D1F58}"/>
                </a:ext>
              </a:extLst>
            </p:cNvPr>
            <p:cNvSpPr/>
            <p:nvPr/>
          </p:nvSpPr>
          <p:spPr>
            <a:xfrm>
              <a:off x="7139031" y="3338817"/>
              <a:ext cx="2625754" cy="30032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24E72F-8C7B-1CB4-B25D-E8A9C08C9520}"/>
                </a:ext>
              </a:extLst>
            </p:cNvPr>
            <p:cNvSpPr/>
            <p:nvPr/>
          </p:nvSpPr>
          <p:spPr>
            <a:xfrm>
              <a:off x="7711658" y="3189857"/>
              <a:ext cx="1480500" cy="3103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Master 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C9D9EC-1569-486A-3F0B-A04692C7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view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D27C-5501-95A9-D268-CFA90F2B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scenario : 1 Master Node / 2 Worker Nodes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C93F8-612C-D7A2-DA84-C04CCCE88F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B0487D-3962-6A03-50B9-8DC52EFA8A9A}"/>
              </a:ext>
            </a:extLst>
          </p:cNvPr>
          <p:cNvGrpSpPr/>
          <p:nvPr/>
        </p:nvGrpSpPr>
        <p:grpSpPr>
          <a:xfrm>
            <a:off x="946493" y="2791989"/>
            <a:ext cx="1963024" cy="1891486"/>
            <a:chOff x="7474591" y="4128956"/>
            <a:chExt cx="1963024" cy="18914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493D31-C4F8-D9D8-CFF7-04F85ED8BDCC}"/>
                </a:ext>
              </a:extLst>
            </p:cNvPr>
            <p:cNvSpPr/>
            <p:nvPr/>
          </p:nvSpPr>
          <p:spPr>
            <a:xfrm>
              <a:off x="8665828" y="5533880"/>
              <a:ext cx="771787" cy="486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sched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27F297-329D-BE52-F775-93D21F27A691}"/>
                </a:ext>
              </a:extLst>
            </p:cNvPr>
            <p:cNvSpPr/>
            <p:nvPr/>
          </p:nvSpPr>
          <p:spPr>
            <a:xfrm>
              <a:off x="8665828" y="4831418"/>
              <a:ext cx="771787" cy="486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api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A52750-BD15-39E7-7CD0-62E26B86DE50}"/>
                </a:ext>
              </a:extLst>
            </p:cNvPr>
            <p:cNvSpPr/>
            <p:nvPr/>
          </p:nvSpPr>
          <p:spPr>
            <a:xfrm>
              <a:off x="8665828" y="4128956"/>
              <a:ext cx="771787" cy="486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ccm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BC4119-F8AD-1970-8862-97B04898F8C1}"/>
                </a:ext>
              </a:extLst>
            </p:cNvPr>
            <p:cNvSpPr/>
            <p:nvPr/>
          </p:nvSpPr>
          <p:spPr>
            <a:xfrm>
              <a:off x="7474591" y="4128956"/>
              <a:ext cx="771787" cy="486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55A0E56-C6C0-99E0-C4DF-3A6C07DE5177}"/>
                </a:ext>
              </a:extLst>
            </p:cNvPr>
            <p:cNvSpPr/>
            <p:nvPr/>
          </p:nvSpPr>
          <p:spPr>
            <a:xfrm>
              <a:off x="7474591" y="5528811"/>
              <a:ext cx="771787" cy="486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etcd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D254FA9-A572-7FEB-C25A-8A0E2C152980}"/>
              </a:ext>
            </a:extLst>
          </p:cNvPr>
          <p:cNvGrpSpPr/>
          <p:nvPr/>
        </p:nvGrpSpPr>
        <p:grpSpPr>
          <a:xfrm>
            <a:off x="774519" y="2297507"/>
            <a:ext cx="2306972" cy="2564989"/>
            <a:chOff x="7298422" y="3634474"/>
            <a:chExt cx="2306972" cy="256498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F29DA21-4620-BCB4-211F-585293D518AB}"/>
                </a:ext>
              </a:extLst>
            </p:cNvPr>
            <p:cNvSpPr/>
            <p:nvPr/>
          </p:nvSpPr>
          <p:spPr>
            <a:xfrm>
              <a:off x="7298422" y="3783434"/>
              <a:ext cx="2306972" cy="24160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B76652-2CB8-350B-A513-5C296E170701}"/>
                </a:ext>
              </a:extLst>
            </p:cNvPr>
            <p:cNvSpPr/>
            <p:nvPr/>
          </p:nvSpPr>
          <p:spPr>
            <a:xfrm>
              <a:off x="7711658" y="3634474"/>
              <a:ext cx="1480500" cy="310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 Plane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5C65A4-587D-E906-40D1-7873F30F589E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 flipV="1">
            <a:off x="2523624" y="3278551"/>
            <a:ext cx="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D15484-22C7-6981-235A-6E2FD3226A0B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>
            <a:off x="2523624" y="3981013"/>
            <a:ext cx="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4BD6ED9-BC9A-E2E3-ED78-39BE1A81F4F0}"/>
              </a:ext>
            </a:extLst>
          </p:cNvPr>
          <p:cNvCxnSpPr>
            <a:stCxn id="26" idx="1"/>
            <a:endCxn id="29" idx="0"/>
          </p:cNvCxnSpPr>
          <p:nvPr/>
        </p:nvCxnSpPr>
        <p:spPr>
          <a:xfrm rot="10800000" flipV="1">
            <a:off x="1332388" y="3737732"/>
            <a:ext cx="805343" cy="4541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E5618FB-2841-2EC1-94B1-5B743B76255E}"/>
              </a:ext>
            </a:extLst>
          </p:cNvPr>
          <p:cNvCxnSpPr>
            <a:stCxn id="26" idx="1"/>
            <a:endCxn id="28" idx="2"/>
          </p:cNvCxnSpPr>
          <p:nvPr/>
        </p:nvCxnSpPr>
        <p:spPr>
          <a:xfrm rot="10800000">
            <a:off x="1332388" y="3278552"/>
            <a:ext cx="805343" cy="4591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844C60-9415-4201-446B-0E2D57438AC4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5430922" y="5468331"/>
            <a:ext cx="4967548" cy="0"/>
          </a:xfrm>
          <a:prstGeom prst="straightConnector1">
            <a:avLst/>
          </a:prstGeom>
          <a:ln w="19050">
            <a:solidFill>
              <a:srgbClr val="66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7CC3D5-347C-11C8-E06F-6244765C84DD}"/>
              </a:ext>
            </a:extLst>
          </p:cNvPr>
          <p:cNvGrpSpPr/>
          <p:nvPr/>
        </p:nvGrpSpPr>
        <p:grpSpPr>
          <a:xfrm>
            <a:off x="3506963" y="1931418"/>
            <a:ext cx="1868648" cy="1868648"/>
            <a:chOff x="9130644" y="3268385"/>
            <a:chExt cx="1868648" cy="1868648"/>
          </a:xfrm>
        </p:grpSpPr>
        <p:pic>
          <p:nvPicPr>
            <p:cNvPr id="19" name="Graphic 18" descr="Cloud with solid fill">
              <a:extLst>
                <a:ext uri="{FF2B5EF4-FFF2-40B4-BE49-F238E27FC236}">
                  <a16:creationId xmlns:a16="http://schemas.microsoft.com/office/drawing/2014/main" id="{6E15480F-084E-24D7-BC25-EEED123C0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30644" y="3268385"/>
              <a:ext cx="1868648" cy="186864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2D5845-5234-3708-29D6-E63806673426}"/>
                </a:ext>
              </a:extLst>
            </p:cNvPr>
            <p:cNvSpPr txBox="1"/>
            <p:nvPr/>
          </p:nvSpPr>
          <p:spPr>
            <a:xfrm>
              <a:off x="9345223" y="3964801"/>
              <a:ext cx="1439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Cloud</a:t>
              </a:r>
            </a:p>
            <a:p>
              <a:pPr algn="ctr"/>
              <a:r>
                <a:rPr lang="en-US" altLang="ko-KR" dirty="0"/>
                <a:t>Provider API</a:t>
              </a:r>
              <a:endParaRPr lang="ko-KR" altLang="en-US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53E516-7182-9A5D-4BCA-15ACA74D304F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909517" y="3035270"/>
            <a:ext cx="7117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7FBC9B-9803-F32C-22F4-B189D88628B1}"/>
              </a:ext>
            </a:extLst>
          </p:cNvPr>
          <p:cNvGrpSpPr/>
          <p:nvPr/>
        </p:nvGrpSpPr>
        <p:grpSpPr>
          <a:xfrm>
            <a:off x="9157473" y="2204880"/>
            <a:ext cx="2279740" cy="3984705"/>
            <a:chOff x="9122240" y="1907099"/>
            <a:chExt cx="2279740" cy="398470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D632DE8-6DB2-4D6D-C24A-470EAC4BFF51}"/>
                </a:ext>
              </a:extLst>
            </p:cNvPr>
            <p:cNvSpPr/>
            <p:nvPr/>
          </p:nvSpPr>
          <p:spPr>
            <a:xfrm>
              <a:off x="10363238" y="3285699"/>
              <a:ext cx="1038742" cy="486562"/>
            </a:xfrm>
            <a:prstGeom prst="rect">
              <a:avLst/>
            </a:prstGeom>
            <a:solidFill>
              <a:srgbClr val="D6BBEB"/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RepSet</a:t>
              </a:r>
              <a:r>
                <a:rPr lang="en-US" altLang="ko-KR" dirty="0">
                  <a:solidFill>
                    <a:schemeClr val="tx1"/>
                  </a:solidFill>
                </a:rPr>
                <a:t> 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546EA48-01FB-CC34-29F3-882A30F29759}"/>
                </a:ext>
              </a:extLst>
            </p:cNvPr>
            <p:cNvSpPr/>
            <p:nvPr/>
          </p:nvSpPr>
          <p:spPr>
            <a:xfrm>
              <a:off x="10363238" y="2597801"/>
              <a:ext cx="1038742" cy="486562"/>
            </a:xfrm>
            <a:prstGeom prst="rect">
              <a:avLst/>
            </a:prstGeom>
            <a:solidFill>
              <a:srgbClr val="D6BBEB"/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Deploy 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606C1F2-7226-9BD9-EDC8-A384292F2B02}"/>
                </a:ext>
              </a:extLst>
            </p:cNvPr>
            <p:cNvSpPr/>
            <p:nvPr/>
          </p:nvSpPr>
          <p:spPr>
            <a:xfrm>
              <a:off x="9122241" y="3285699"/>
              <a:ext cx="1038742" cy="486562"/>
            </a:xfrm>
            <a:prstGeom prst="rect">
              <a:avLst/>
            </a:prstGeom>
            <a:solidFill>
              <a:srgbClr val="D6BBEB"/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Srvc</a:t>
              </a:r>
              <a:r>
                <a:rPr lang="en-US" altLang="ko-KR" dirty="0">
                  <a:solidFill>
                    <a:schemeClr val="tx1"/>
                  </a:solidFill>
                </a:rPr>
                <a:t> 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A815E2-ABAB-50C9-9A60-5F0CE5FD7D9A}"/>
                </a:ext>
              </a:extLst>
            </p:cNvPr>
            <p:cNvSpPr/>
            <p:nvPr/>
          </p:nvSpPr>
          <p:spPr>
            <a:xfrm>
              <a:off x="9122241" y="2597801"/>
              <a:ext cx="1038742" cy="4865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Clstr</a:t>
              </a:r>
              <a:r>
                <a:rPr lang="en-US" altLang="ko-KR" dirty="0">
                  <a:solidFill>
                    <a:schemeClr val="tx1"/>
                  </a:solidFill>
                </a:rPr>
                <a:t> IP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EE91F35-05C7-4976-0B9E-FB9E59F6E573}"/>
                </a:ext>
              </a:extLst>
            </p:cNvPr>
            <p:cNvSpPr/>
            <p:nvPr/>
          </p:nvSpPr>
          <p:spPr>
            <a:xfrm>
              <a:off x="10363238" y="4768248"/>
              <a:ext cx="1038742" cy="486562"/>
            </a:xfrm>
            <a:prstGeom prst="rect">
              <a:avLst/>
            </a:prstGeom>
            <a:solidFill>
              <a:srgbClr val="D6BBEB"/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Pod 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CF3D98-AC96-E41B-81A0-EBD014EC84CE}"/>
                </a:ext>
              </a:extLst>
            </p:cNvPr>
            <p:cNvSpPr/>
            <p:nvPr/>
          </p:nvSpPr>
          <p:spPr>
            <a:xfrm>
              <a:off x="9122240" y="5405242"/>
              <a:ext cx="2279739" cy="4865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Container Engine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ED908D7-6A29-1AB3-48EE-CCBBE964344A}"/>
                </a:ext>
              </a:extLst>
            </p:cNvPr>
            <p:cNvCxnSpPr>
              <a:stCxn id="56" idx="2"/>
              <a:endCxn id="55" idx="0"/>
            </p:cNvCxnSpPr>
            <p:nvPr/>
          </p:nvCxnSpPr>
          <p:spPr>
            <a:xfrm>
              <a:off x="9641612" y="3084363"/>
              <a:ext cx="0" cy="201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36A98B-CB1A-7D76-B83A-D62FA69014D4}"/>
                </a:ext>
              </a:extLst>
            </p:cNvPr>
            <p:cNvCxnSpPr>
              <a:stCxn id="54" idx="2"/>
              <a:endCxn id="53" idx="0"/>
            </p:cNvCxnSpPr>
            <p:nvPr/>
          </p:nvCxnSpPr>
          <p:spPr>
            <a:xfrm>
              <a:off x="10882609" y="3084363"/>
              <a:ext cx="0" cy="201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817377F-39B8-6A28-7C37-686F234BB5E9}"/>
                </a:ext>
              </a:extLst>
            </p:cNvPr>
            <p:cNvCxnSpPr>
              <a:stCxn id="55" idx="2"/>
              <a:endCxn id="57" idx="0"/>
            </p:cNvCxnSpPr>
            <p:nvPr/>
          </p:nvCxnSpPr>
          <p:spPr>
            <a:xfrm>
              <a:off x="9641612" y="3772261"/>
              <a:ext cx="0" cy="995987"/>
            </a:xfrm>
            <a:prstGeom prst="straightConnector1">
              <a:avLst/>
            </a:prstGeom>
            <a:ln w="19050">
              <a:solidFill>
                <a:srgbClr val="66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3C660CC-53EE-B2D0-7ACF-1DBC31EA8082}"/>
                </a:ext>
              </a:extLst>
            </p:cNvPr>
            <p:cNvCxnSpPr>
              <a:stCxn id="53" idx="2"/>
              <a:endCxn id="58" idx="0"/>
            </p:cNvCxnSpPr>
            <p:nvPr/>
          </p:nvCxnSpPr>
          <p:spPr>
            <a:xfrm>
              <a:off x="10882609" y="3772261"/>
              <a:ext cx="0" cy="995987"/>
            </a:xfrm>
            <a:prstGeom prst="straightConnector1">
              <a:avLst/>
            </a:prstGeom>
            <a:ln w="19050">
              <a:solidFill>
                <a:srgbClr val="66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34324E9-0341-4DD0-783B-9CA61DA54C10}"/>
                </a:ext>
              </a:extLst>
            </p:cNvPr>
            <p:cNvCxnSpPr>
              <a:stCxn id="55" idx="2"/>
              <a:endCxn id="58" idx="0"/>
            </p:cNvCxnSpPr>
            <p:nvPr/>
          </p:nvCxnSpPr>
          <p:spPr>
            <a:xfrm>
              <a:off x="9641612" y="3772261"/>
              <a:ext cx="1240997" cy="995987"/>
            </a:xfrm>
            <a:prstGeom prst="straightConnector1">
              <a:avLst/>
            </a:prstGeom>
            <a:ln w="19050">
              <a:solidFill>
                <a:srgbClr val="66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2A310EC-F54A-374C-9833-3FBD83AF1EB4}"/>
                </a:ext>
              </a:extLst>
            </p:cNvPr>
            <p:cNvSpPr/>
            <p:nvPr/>
          </p:nvSpPr>
          <p:spPr>
            <a:xfrm>
              <a:off x="9122240" y="1907099"/>
              <a:ext cx="1038742" cy="4865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F5851AF-9E1F-573C-21A8-A96DA72091A5}"/>
                </a:ext>
              </a:extLst>
            </p:cNvPr>
            <p:cNvSpPr/>
            <p:nvPr/>
          </p:nvSpPr>
          <p:spPr>
            <a:xfrm>
              <a:off x="10363237" y="1907099"/>
              <a:ext cx="1038742" cy="4865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proxy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81362B-B83B-F02E-1ED3-3E92533004BB}"/>
                </a:ext>
              </a:extLst>
            </p:cNvPr>
            <p:cNvSpPr/>
            <p:nvPr/>
          </p:nvSpPr>
          <p:spPr>
            <a:xfrm>
              <a:off x="9122241" y="4768248"/>
              <a:ext cx="1038742" cy="4865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Pod 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842CCB2-9117-7FC0-C475-C0175AA35328}"/>
              </a:ext>
            </a:extLst>
          </p:cNvPr>
          <p:cNvSpPr/>
          <p:nvPr/>
        </p:nvSpPr>
        <p:spPr>
          <a:xfrm>
            <a:off x="9410600" y="1782458"/>
            <a:ext cx="1773486" cy="310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Worker Node #2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23A0A1-B2BF-6863-AAA2-57EFE6F8F4F4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>
            <a:off x="10196215" y="2448161"/>
            <a:ext cx="2022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CEA5B5-9119-4BD2-0849-F57BA486F41F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5440540" y="5162550"/>
            <a:ext cx="3716934" cy="388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0814C1-376B-1A06-1199-BACA23F600C7}"/>
              </a:ext>
            </a:extLst>
          </p:cNvPr>
          <p:cNvSpPr txBox="1"/>
          <p:nvPr/>
        </p:nvSpPr>
        <p:spPr>
          <a:xfrm>
            <a:off x="4377364" y="4977884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</a:rPr>
              <a:t>Replica A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20EAD9-2CF7-64F8-2C60-D398B69E4077}"/>
              </a:ext>
            </a:extLst>
          </p:cNvPr>
          <p:cNvSpPr txBox="1"/>
          <p:nvPr/>
        </p:nvSpPr>
        <p:spPr>
          <a:xfrm>
            <a:off x="4377364" y="5283665"/>
            <a:ext cx="105355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6600FF"/>
                </a:solidFill>
              </a:rPr>
              <a:t>Replica B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A133C26-E75B-474C-5785-114DBF07197C}"/>
              </a:ext>
            </a:extLst>
          </p:cNvPr>
          <p:cNvSpPr/>
          <p:nvPr/>
        </p:nvSpPr>
        <p:spPr>
          <a:xfrm>
            <a:off x="5867162" y="1931418"/>
            <a:ext cx="2625754" cy="43956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2C6CA95-CEFD-4B45-35B4-D22779CB6954}"/>
              </a:ext>
            </a:extLst>
          </p:cNvPr>
          <p:cNvSpPr/>
          <p:nvPr/>
        </p:nvSpPr>
        <p:spPr>
          <a:xfrm>
            <a:off x="6293296" y="1782458"/>
            <a:ext cx="1773486" cy="310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Worker Node #1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F75AAE7-7351-5989-1472-7B398CB8F66C}"/>
              </a:ext>
            </a:extLst>
          </p:cNvPr>
          <p:cNvGrpSpPr/>
          <p:nvPr/>
        </p:nvGrpSpPr>
        <p:grpSpPr>
          <a:xfrm>
            <a:off x="6040169" y="2204880"/>
            <a:ext cx="2279740" cy="3984705"/>
            <a:chOff x="6323131" y="1907099"/>
            <a:chExt cx="2279740" cy="398470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C019BD-39DD-5914-9428-B9447F7D1FAD}"/>
                </a:ext>
              </a:extLst>
            </p:cNvPr>
            <p:cNvSpPr/>
            <p:nvPr/>
          </p:nvSpPr>
          <p:spPr>
            <a:xfrm>
              <a:off x="7564129" y="3285699"/>
              <a:ext cx="1038742" cy="4865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RepSet</a:t>
              </a:r>
              <a:r>
                <a:rPr lang="en-US" altLang="ko-KR" dirty="0">
                  <a:solidFill>
                    <a:schemeClr val="tx1"/>
                  </a:solidFill>
                </a:rPr>
                <a:t> 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EEE150-6CB1-B7BC-765C-379FDF02FAB4}"/>
                </a:ext>
              </a:extLst>
            </p:cNvPr>
            <p:cNvSpPr/>
            <p:nvPr/>
          </p:nvSpPr>
          <p:spPr>
            <a:xfrm>
              <a:off x="7564129" y="2597801"/>
              <a:ext cx="1038742" cy="4865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Deploy 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91EFF1-ADF7-E4A4-3910-BA3872F4807E}"/>
                </a:ext>
              </a:extLst>
            </p:cNvPr>
            <p:cNvSpPr/>
            <p:nvPr/>
          </p:nvSpPr>
          <p:spPr>
            <a:xfrm>
              <a:off x="6323132" y="3285699"/>
              <a:ext cx="1038742" cy="4865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Srvc</a:t>
              </a:r>
              <a:r>
                <a:rPr lang="en-US" altLang="ko-KR" dirty="0">
                  <a:solidFill>
                    <a:schemeClr val="tx1"/>
                  </a:solidFill>
                </a:rPr>
                <a:t> 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8415B1-3752-3F2D-7E65-1BE45704F862}"/>
                </a:ext>
              </a:extLst>
            </p:cNvPr>
            <p:cNvSpPr/>
            <p:nvPr/>
          </p:nvSpPr>
          <p:spPr>
            <a:xfrm>
              <a:off x="6323132" y="2597801"/>
              <a:ext cx="1038742" cy="4865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Clstr</a:t>
              </a:r>
              <a:r>
                <a:rPr lang="en-US" altLang="ko-KR" dirty="0">
                  <a:solidFill>
                    <a:schemeClr val="tx1"/>
                  </a:solidFill>
                </a:rPr>
                <a:t> IP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3C0E05-0CDA-6A18-728E-212CF99A634B}"/>
                </a:ext>
              </a:extLst>
            </p:cNvPr>
            <p:cNvSpPr/>
            <p:nvPr/>
          </p:nvSpPr>
          <p:spPr>
            <a:xfrm>
              <a:off x="6323132" y="4768248"/>
              <a:ext cx="1038742" cy="4865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Pod 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E05FAF-497C-E3D4-65CF-75623F7E2578}"/>
                </a:ext>
              </a:extLst>
            </p:cNvPr>
            <p:cNvSpPr/>
            <p:nvPr/>
          </p:nvSpPr>
          <p:spPr>
            <a:xfrm>
              <a:off x="7564129" y="4768248"/>
              <a:ext cx="1038742" cy="486562"/>
            </a:xfrm>
            <a:prstGeom prst="rect">
              <a:avLst/>
            </a:prstGeom>
            <a:solidFill>
              <a:srgbClr val="D6BBEB"/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Pod 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A5696F-797D-A58F-03F9-3045E398E6E2}"/>
                </a:ext>
              </a:extLst>
            </p:cNvPr>
            <p:cNvSpPr/>
            <p:nvPr/>
          </p:nvSpPr>
          <p:spPr>
            <a:xfrm>
              <a:off x="6323131" y="5405242"/>
              <a:ext cx="2279739" cy="4865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Container Engine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612AECC-A14D-699B-8DDF-C39F7D09ECB2}"/>
                </a:ext>
              </a:extLst>
            </p:cNvPr>
            <p:cNvCxnSpPr>
              <a:stCxn id="35" idx="2"/>
              <a:endCxn id="34" idx="0"/>
            </p:cNvCxnSpPr>
            <p:nvPr/>
          </p:nvCxnSpPr>
          <p:spPr>
            <a:xfrm>
              <a:off x="6842503" y="3084363"/>
              <a:ext cx="0" cy="201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CBAE713-1B47-7CF3-B684-79F52199710E}"/>
                </a:ext>
              </a:extLst>
            </p:cNvPr>
            <p:cNvCxnSpPr>
              <a:stCxn id="33" idx="2"/>
              <a:endCxn id="32" idx="0"/>
            </p:cNvCxnSpPr>
            <p:nvPr/>
          </p:nvCxnSpPr>
          <p:spPr>
            <a:xfrm>
              <a:off x="8083500" y="3084363"/>
              <a:ext cx="0" cy="201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D95A24F-669A-A470-B1A8-E66D01F2BB4E}"/>
                </a:ext>
              </a:extLst>
            </p:cNvPr>
            <p:cNvCxnSpPr>
              <a:stCxn id="34" idx="2"/>
              <a:endCxn id="36" idx="0"/>
            </p:cNvCxnSpPr>
            <p:nvPr/>
          </p:nvCxnSpPr>
          <p:spPr>
            <a:xfrm>
              <a:off x="6842503" y="3772261"/>
              <a:ext cx="0" cy="995987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3F6F7D4-BE56-4C73-BC3C-400A40BE3879}"/>
                </a:ext>
              </a:extLst>
            </p:cNvPr>
            <p:cNvCxnSpPr>
              <a:stCxn id="32" idx="2"/>
              <a:endCxn id="36" idx="0"/>
            </p:cNvCxnSpPr>
            <p:nvPr/>
          </p:nvCxnSpPr>
          <p:spPr>
            <a:xfrm flipH="1">
              <a:off x="6842503" y="3772261"/>
              <a:ext cx="1240997" cy="995987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CAD1859-F478-1193-2B55-E174F74AE977}"/>
                </a:ext>
              </a:extLst>
            </p:cNvPr>
            <p:cNvSpPr/>
            <p:nvPr/>
          </p:nvSpPr>
          <p:spPr>
            <a:xfrm>
              <a:off x="6323132" y="1907099"/>
              <a:ext cx="1038742" cy="4865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8EA72A-4BB9-3540-7EEA-E925C3C42A47}"/>
                </a:ext>
              </a:extLst>
            </p:cNvPr>
            <p:cNvSpPr/>
            <p:nvPr/>
          </p:nvSpPr>
          <p:spPr>
            <a:xfrm>
              <a:off x="7564129" y="1907099"/>
              <a:ext cx="1038742" cy="4865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proxy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5500EC-D532-6CF1-C753-59848378433A}"/>
              </a:ext>
            </a:extLst>
          </p:cNvPr>
          <p:cNvCxnSpPr>
            <a:stCxn id="99" idx="3"/>
            <a:endCxn id="100" idx="1"/>
          </p:cNvCxnSpPr>
          <p:nvPr/>
        </p:nvCxnSpPr>
        <p:spPr>
          <a:xfrm>
            <a:off x="7078912" y="2448161"/>
            <a:ext cx="2022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DC873B-7889-58E9-F3FE-076BB16573C4}"/>
              </a:ext>
            </a:extLst>
          </p:cNvPr>
          <p:cNvCxnSpPr>
            <a:cxnSpLocks/>
            <a:stCxn id="26" idx="3"/>
            <a:endCxn id="99" idx="1"/>
          </p:cNvCxnSpPr>
          <p:nvPr/>
        </p:nvCxnSpPr>
        <p:spPr>
          <a:xfrm flipV="1">
            <a:off x="2909517" y="2448161"/>
            <a:ext cx="3130653" cy="1289571"/>
          </a:xfrm>
          <a:prstGeom prst="bentConnector3">
            <a:avLst>
              <a:gd name="adj1" fmla="val 819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16ACF89-448C-515B-E01E-41D43050967F}"/>
              </a:ext>
            </a:extLst>
          </p:cNvPr>
          <p:cNvSpPr/>
          <p:nvPr/>
        </p:nvSpPr>
        <p:spPr>
          <a:xfrm>
            <a:off x="5250257" y="3536295"/>
            <a:ext cx="443898" cy="373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77B1FD3-6216-C36A-7137-E45E04A81690}"/>
              </a:ext>
            </a:extLst>
          </p:cNvPr>
          <p:cNvCxnSpPr>
            <a:stCxn id="34" idx="2"/>
            <a:endCxn id="57" idx="0"/>
          </p:cNvCxnSpPr>
          <p:nvPr/>
        </p:nvCxnSpPr>
        <p:spPr>
          <a:xfrm>
            <a:off x="6559541" y="4070042"/>
            <a:ext cx="3117304" cy="99598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8690CB-584D-C825-3601-7C878A586249}"/>
              </a:ext>
            </a:extLst>
          </p:cNvPr>
          <p:cNvCxnSpPr>
            <a:stCxn id="32" idx="2"/>
            <a:endCxn id="57" idx="0"/>
          </p:cNvCxnSpPr>
          <p:nvPr/>
        </p:nvCxnSpPr>
        <p:spPr>
          <a:xfrm>
            <a:off x="7800538" y="4070042"/>
            <a:ext cx="1876307" cy="99598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E5F3FA1-67A9-042A-5323-D01452C84B01}"/>
              </a:ext>
            </a:extLst>
          </p:cNvPr>
          <p:cNvCxnSpPr>
            <a:stCxn id="55" idx="2"/>
            <a:endCxn id="37" idx="0"/>
          </p:cNvCxnSpPr>
          <p:nvPr/>
        </p:nvCxnSpPr>
        <p:spPr>
          <a:xfrm flipH="1">
            <a:off x="7800538" y="4070042"/>
            <a:ext cx="1876307" cy="995987"/>
          </a:xfrm>
          <a:prstGeom prst="straightConnector1">
            <a:avLst/>
          </a:prstGeom>
          <a:ln w="19050">
            <a:solidFill>
              <a:srgbClr val="66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ED96904-5F8F-737F-1558-26B5F3070167}"/>
              </a:ext>
            </a:extLst>
          </p:cNvPr>
          <p:cNvCxnSpPr>
            <a:stCxn id="53" idx="2"/>
            <a:endCxn id="37" idx="0"/>
          </p:cNvCxnSpPr>
          <p:nvPr/>
        </p:nvCxnSpPr>
        <p:spPr>
          <a:xfrm flipH="1">
            <a:off x="7800538" y="4070042"/>
            <a:ext cx="3117304" cy="995987"/>
          </a:xfrm>
          <a:prstGeom prst="straightConnector1">
            <a:avLst/>
          </a:prstGeom>
          <a:ln w="19050">
            <a:solidFill>
              <a:srgbClr val="66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0441B8-7109-84CE-4D46-63BA638787BF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5440540" y="5162550"/>
            <a:ext cx="599630" cy="388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C9F737-BD92-6CB2-AED2-B5F32447073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5430922" y="5468331"/>
            <a:ext cx="609248" cy="3885"/>
          </a:xfrm>
          <a:prstGeom prst="straightConnector1">
            <a:avLst/>
          </a:prstGeom>
          <a:ln w="19050">
            <a:solidFill>
              <a:srgbClr val="66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93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IN Lab. Template 2017">
  <a:themeElements>
    <a:clrScheme name="RTILightColorsv1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RTI White Template 2015 - Wide.potx</Template>
  <TotalTime>79460</TotalTime>
  <Words>408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HY헤드라인M</vt:lpstr>
      <vt:lpstr>PIN Lab. Template 2017</vt:lpstr>
      <vt:lpstr>Kubernetes</vt:lpstr>
      <vt:lpstr>Kubernetes</vt:lpstr>
      <vt:lpstr>K8s vs Compose</vt:lpstr>
      <vt:lpstr>Kubernetes Architecture</vt:lpstr>
      <vt:lpstr>Overview</vt:lpstr>
      <vt:lpstr>Master Node</vt:lpstr>
      <vt:lpstr>Worker Node</vt:lpstr>
      <vt:lpstr>Resources</vt:lpstr>
      <vt:lpstr>Cluster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Lab.</dc:title>
  <dc:creator>PIN Lab.</dc:creator>
  <cp:lastModifiedBy>Kim Bob</cp:lastModifiedBy>
  <cp:revision>1701</cp:revision>
  <dcterms:created xsi:type="dcterms:W3CDTF">2014-09-12T18:39:10Z</dcterms:created>
  <dcterms:modified xsi:type="dcterms:W3CDTF">2023-03-10T03:48:49Z</dcterms:modified>
</cp:coreProperties>
</file>