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2" r:id="rId1"/>
  </p:sldMasterIdLst>
  <p:notesMasterIdLst>
    <p:notesMasterId r:id="rId66"/>
  </p:notesMasterIdLst>
  <p:sldIdLst>
    <p:sldId id="341" r:id="rId2"/>
    <p:sldId id="342" r:id="rId3"/>
    <p:sldId id="343" r:id="rId4"/>
    <p:sldId id="259" r:id="rId5"/>
    <p:sldId id="340" r:id="rId6"/>
    <p:sldId id="260" r:id="rId7"/>
    <p:sldId id="336" r:id="rId8"/>
    <p:sldId id="337" r:id="rId9"/>
    <p:sldId id="338" r:id="rId10"/>
    <p:sldId id="339" r:id="rId11"/>
    <p:sldId id="262" r:id="rId12"/>
    <p:sldId id="261" r:id="rId13"/>
    <p:sldId id="344" r:id="rId14"/>
    <p:sldId id="345" r:id="rId15"/>
    <p:sldId id="346" r:id="rId16"/>
    <p:sldId id="347" r:id="rId17"/>
    <p:sldId id="349" r:id="rId18"/>
    <p:sldId id="350" r:id="rId19"/>
    <p:sldId id="351" r:id="rId20"/>
    <p:sldId id="352" r:id="rId21"/>
    <p:sldId id="353" r:id="rId22"/>
    <p:sldId id="354" r:id="rId23"/>
    <p:sldId id="355" r:id="rId24"/>
    <p:sldId id="356" r:id="rId25"/>
    <p:sldId id="357" r:id="rId26"/>
    <p:sldId id="348" r:id="rId27"/>
    <p:sldId id="359" r:id="rId28"/>
    <p:sldId id="380" r:id="rId29"/>
    <p:sldId id="360" r:id="rId30"/>
    <p:sldId id="361" r:id="rId31"/>
    <p:sldId id="358" r:id="rId32"/>
    <p:sldId id="362" r:id="rId33"/>
    <p:sldId id="363" r:id="rId34"/>
    <p:sldId id="364" r:id="rId35"/>
    <p:sldId id="365" r:id="rId36"/>
    <p:sldId id="366" r:id="rId37"/>
    <p:sldId id="367" r:id="rId38"/>
    <p:sldId id="369" r:id="rId39"/>
    <p:sldId id="370" r:id="rId40"/>
    <p:sldId id="371" r:id="rId41"/>
    <p:sldId id="372" r:id="rId42"/>
    <p:sldId id="373" r:id="rId43"/>
    <p:sldId id="376" r:id="rId44"/>
    <p:sldId id="377" r:id="rId45"/>
    <p:sldId id="378" r:id="rId46"/>
    <p:sldId id="375" r:id="rId47"/>
    <p:sldId id="381" r:id="rId48"/>
    <p:sldId id="382" r:id="rId49"/>
    <p:sldId id="383" r:id="rId50"/>
    <p:sldId id="384" r:id="rId51"/>
    <p:sldId id="385" r:id="rId52"/>
    <p:sldId id="386" r:id="rId53"/>
    <p:sldId id="387" r:id="rId54"/>
    <p:sldId id="388" r:id="rId55"/>
    <p:sldId id="389" r:id="rId56"/>
    <p:sldId id="391" r:id="rId57"/>
    <p:sldId id="392" r:id="rId58"/>
    <p:sldId id="393" r:id="rId59"/>
    <p:sldId id="394" r:id="rId60"/>
    <p:sldId id="395" r:id="rId61"/>
    <p:sldId id="396" r:id="rId62"/>
    <p:sldId id="397" r:id="rId63"/>
    <p:sldId id="398" r:id="rId64"/>
    <p:sldId id="39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CD"/>
    <a:srgbClr val="FFF7F7"/>
    <a:srgbClr val="FF8F8F"/>
    <a:srgbClr val="FFE5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6" y="1080"/>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ko-KR" sz="1862" b="0" i="0" u="none" strike="noStrike" kern="1200" spc="0" baseline="0">
                <a:solidFill>
                  <a:schemeClr val="tx1">
                    <a:lumMod val="65000"/>
                    <a:lumOff val="35000"/>
                  </a:schemeClr>
                </a:solidFill>
                <a:latin typeface="+mn-lt"/>
                <a:ea typeface="+mn-ea"/>
                <a:cs typeface="+mn-cs"/>
              </a:defRPr>
            </a:pPr>
            <a:r>
              <a:rPr lang="en-US" dirty="0"/>
              <a:t>Thread Count &lt; 10</a:t>
            </a:r>
          </a:p>
        </c:rich>
      </c:tx>
      <c:overlay val="0"/>
      <c:spPr>
        <a:noFill/>
        <a:ln>
          <a:noFill/>
        </a:ln>
        <a:effectLst/>
      </c:spPr>
      <c:txPr>
        <a:bodyPr rot="0" spcFirstLastPara="1" vertOverflow="ellipsis" vert="horz" wrap="square" anchor="ctr" anchorCtr="1"/>
        <a:lstStyle/>
        <a:p>
          <a:pPr>
            <a:defRPr lang="en-US" altLang="ko-KR"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lineChart>
        <c:grouping val="standard"/>
        <c:varyColors val="0"/>
        <c:ser>
          <c:idx val="0"/>
          <c:order val="0"/>
          <c:tx>
            <c:strRef>
              <c:f>Sheet1!$B$1</c:f>
              <c:strCache>
                <c:ptCount val="1"/>
                <c:pt idx="0">
                  <c:v>Execution 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3"/>
              <c:layout>
                <c:manualLayout>
                  <c:x val="-3.955160678631562E-2"/>
                  <c:y val="-7.16609334158205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139-4936-899E-58FC75B082C5}"/>
                </c:ext>
              </c:extLst>
            </c:dLbl>
            <c:spPr>
              <a:noFill/>
              <a:ln>
                <a:noFill/>
              </a:ln>
              <a:effectLst/>
            </c:spPr>
            <c:txPr>
              <a:bodyPr rot="0" spcFirstLastPara="1" vertOverflow="ellipsis" vert="horz" wrap="square" lIns="38100" tIns="19050" rIns="38100" bIns="19050" anchor="ctr" anchorCtr="1">
                <a:spAutoFit/>
              </a:bodyPr>
              <a:lstStyle/>
              <a:p>
                <a:pPr>
                  <a:defRPr lang="en-US" altLang="ko-KR" sz="1197"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11.344200000000001</c:v>
                </c:pt>
                <c:pt idx="1">
                  <c:v>5.8689999999999998</c:v>
                </c:pt>
                <c:pt idx="2">
                  <c:v>4.1136999999999997</c:v>
                </c:pt>
                <c:pt idx="3">
                  <c:v>3.6838000000000002</c:v>
                </c:pt>
                <c:pt idx="4">
                  <c:v>3.8022</c:v>
                </c:pt>
                <c:pt idx="5">
                  <c:v>3.9809999999999999</c:v>
                </c:pt>
                <c:pt idx="6">
                  <c:v>3.6842999999999999</c:v>
                </c:pt>
                <c:pt idx="7">
                  <c:v>3.7237</c:v>
                </c:pt>
              </c:numCache>
            </c:numRef>
          </c:val>
          <c:smooth val="0"/>
          <c:extLst>
            <c:ext xmlns:c16="http://schemas.microsoft.com/office/drawing/2014/chart" uri="{C3380CC4-5D6E-409C-BE32-E72D297353CC}">
              <c16:uniqueId val="{00000000-5B9A-4999-B5CF-94A1C2F7FEB2}"/>
            </c:ext>
          </c:extLst>
        </c:ser>
        <c:dLbls>
          <c:showLegendKey val="0"/>
          <c:showVal val="0"/>
          <c:showCatName val="0"/>
          <c:showSerName val="0"/>
          <c:showPercent val="0"/>
          <c:showBubbleSize val="0"/>
        </c:dLbls>
        <c:marker val="1"/>
        <c:smooth val="0"/>
        <c:axId val="569384368"/>
        <c:axId val="569383648"/>
      </c:lineChart>
      <c:catAx>
        <c:axId val="569384368"/>
        <c:scaling>
          <c:orientation val="minMax"/>
        </c:scaling>
        <c:delete val="0"/>
        <c:axPos val="b"/>
        <c:title>
          <c:tx>
            <c:rich>
              <a:bodyPr rot="0" spcFirstLastPara="1" vertOverflow="ellipsis" vert="horz" wrap="square" anchor="ctr" anchorCtr="1"/>
              <a:lstStyle/>
              <a:p>
                <a:pPr>
                  <a:defRPr lang="en-US" altLang="ko-KR" sz="1330" b="0" i="0" u="none" strike="noStrike" kern="1200" baseline="0">
                    <a:solidFill>
                      <a:schemeClr val="tx1">
                        <a:lumMod val="65000"/>
                        <a:lumOff val="35000"/>
                      </a:schemeClr>
                    </a:solidFill>
                    <a:latin typeface="+mn-lt"/>
                    <a:ea typeface="+mn-ea"/>
                    <a:cs typeface="+mn-cs"/>
                  </a:defRPr>
                </a:pPr>
                <a:r>
                  <a:rPr lang="en-US" dirty="0"/>
                  <a:t>Threads</a:t>
                </a:r>
              </a:p>
            </c:rich>
          </c:tx>
          <c:overlay val="0"/>
          <c:spPr>
            <a:noFill/>
            <a:ln>
              <a:noFill/>
            </a:ln>
            <a:effectLst/>
          </c:spPr>
          <c:txPr>
            <a:bodyPr rot="0" spcFirstLastPara="1" vertOverflow="ellipsis" vert="horz" wrap="square" anchor="ctr" anchorCtr="1"/>
            <a:lstStyle/>
            <a:p>
              <a:pPr>
                <a:defRPr lang="en-US" altLang="ko-KR" sz="133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1197" b="0" i="0" u="none" strike="noStrike" kern="1200" baseline="0">
                <a:solidFill>
                  <a:schemeClr val="tx1">
                    <a:lumMod val="65000"/>
                    <a:lumOff val="35000"/>
                  </a:schemeClr>
                </a:solidFill>
                <a:latin typeface="+mn-lt"/>
                <a:ea typeface="+mn-ea"/>
                <a:cs typeface="+mn-cs"/>
              </a:defRPr>
            </a:pPr>
            <a:endParaRPr lang="ko-KR"/>
          </a:p>
        </c:txPr>
        <c:crossAx val="569383648"/>
        <c:crosses val="autoZero"/>
        <c:auto val="1"/>
        <c:lblAlgn val="ctr"/>
        <c:lblOffset val="100"/>
        <c:noMultiLvlLbl val="0"/>
      </c:catAx>
      <c:valAx>
        <c:axId val="569383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altLang="ko-KR" sz="1330" b="0" i="0" u="none" strike="noStrike" kern="1200" baseline="0">
                    <a:solidFill>
                      <a:schemeClr val="tx1">
                        <a:lumMod val="65000"/>
                        <a:lumOff val="35000"/>
                      </a:schemeClr>
                    </a:solidFill>
                    <a:latin typeface="+mn-lt"/>
                    <a:ea typeface="+mn-ea"/>
                    <a:cs typeface="+mn-cs"/>
                  </a:defRPr>
                </a:pPr>
                <a:r>
                  <a:rPr lang="en-US"/>
                  <a:t>Time(s)</a:t>
                </a:r>
              </a:p>
            </c:rich>
          </c:tx>
          <c:overlay val="0"/>
          <c:spPr>
            <a:noFill/>
            <a:ln>
              <a:noFill/>
            </a:ln>
            <a:effectLst/>
          </c:spPr>
          <c:txPr>
            <a:bodyPr rot="-5400000" spcFirstLastPara="1" vertOverflow="ellipsis" vert="horz" wrap="square" anchor="ctr" anchorCtr="1"/>
            <a:lstStyle/>
            <a:p>
              <a:pPr>
                <a:defRPr lang="en-US" altLang="ko-KR" sz="133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altLang="ko-KR" sz="1197" b="0" i="0" u="none" strike="noStrike" kern="1200" baseline="0">
                <a:solidFill>
                  <a:schemeClr val="tx1">
                    <a:lumMod val="65000"/>
                    <a:lumOff val="35000"/>
                  </a:schemeClr>
                </a:solidFill>
                <a:latin typeface="+mn-lt"/>
                <a:ea typeface="+mn-ea"/>
                <a:cs typeface="+mn-cs"/>
              </a:defRPr>
            </a:pPr>
            <a:endParaRPr lang="ko-KR"/>
          </a:p>
        </c:txPr>
        <c:crossAx val="569384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ko-K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ko-K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lang="en-US" altLang="ko-KR" sz="1862" b="0" i="0" u="none" strike="noStrike" kern="1200" spc="0" baseline="0">
                <a:solidFill>
                  <a:schemeClr val="tx1">
                    <a:lumMod val="65000"/>
                    <a:lumOff val="35000"/>
                  </a:schemeClr>
                </a:solidFill>
                <a:latin typeface="+mn-lt"/>
                <a:ea typeface="+mn-ea"/>
                <a:cs typeface="+mn-cs"/>
              </a:defRPr>
            </a:pPr>
            <a:r>
              <a:rPr lang="en-US" dirty="0"/>
              <a:t>Thread Count &gt; 10</a:t>
            </a:r>
          </a:p>
        </c:rich>
      </c:tx>
      <c:overlay val="0"/>
      <c:spPr>
        <a:noFill/>
        <a:ln>
          <a:noFill/>
        </a:ln>
        <a:effectLst/>
      </c:spPr>
      <c:txPr>
        <a:bodyPr rot="0" spcFirstLastPara="1" vertOverflow="ellipsis" vert="horz" wrap="square" anchor="ctr" anchorCtr="1"/>
        <a:lstStyle/>
        <a:p>
          <a:pPr>
            <a:defRPr lang="en-US" altLang="ko-KR"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lineChart>
        <c:grouping val="standard"/>
        <c:varyColors val="0"/>
        <c:ser>
          <c:idx val="0"/>
          <c:order val="0"/>
          <c:tx>
            <c:strRef>
              <c:f>Sheet1!$B$1</c:f>
              <c:strCache>
                <c:ptCount val="1"/>
                <c:pt idx="0">
                  <c:v>Execution Time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3265651050773894E-2"/>
                  <c:y val="-8.59931200989846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643-41E5-BA2A-1DB6564CD9B0}"/>
                </c:ext>
              </c:extLst>
            </c:dLbl>
            <c:dLbl>
              <c:idx val="4"/>
              <c:layout>
                <c:manualLayout>
                  <c:x val="-0.1349407760944886"/>
                  <c:y val="-6.0195184069289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643-41E5-BA2A-1DB6564CD9B0}"/>
                </c:ext>
              </c:extLst>
            </c:dLbl>
            <c:dLbl>
              <c:idx val="5"/>
              <c:layout>
                <c:manualLayout>
                  <c:x val="-0.14890016672495293"/>
                  <c:y val="-8.885955743561745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643-41E5-BA2A-1DB6564CD9B0}"/>
                </c:ext>
              </c:extLst>
            </c:dLbl>
            <c:spPr>
              <a:noFill/>
              <a:ln>
                <a:noFill/>
              </a:ln>
              <a:effectLst/>
            </c:spPr>
            <c:txPr>
              <a:bodyPr rot="0" spcFirstLastPara="1" vertOverflow="ellipsis" vert="horz" wrap="square" lIns="38100" tIns="19050" rIns="38100" bIns="19050" anchor="ctr" anchorCtr="1">
                <a:spAutoFit/>
              </a:bodyPr>
              <a:lstStyle/>
              <a:p>
                <a:pPr>
                  <a:defRPr lang="en-US" altLang="ko-KR" sz="1197"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12</c:v>
                </c:pt>
                <c:pt idx="1">
                  <c:v>24</c:v>
                </c:pt>
                <c:pt idx="2">
                  <c:v>48</c:v>
                </c:pt>
                <c:pt idx="3">
                  <c:v>96</c:v>
                </c:pt>
                <c:pt idx="4">
                  <c:v>192</c:v>
                </c:pt>
                <c:pt idx="5">
                  <c:v>384</c:v>
                </c:pt>
                <c:pt idx="6">
                  <c:v>768</c:v>
                </c:pt>
                <c:pt idx="7">
                  <c:v>1536</c:v>
                </c:pt>
              </c:numCache>
            </c:numRef>
          </c:cat>
          <c:val>
            <c:numRef>
              <c:f>Sheet1!$B$2:$B$9</c:f>
              <c:numCache>
                <c:formatCode>General</c:formatCode>
                <c:ptCount val="8"/>
                <c:pt idx="0">
                  <c:v>3.6869999999999998</c:v>
                </c:pt>
                <c:pt idx="1">
                  <c:v>3.8746999999999998</c:v>
                </c:pt>
                <c:pt idx="2">
                  <c:v>4.6115000000000004</c:v>
                </c:pt>
                <c:pt idx="3">
                  <c:v>6.4744999999999999</c:v>
                </c:pt>
                <c:pt idx="4">
                  <c:v>7.9748000000000001</c:v>
                </c:pt>
                <c:pt idx="5">
                  <c:v>13.7286</c:v>
                </c:pt>
                <c:pt idx="6">
                  <c:v>31.295300000000001</c:v>
                </c:pt>
                <c:pt idx="7">
                  <c:v>78.480099999999993</c:v>
                </c:pt>
              </c:numCache>
            </c:numRef>
          </c:val>
          <c:smooth val="0"/>
          <c:extLst>
            <c:ext xmlns:c16="http://schemas.microsoft.com/office/drawing/2014/chart" uri="{C3380CC4-5D6E-409C-BE32-E72D297353CC}">
              <c16:uniqueId val="{00000000-5B9A-4999-B5CF-94A1C2F7FEB2}"/>
            </c:ext>
          </c:extLst>
        </c:ser>
        <c:dLbls>
          <c:showLegendKey val="0"/>
          <c:showVal val="0"/>
          <c:showCatName val="0"/>
          <c:showSerName val="0"/>
          <c:showPercent val="0"/>
          <c:showBubbleSize val="0"/>
        </c:dLbls>
        <c:marker val="1"/>
        <c:smooth val="0"/>
        <c:axId val="569384368"/>
        <c:axId val="569383648"/>
      </c:lineChart>
      <c:catAx>
        <c:axId val="569384368"/>
        <c:scaling>
          <c:orientation val="minMax"/>
        </c:scaling>
        <c:delete val="0"/>
        <c:axPos val="b"/>
        <c:title>
          <c:tx>
            <c:rich>
              <a:bodyPr rot="0" spcFirstLastPara="1" vertOverflow="ellipsis" vert="horz" wrap="square" anchor="ctr" anchorCtr="1"/>
              <a:lstStyle/>
              <a:p>
                <a:pPr>
                  <a:defRPr lang="en-US" altLang="ko-KR" sz="1330" b="0" i="0" u="none" strike="noStrike" kern="1200" baseline="0">
                    <a:solidFill>
                      <a:schemeClr val="tx1">
                        <a:lumMod val="65000"/>
                        <a:lumOff val="35000"/>
                      </a:schemeClr>
                    </a:solidFill>
                    <a:latin typeface="+mn-lt"/>
                    <a:ea typeface="+mn-ea"/>
                    <a:cs typeface="+mn-cs"/>
                  </a:defRPr>
                </a:pPr>
                <a:r>
                  <a:rPr lang="en-US" dirty="0"/>
                  <a:t>Threads</a:t>
                </a:r>
              </a:p>
            </c:rich>
          </c:tx>
          <c:overlay val="0"/>
          <c:spPr>
            <a:noFill/>
            <a:ln>
              <a:noFill/>
            </a:ln>
            <a:effectLst/>
          </c:spPr>
          <c:txPr>
            <a:bodyPr rot="0" spcFirstLastPara="1" vertOverflow="ellipsis" vert="horz" wrap="square" anchor="ctr" anchorCtr="1"/>
            <a:lstStyle/>
            <a:p>
              <a:pPr>
                <a:defRPr lang="en-US" altLang="ko-KR" sz="133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1197" b="0" i="0" u="none" strike="noStrike" kern="1200" baseline="0">
                <a:solidFill>
                  <a:schemeClr val="tx1">
                    <a:lumMod val="65000"/>
                    <a:lumOff val="35000"/>
                  </a:schemeClr>
                </a:solidFill>
                <a:latin typeface="+mn-lt"/>
                <a:ea typeface="+mn-ea"/>
                <a:cs typeface="+mn-cs"/>
              </a:defRPr>
            </a:pPr>
            <a:endParaRPr lang="ko-KR"/>
          </a:p>
        </c:txPr>
        <c:crossAx val="569383648"/>
        <c:crosses val="autoZero"/>
        <c:auto val="1"/>
        <c:lblAlgn val="ctr"/>
        <c:lblOffset val="100"/>
        <c:noMultiLvlLbl val="0"/>
      </c:catAx>
      <c:valAx>
        <c:axId val="569383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altLang="ko-KR" sz="1330" b="0" i="0" u="none" strike="noStrike" kern="1200" baseline="0">
                    <a:solidFill>
                      <a:schemeClr val="tx1">
                        <a:lumMod val="65000"/>
                        <a:lumOff val="35000"/>
                      </a:schemeClr>
                    </a:solidFill>
                    <a:latin typeface="+mn-lt"/>
                    <a:ea typeface="+mn-ea"/>
                    <a:cs typeface="+mn-cs"/>
                  </a:defRPr>
                </a:pPr>
                <a:r>
                  <a:rPr lang="en-US"/>
                  <a:t>Time(s)</a:t>
                </a:r>
              </a:p>
            </c:rich>
          </c:tx>
          <c:overlay val="0"/>
          <c:spPr>
            <a:noFill/>
            <a:ln>
              <a:noFill/>
            </a:ln>
            <a:effectLst/>
          </c:spPr>
          <c:txPr>
            <a:bodyPr rot="-5400000" spcFirstLastPara="1" vertOverflow="ellipsis" vert="horz" wrap="square" anchor="ctr" anchorCtr="1"/>
            <a:lstStyle/>
            <a:p>
              <a:pPr>
                <a:defRPr lang="en-US" altLang="ko-KR" sz="133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altLang="ko-KR" sz="1197" b="0" i="0" u="none" strike="noStrike" kern="1200" baseline="0">
                <a:solidFill>
                  <a:schemeClr val="tx1">
                    <a:lumMod val="65000"/>
                    <a:lumOff val="35000"/>
                  </a:schemeClr>
                </a:solidFill>
                <a:latin typeface="+mn-lt"/>
                <a:ea typeface="+mn-ea"/>
                <a:cs typeface="+mn-cs"/>
              </a:defRPr>
            </a:pPr>
            <a:endParaRPr lang="ko-KR"/>
          </a:p>
        </c:txPr>
        <c:crossAx val="569384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ko-K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ko-K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8A781-6550-4956-A743-502E4219F8A7}" type="datetimeFigureOut">
              <a:rPr lang="ko-KR" altLang="en-US" smtClean="0"/>
              <a:t>2023-06-02 (Fri)</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08715-B548-415B-AE49-037C3D47039E}" type="slidenum">
              <a:rPr lang="ko-KR" altLang="en-US" smtClean="0"/>
              <a:t>‹#›</a:t>
            </a:fld>
            <a:endParaRPr lang="ko-KR" altLang="en-US"/>
          </a:p>
        </p:txBody>
      </p:sp>
    </p:spTree>
    <p:extLst>
      <p:ext uri="{BB962C8B-B14F-4D97-AF65-F5344CB8AC3E}">
        <p14:creationId xmlns:p14="http://schemas.microsoft.com/office/powerpoint/2010/main" val="176543764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Windows Socket API</a:t>
            </a:r>
            <a:endParaRPr lang="ko-KR" altLang="en-US" dirty="0"/>
          </a:p>
        </p:txBody>
      </p:sp>
      <p:sp>
        <p:nvSpPr>
          <p:cNvPr id="4" name="Slide Number Placeholder 3"/>
          <p:cNvSpPr>
            <a:spLocks noGrp="1"/>
          </p:cNvSpPr>
          <p:nvPr>
            <p:ph type="sldNum" sz="quarter" idx="5"/>
          </p:nvPr>
        </p:nvSpPr>
        <p:spPr/>
        <p:txBody>
          <a:bodyPr/>
          <a:lstStyle/>
          <a:p>
            <a:fld id="{5FA08715-B548-415B-AE49-037C3D47039E}" type="slidenum">
              <a:rPr lang="ko-KR" altLang="en-US" smtClean="0"/>
              <a:t>16</a:t>
            </a:fld>
            <a:endParaRPr lang="ko-KR" altLang="en-US"/>
          </a:p>
        </p:txBody>
      </p:sp>
    </p:spTree>
    <p:extLst>
      <p:ext uri="{BB962C8B-B14F-4D97-AF65-F5344CB8AC3E}">
        <p14:creationId xmlns:p14="http://schemas.microsoft.com/office/powerpoint/2010/main" val="3852919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0" i="0" dirty="0">
                <a:solidFill>
                  <a:srgbClr val="D1D5DB"/>
                </a:solidFill>
                <a:effectLst/>
                <a:latin typeface="Söhne"/>
              </a:rPr>
              <a:t>A service provider, also known as a network protocol stack or protocol provider, acts as an intermediary between the application layer and the underlying network hardware. It manages the communication protocols and handles the details of transmitting and receiving data over a network.</a:t>
            </a:r>
          </a:p>
          <a:p>
            <a:r>
              <a:rPr lang="en-US" altLang="ko-KR" b="0" i="0" dirty="0">
                <a:solidFill>
                  <a:srgbClr val="D1D5DB"/>
                </a:solidFill>
                <a:effectLst/>
                <a:latin typeface="Söhne"/>
              </a:rPr>
              <a:t>In the case of Winsock, the service provider is a dynamic-link library (DLL) that implements the Winsock API functions and interacts with the operating system's networking stack. </a:t>
            </a:r>
            <a:endParaRPr lang="ko-KR" altLang="en-US" dirty="0"/>
          </a:p>
        </p:txBody>
      </p:sp>
      <p:sp>
        <p:nvSpPr>
          <p:cNvPr id="4" name="Slide Number Placeholder 3"/>
          <p:cNvSpPr>
            <a:spLocks noGrp="1"/>
          </p:cNvSpPr>
          <p:nvPr>
            <p:ph type="sldNum" sz="quarter" idx="5"/>
          </p:nvPr>
        </p:nvSpPr>
        <p:spPr/>
        <p:txBody>
          <a:bodyPr/>
          <a:lstStyle/>
          <a:p>
            <a:fld id="{5FA08715-B548-415B-AE49-037C3D47039E}" type="slidenum">
              <a:rPr lang="ko-KR" altLang="en-US" smtClean="0"/>
              <a:t>17</a:t>
            </a:fld>
            <a:endParaRPr lang="ko-KR" altLang="en-US"/>
          </a:p>
        </p:txBody>
      </p:sp>
    </p:spTree>
    <p:extLst>
      <p:ext uri="{BB962C8B-B14F-4D97-AF65-F5344CB8AC3E}">
        <p14:creationId xmlns:p14="http://schemas.microsoft.com/office/powerpoint/2010/main" val="3543313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PT 타이틀(서경 한글 로고)">
    <p:spTree>
      <p:nvGrpSpPr>
        <p:cNvPr id="1" name=""/>
        <p:cNvGrpSpPr/>
        <p:nvPr/>
      </p:nvGrpSpPr>
      <p:grpSpPr>
        <a:xfrm>
          <a:off x="0" y="0"/>
          <a:ext cx="0" cy="0"/>
          <a:chOff x="0" y="0"/>
          <a:chExt cx="0" cy="0"/>
        </a:xfrm>
      </p:grpSpPr>
      <p:sp>
        <p:nvSpPr>
          <p:cNvPr id="2" name="제목 1"/>
          <p:cNvSpPr>
            <a:spLocks noGrp="1"/>
          </p:cNvSpPr>
          <p:nvPr>
            <p:ph type="ctrTitle" hasCustomPrompt="1"/>
          </p:nvPr>
        </p:nvSpPr>
        <p:spPr>
          <a:xfrm>
            <a:off x="914400" y="2130426"/>
            <a:ext cx="10363200" cy="1470025"/>
          </a:xfrm>
        </p:spPr>
        <p:txBody>
          <a:bodyPr>
            <a:normAutofit/>
          </a:bodyPr>
          <a:lstStyle>
            <a:lvl1pPr algn="ctr">
              <a:defRPr sz="3200" b="1" baseline="0">
                <a:solidFill>
                  <a:srgbClr val="17375E"/>
                </a:solidFill>
                <a:latin typeface="HY헤드라인M" panose="02030600000101010101" pitchFamily="18" charset="-127"/>
                <a:ea typeface="HY헤드라인M" panose="02030600000101010101" pitchFamily="18" charset="-127"/>
              </a:defRPr>
            </a:lvl1pPr>
          </a:lstStyle>
          <a:p>
            <a:r>
              <a:rPr lang="en-US" altLang="ko-KR"/>
              <a:t>PPT TITLE</a:t>
            </a:r>
            <a:endParaRPr lang="ko-KR" altLang="en-US" dirty="0"/>
          </a:p>
        </p:txBody>
      </p:sp>
      <p:sp>
        <p:nvSpPr>
          <p:cNvPr id="8" name="부제목 2"/>
          <p:cNvSpPr>
            <a:spLocks noGrp="1"/>
          </p:cNvSpPr>
          <p:nvPr>
            <p:ph type="subTitle" idx="1" hasCustomPrompt="1"/>
          </p:nvPr>
        </p:nvSpPr>
        <p:spPr>
          <a:xfrm>
            <a:off x="1828800" y="4293096"/>
            <a:ext cx="8534400" cy="360040"/>
          </a:xfrm>
        </p:spPr>
        <p:txBody>
          <a:bodyPr>
            <a:normAutofit/>
          </a:bodyPr>
          <a:lstStyle>
            <a:lvl1pPr marL="0" indent="0" algn="ctr">
              <a:buNone/>
              <a:defRPr sz="1800" b="1"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a:t>202x</a:t>
            </a:r>
            <a:r>
              <a:rPr lang="en-US" altLang="ko-KR" dirty="0"/>
              <a:t>.xx.xx</a:t>
            </a:r>
          </a:p>
        </p:txBody>
      </p:sp>
      <p:sp>
        <p:nvSpPr>
          <p:cNvPr id="3" name="TextBox 2"/>
          <p:cNvSpPr txBox="1"/>
          <p:nvPr/>
        </p:nvSpPr>
        <p:spPr>
          <a:xfrm>
            <a:off x="10164659" y="5787138"/>
            <a:ext cx="1338828" cy="369332"/>
          </a:xfrm>
          <a:prstGeom prst="rect">
            <a:avLst/>
          </a:prstGeom>
          <a:noFill/>
        </p:spPr>
        <p:txBody>
          <a:bodyPr wrap="none" rtlCol="0">
            <a:spAutoFit/>
          </a:bodyPr>
          <a:lstStyle/>
          <a:p>
            <a:pPr latinLnBrk="1"/>
            <a:r>
              <a:rPr lang="ko-KR" altLang="en-US">
                <a:solidFill>
                  <a:prstClr val="black"/>
                </a:solidFill>
              </a:rPr>
              <a:t>서경대학교</a:t>
            </a:r>
          </a:p>
        </p:txBody>
      </p:sp>
      <p:sp>
        <p:nvSpPr>
          <p:cNvPr id="10" name="텍스트 개체 틀 10"/>
          <p:cNvSpPr>
            <a:spLocks noGrp="1"/>
          </p:cNvSpPr>
          <p:nvPr>
            <p:ph type="body" sz="quarter" idx="14" hasCustomPrompt="1"/>
          </p:nvPr>
        </p:nvSpPr>
        <p:spPr>
          <a:xfrm>
            <a:off x="1836075" y="5003774"/>
            <a:ext cx="8534400" cy="360040"/>
          </a:xfrm>
        </p:spPr>
        <p:txBody>
          <a:bodyPr anchor="ctr">
            <a:normAutofit/>
          </a:bodyPr>
          <a:lstStyle>
            <a:lvl1pPr marL="0" indent="0" algn="ctr">
              <a:buNone/>
              <a:defRPr sz="1800" baseline="0"/>
            </a:lvl1pPr>
          </a:lstStyle>
          <a:p>
            <a:pPr lvl="0"/>
            <a:r>
              <a:rPr lang="ko-KR" altLang="en-US"/>
              <a:t>작성자</a:t>
            </a:r>
            <a:r>
              <a:rPr lang="en-US" altLang="ko-KR"/>
              <a:t>(</a:t>
            </a:r>
            <a:r>
              <a:rPr lang="ko-KR" altLang="en-US"/>
              <a:t>이메일</a:t>
            </a:r>
            <a:r>
              <a:rPr lang="en-US" altLang="ko-KR"/>
              <a:t>)</a:t>
            </a:r>
            <a:endParaRPr lang="ko-KR" altLang="en-US" dirty="0"/>
          </a:p>
        </p:txBody>
      </p:sp>
      <p:sp>
        <p:nvSpPr>
          <p:cNvPr id="11" name="텍스트 개체 틀 10"/>
          <p:cNvSpPr>
            <a:spLocks noGrp="1"/>
          </p:cNvSpPr>
          <p:nvPr>
            <p:ph type="body" sz="quarter" idx="15" hasCustomPrompt="1"/>
          </p:nvPr>
        </p:nvSpPr>
        <p:spPr>
          <a:xfrm>
            <a:off x="1828801" y="4679056"/>
            <a:ext cx="8541674" cy="324718"/>
          </a:xfrm>
        </p:spPr>
        <p:txBody>
          <a:bodyPr anchor="ctr">
            <a:noAutofit/>
          </a:bodyPr>
          <a:lstStyle>
            <a:lvl1pPr marL="0" indent="0" algn="ctr">
              <a:buFont typeface="Arial" panose="020B0604020202020204" pitchFamily="34" charset="0"/>
              <a:buNone/>
              <a:defRPr sz="1800"/>
            </a:lvl1pPr>
            <a:lvl2pPr>
              <a:defRPr sz="1400"/>
            </a:lvl2pPr>
            <a:lvl3pPr>
              <a:defRPr sz="1200"/>
            </a:lvl3pPr>
            <a:lvl4pPr>
              <a:defRPr sz="1050"/>
            </a:lvl4pPr>
            <a:lvl5pPr>
              <a:defRPr sz="1050"/>
            </a:lvl5pPr>
          </a:lstStyle>
          <a:p>
            <a:r>
              <a:rPr lang="en-US" altLang="ko-KR"/>
              <a:t>Power Information Network LAB.</a:t>
            </a:r>
            <a:endParaRPr lang="en-US" altLang="ko-KR" dirty="0"/>
          </a:p>
        </p:txBody>
      </p:sp>
    </p:spTree>
    <p:extLst>
      <p:ext uri="{BB962C8B-B14F-4D97-AF65-F5344CB8AC3E}">
        <p14:creationId xmlns:p14="http://schemas.microsoft.com/office/powerpoint/2010/main" val="644357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Box 4"/>
          <p:cNvSpPr txBox="1"/>
          <p:nvPr/>
        </p:nvSpPr>
        <p:spPr>
          <a:xfrm>
            <a:off x="3526813" y="6550218"/>
            <a:ext cx="4193059" cy="276999"/>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rgbClr val="FFFFFF">
                    <a:lumMod val="85000"/>
                  </a:srgbClr>
                </a:solidFill>
                <a:latin typeface="+mn-lt"/>
              </a:rPr>
              <a:t>©2023 </a:t>
            </a:r>
            <a:r>
              <a:rPr lang="en-US" altLang="ko-KR" sz="1200" dirty="0" err="1">
                <a:solidFill>
                  <a:srgbClr val="FFFFFF">
                    <a:lumMod val="85000"/>
                  </a:srgbClr>
                </a:solidFill>
                <a:latin typeface="+mn-lt"/>
              </a:rPr>
              <a:t>SeoKyeong</a:t>
            </a:r>
            <a:r>
              <a:rPr lang="en-US" altLang="ko-KR" sz="1200" dirty="0">
                <a:solidFill>
                  <a:srgbClr val="FFFFFF">
                    <a:lumMod val="85000"/>
                  </a:srgbClr>
                </a:solidFill>
                <a:latin typeface="+mn-lt"/>
              </a:rPr>
              <a:t> University. PIN Lab. Confidential.</a:t>
            </a:r>
          </a:p>
        </p:txBody>
      </p:sp>
      <p:sp>
        <p:nvSpPr>
          <p:cNvPr id="6" name="슬라이드 번호 개체 틀 5"/>
          <p:cNvSpPr>
            <a:spLocks noGrp="1"/>
          </p:cNvSpPr>
          <p:nvPr>
            <p:ph type="sldNum" sz="quarter" idx="10"/>
          </p:nvPr>
        </p:nvSpPr>
        <p:spPr/>
        <p:txBody>
          <a:bodyPr/>
          <a:lstStyle/>
          <a:p>
            <a:fld id="{D9077D98-EF84-479F-B0A6-B3152D61A2E5}" type="slidenum">
              <a:rPr lang="ko-KR" altLang="en-US" smtClean="0"/>
              <a:t>‹#›</a:t>
            </a:fld>
            <a:endParaRPr lang="ko-KR" altLang="en-US"/>
          </a:p>
        </p:txBody>
      </p:sp>
    </p:spTree>
    <p:extLst>
      <p:ext uri="{BB962C8B-B14F-4D97-AF65-F5344CB8AC3E}">
        <p14:creationId xmlns:p14="http://schemas.microsoft.com/office/powerpoint/2010/main" val="2036666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Unused) 1_Title Slide">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2" y="1051563"/>
            <a:ext cx="12204700" cy="3465095"/>
          </a:xfrm>
          <a:prstGeom prst="rect">
            <a:avLst/>
          </a:prstGeom>
        </p:spPr>
      </p:pic>
      <p:sp>
        <p:nvSpPr>
          <p:cNvPr id="2" name="Title 1"/>
          <p:cNvSpPr>
            <a:spLocks noGrp="1"/>
          </p:cNvSpPr>
          <p:nvPr>
            <p:ph type="ctrTitle"/>
          </p:nvPr>
        </p:nvSpPr>
        <p:spPr>
          <a:xfrm>
            <a:off x="290286" y="4678224"/>
            <a:ext cx="7862956" cy="945336"/>
          </a:xfrm>
          <a:effectLst>
            <a:outerShdw blurRad="12700" dist="12700" dir="5400000" algn="ctr" rotWithShape="0">
              <a:schemeClr val="tx1">
                <a:alpha val="50000"/>
              </a:schemeClr>
            </a:outerShdw>
          </a:effectLst>
        </p:spPr>
        <p:txBody>
          <a:bodyPr lIns="0" tIns="0" rIns="0" bIns="0" anchor="ctr" anchorCtr="0">
            <a:noAutofit/>
          </a:bodyPr>
          <a:lstStyle>
            <a:lvl1pPr algn="l">
              <a:lnSpc>
                <a:spcPts val="3840"/>
              </a:lnSpc>
              <a:defRPr lang="en-US" sz="4800" dirty="0">
                <a:solidFill>
                  <a:schemeClr val="accent1"/>
                </a:solidFill>
                <a:effectLst/>
              </a:defRPr>
            </a:lvl1pPr>
          </a:lstStyle>
          <a:p>
            <a:r>
              <a:rPr lang="ko-KR" altLang="en-US"/>
              <a:t>마스터 제목 스타일 편집</a:t>
            </a:r>
            <a:endParaRPr lang="en-US" dirty="0"/>
          </a:p>
        </p:txBody>
      </p:sp>
      <p:sp>
        <p:nvSpPr>
          <p:cNvPr id="3" name="Subtitle 2"/>
          <p:cNvSpPr>
            <a:spLocks noGrp="1"/>
          </p:cNvSpPr>
          <p:nvPr>
            <p:ph type="subTitle" idx="1"/>
          </p:nvPr>
        </p:nvSpPr>
        <p:spPr>
          <a:xfrm>
            <a:off x="290288" y="5715000"/>
            <a:ext cx="11410555" cy="739670"/>
          </a:xfrm>
        </p:spPr>
        <p:txBody>
          <a:bodyPr lIns="0" tIns="0" rIns="0" bIns="0" anchor="b">
            <a:noAutofit/>
          </a:bodyPr>
          <a:lstStyle>
            <a:lvl1pPr marL="411480" marR="0" indent="-411480" algn="l" defTabSz="548640" rtl="0" eaLnBrk="1" fontAlgn="auto" latinLnBrk="0" hangingPunct="1">
              <a:lnSpc>
                <a:spcPct val="100000"/>
              </a:lnSpc>
              <a:spcBef>
                <a:spcPct val="20000"/>
              </a:spcBef>
              <a:spcAft>
                <a:spcPts val="0"/>
              </a:spcAft>
              <a:buClrTx/>
              <a:buSzTx/>
              <a:buFont typeface="Arial"/>
              <a:buNone/>
              <a:tabLst/>
              <a:defRPr sz="2400">
                <a:solidFill>
                  <a:schemeClr val="bg1">
                    <a:lumMod val="65000"/>
                  </a:schemeClr>
                </a:solidFill>
                <a:effectLst/>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pPr marL="411480" marR="0" lvl="0" indent="-411480" algn="l" defTabSz="548640" rtl="0" eaLnBrk="1" fontAlgn="auto" latinLnBrk="0" hangingPunct="1">
              <a:lnSpc>
                <a:spcPct val="100000"/>
              </a:lnSpc>
              <a:spcBef>
                <a:spcPct val="20000"/>
              </a:spcBef>
              <a:spcAft>
                <a:spcPts val="0"/>
              </a:spcAft>
              <a:buClrTx/>
              <a:buSzTx/>
              <a:buFont typeface="Arial"/>
              <a:buNone/>
              <a:tabLst/>
              <a:defRPr/>
            </a:pPr>
            <a:r>
              <a:rPr kumimoji="0" lang="ko-KR" altLang="en-US" sz="3360" b="0" i="0" u="none" strike="noStrike" kern="1200" cap="none" spc="0" normalizeH="0" baseline="0" noProof="0">
                <a:ln>
                  <a:noFill/>
                </a:ln>
                <a:solidFill>
                  <a:srgbClr val="808084"/>
                </a:solidFill>
                <a:effectLst/>
                <a:uLnTx/>
                <a:uFillTx/>
                <a:latin typeface="+mn-lt"/>
                <a:ea typeface="+mn-ea"/>
                <a:cs typeface="+mn-cs"/>
              </a:rPr>
              <a:t>클릭하여 마스터 부제목 스타일 편집</a:t>
            </a:r>
            <a:endParaRPr kumimoji="0" lang="en-US" sz="3360" b="0" i="0" u="none" strike="noStrike" kern="1200" cap="none" spc="0" normalizeH="0" baseline="0" noProof="0" dirty="0">
              <a:ln>
                <a:noFill/>
              </a:ln>
              <a:solidFill>
                <a:srgbClr val="808084"/>
              </a:solidFill>
              <a:effectLst/>
              <a:uLnTx/>
              <a:uFillTx/>
              <a:latin typeface="+mn-lt"/>
              <a:ea typeface="+mn-ea"/>
              <a:cs typeface="+mn-cs"/>
            </a:endParaRPr>
          </a:p>
        </p:txBody>
      </p:sp>
      <p:pic>
        <p:nvPicPr>
          <p:cNvPr id="19" name="Picture 1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75287" y="2606040"/>
            <a:ext cx="2692400" cy="1783080"/>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13052" y="2606041"/>
            <a:ext cx="1595120" cy="1764792"/>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334000" y="2606041"/>
            <a:ext cx="1584960" cy="1764792"/>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7062763" y="2613661"/>
            <a:ext cx="1656080" cy="1755648"/>
          </a:xfrm>
          <a:prstGeom prst="rect">
            <a:avLst/>
          </a:prstGeom>
        </p:spPr>
      </p:pic>
    </p:spTree>
    <p:extLst>
      <p:ext uri="{BB962C8B-B14F-4D97-AF65-F5344CB8AC3E}">
        <p14:creationId xmlns:p14="http://schemas.microsoft.com/office/powerpoint/2010/main" val="3294394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lvl1pPr algn="l">
              <a:defRPr sz="4320">
                <a:effectLst/>
                <a:latin typeface="+mj-ea"/>
                <a:ea typeface="+mj-ea"/>
              </a:defRPr>
            </a:lvl1pPr>
          </a:lstStyle>
          <a:p>
            <a:r>
              <a:rPr lang="ko-KR" altLang="en-US"/>
              <a:t>마스터 제목 스타일 편집</a:t>
            </a:r>
            <a:endParaRPr lang="en-US" dirty="0"/>
          </a:p>
        </p:txBody>
      </p:sp>
      <p:sp>
        <p:nvSpPr>
          <p:cNvPr id="3" name="Content Placeholder 2"/>
          <p:cNvSpPr>
            <a:spLocks noGrp="1"/>
          </p:cNvSpPr>
          <p:nvPr>
            <p:ph idx="1"/>
          </p:nvPr>
        </p:nvSpPr>
        <p:spPr>
          <a:xfrm>
            <a:off x="609600" y="1435101"/>
            <a:ext cx="10972800" cy="4965700"/>
          </a:xfrm>
          <a:noFill/>
        </p:spPr>
        <p:txBody>
          <a:bodyPr>
            <a:normAutofit/>
          </a:bodyPr>
          <a:lstStyle>
            <a:lvl1pPr marL="350520" indent="-350520">
              <a:buFont typeface="Arial" pitchFamily="34" charset="0"/>
              <a:buChar char="•"/>
              <a:defRPr sz="2800">
                <a:latin typeface="+mn-ea"/>
                <a:ea typeface="+mn-ea"/>
              </a:defRPr>
            </a:lvl1pPr>
            <a:lvl2pPr>
              <a:defRPr sz="2400">
                <a:latin typeface="+mn-ea"/>
                <a:ea typeface="+mn-ea"/>
              </a:defRPr>
            </a:lvl2pPr>
            <a:lvl3pPr>
              <a:defRPr sz="2000">
                <a:latin typeface="+mn-ea"/>
                <a:ea typeface="+mn-ea"/>
              </a:defRPr>
            </a:lvl3pPr>
            <a:lvl4pPr>
              <a:defRPr sz="1600">
                <a:latin typeface="+mn-ea"/>
                <a:ea typeface="+mn-ea"/>
              </a:defRPr>
            </a:lvl4pPr>
            <a:lvl5pPr>
              <a:defRPr sz="1600">
                <a:latin typeface="+mn-ea"/>
                <a:ea typeface="+mn-ea"/>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8" name="TextBox 7"/>
          <p:cNvSpPr txBox="1"/>
          <p:nvPr/>
        </p:nvSpPr>
        <p:spPr>
          <a:xfrm>
            <a:off x="3526813" y="6550218"/>
            <a:ext cx="4193059" cy="276999"/>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rgbClr val="FFFFFF">
                    <a:lumMod val="85000"/>
                  </a:srgbClr>
                </a:solidFill>
                <a:latin typeface="+mn-lt"/>
              </a:rPr>
              <a:t>©2023 </a:t>
            </a:r>
            <a:r>
              <a:rPr lang="en-US" altLang="ko-KR" sz="1200" dirty="0" err="1">
                <a:solidFill>
                  <a:srgbClr val="FFFFFF">
                    <a:lumMod val="85000"/>
                  </a:srgbClr>
                </a:solidFill>
                <a:latin typeface="+mn-lt"/>
              </a:rPr>
              <a:t>SeoKyeong</a:t>
            </a:r>
            <a:r>
              <a:rPr lang="en-US" altLang="ko-KR" sz="1200" dirty="0">
                <a:solidFill>
                  <a:srgbClr val="FFFFFF">
                    <a:lumMod val="85000"/>
                  </a:srgbClr>
                </a:solidFill>
                <a:latin typeface="+mn-lt"/>
              </a:rPr>
              <a:t> University. PIN Lab. Confidential.</a:t>
            </a:r>
          </a:p>
        </p:txBody>
      </p:sp>
      <p:sp>
        <p:nvSpPr>
          <p:cNvPr id="11" name="슬라이드 번호 개체 틀 10"/>
          <p:cNvSpPr>
            <a:spLocks noGrp="1"/>
          </p:cNvSpPr>
          <p:nvPr>
            <p:ph type="sldNum" sz="quarter" idx="10"/>
          </p:nvPr>
        </p:nvSpPr>
        <p:spPr/>
        <p:txBody>
          <a:bodyPr/>
          <a:lstStyle/>
          <a:p>
            <a:fld id="{D9077D98-EF84-479F-B0A6-B3152D61A2E5}" type="slidenum">
              <a:rPr lang="ko-KR" altLang="en-US" smtClean="0"/>
              <a:t>‹#›</a:t>
            </a:fld>
            <a:endParaRPr lang="ko-KR" altLang="en-US"/>
          </a:p>
        </p:txBody>
      </p:sp>
    </p:spTree>
    <p:extLst>
      <p:ext uri="{BB962C8B-B14F-4D97-AF65-F5344CB8AC3E}">
        <p14:creationId xmlns:p14="http://schemas.microsoft.com/office/powerpoint/2010/main" val="2827900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698" y="2012309"/>
            <a:ext cx="12204700" cy="3465095"/>
          </a:xfrm>
          <a:prstGeom prst="rect">
            <a:avLst/>
          </a:prstGeom>
        </p:spPr>
      </p:pic>
      <p:sp>
        <p:nvSpPr>
          <p:cNvPr id="2" name="Title 1"/>
          <p:cNvSpPr>
            <a:spLocks noGrp="1"/>
          </p:cNvSpPr>
          <p:nvPr>
            <p:ph type="title" hasCustomPrompt="1"/>
          </p:nvPr>
        </p:nvSpPr>
        <p:spPr>
          <a:xfrm>
            <a:off x="333830" y="2397035"/>
            <a:ext cx="7242628" cy="1282492"/>
          </a:xfrm>
        </p:spPr>
        <p:txBody>
          <a:bodyPr anchor="b"/>
          <a:lstStyle>
            <a:lvl1pPr algn="l">
              <a:defRPr sz="4800" b="0" cap="none">
                <a:solidFill>
                  <a:schemeClr val="bg1"/>
                </a:solidFill>
              </a:defRPr>
            </a:lvl1pPr>
          </a:lstStyle>
          <a:p>
            <a:r>
              <a:rPr lang="en-US"/>
              <a:t>Chapter Title</a:t>
            </a:r>
            <a:endParaRPr lang="en-US" dirty="0"/>
          </a:p>
        </p:txBody>
      </p:sp>
      <p:sp>
        <p:nvSpPr>
          <p:cNvPr id="3" name="Text Placeholder 2"/>
          <p:cNvSpPr>
            <a:spLocks noGrp="1"/>
          </p:cNvSpPr>
          <p:nvPr>
            <p:ph type="body" idx="1"/>
          </p:nvPr>
        </p:nvSpPr>
        <p:spPr>
          <a:xfrm>
            <a:off x="304802" y="4174821"/>
            <a:ext cx="10283372" cy="837277"/>
          </a:xfrm>
        </p:spPr>
        <p:txBody>
          <a:bodyPr anchor="t"/>
          <a:lstStyle>
            <a:lvl1pPr marL="0" indent="0">
              <a:buNone/>
              <a:defRPr sz="2400">
                <a:solidFill>
                  <a:schemeClr val="bg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ko-KR" altLang="en-US"/>
              <a:t>마스터 텍스트 스타일을 편집하려면 클릭</a:t>
            </a:r>
          </a:p>
        </p:txBody>
      </p:sp>
    </p:spTree>
    <p:extLst>
      <p:ext uri="{BB962C8B-B14F-4D97-AF65-F5344CB8AC3E}">
        <p14:creationId xmlns:p14="http://schemas.microsoft.com/office/powerpoint/2010/main" val="11606888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lvl1pPr>
              <a:defRPr sz="4320">
                <a:effectLst/>
              </a:defRPr>
            </a:lvl1pPr>
          </a:lstStyle>
          <a:p>
            <a:r>
              <a:rPr lang="ko-KR" altLang="en-US"/>
              <a:t>마스터 제목 스타일 편집</a:t>
            </a:r>
            <a:endParaRPr lang="en-US"/>
          </a:p>
        </p:txBody>
      </p:sp>
      <p:sp>
        <p:nvSpPr>
          <p:cNvPr id="3" name="Content Placeholder 2"/>
          <p:cNvSpPr>
            <a:spLocks noGrp="1"/>
          </p:cNvSpPr>
          <p:nvPr>
            <p:ph sz="half" idx="1"/>
          </p:nvPr>
        </p:nvSpPr>
        <p:spPr>
          <a:xfrm>
            <a:off x="609600" y="1600204"/>
            <a:ext cx="5384800" cy="4525963"/>
          </a:xfrm>
          <a:noFill/>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6197600" y="1600204"/>
            <a:ext cx="5384800" cy="4525963"/>
          </a:xfrm>
          <a:noFill/>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9" name="TextBox 8"/>
          <p:cNvSpPr txBox="1"/>
          <p:nvPr/>
        </p:nvSpPr>
        <p:spPr>
          <a:xfrm>
            <a:off x="3526813" y="6550218"/>
            <a:ext cx="4193059" cy="276999"/>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rgbClr val="FFFFFF">
                    <a:lumMod val="85000"/>
                  </a:srgbClr>
                </a:solidFill>
                <a:latin typeface="+mn-lt"/>
              </a:rPr>
              <a:t>©2023 </a:t>
            </a:r>
            <a:r>
              <a:rPr lang="en-US" altLang="ko-KR" sz="1200" dirty="0" err="1">
                <a:solidFill>
                  <a:srgbClr val="FFFFFF">
                    <a:lumMod val="85000"/>
                  </a:srgbClr>
                </a:solidFill>
                <a:latin typeface="+mn-lt"/>
              </a:rPr>
              <a:t>SeoKyeong</a:t>
            </a:r>
            <a:r>
              <a:rPr lang="en-US" altLang="ko-KR" sz="1200" dirty="0">
                <a:solidFill>
                  <a:srgbClr val="FFFFFF">
                    <a:lumMod val="85000"/>
                  </a:srgbClr>
                </a:solidFill>
                <a:latin typeface="+mn-lt"/>
              </a:rPr>
              <a:t> University. PIN Lab. Confidential.</a:t>
            </a:r>
          </a:p>
        </p:txBody>
      </p:sp>
      <p:sp>
        <p:nvSpPr>
          <p:cNvPr id="10" name="슬라이드 번호 개체 틀 9"/>
          <p:cNvSpPr>
            <a:spLocks noGrp="1"/>
          </p:cNvSpPr>
          <p:nvPr>
            <p:ph type="sldNum" sz="quarter" idx="10"/>
          </p:nvPr>
        </p:nvSpPr>
        <p:spPr/>
        <p:txBody>
          <a:bodyPr/>
          <a:lstStyle/>
          <a:p>
            <a:fld id="{D9077D98-EF84-479F-B0A6-B3152D61A2E5}" type="slidenum">
              <a:rPr lang="ko-KR" altLang="en-US" smtClean="0"/>
              <a:t>‹#›</a:t>
            </a:fld>
            <a:endParaRPr lang="ko-KR" altLang="en-US"/>
          </a:p>
        </p:txBody>
      </p:sp>
    </p:spTree>
    <p:extLst>
      <p:ext uri="{BB962C8B-B14F-4D97-AF65-F5344CB8AC3E}">
        <p14:creationId xmlns:p14="http://schemas.microsoft.com/office/powerpoint/2010/main" val="3139767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320">
                <a:effectLst/>
              </a:defRPr>
            </a:lvl1pPr>
          </a:lstStyle>
          <a:p>
            <a:r>
              <a:rPr lang="ko-KR" altLang="en-US"/>
              <a:t>마스터 제목 스타일 편집</a:t>
            </a:r>
            <a:endParaRPr lang="en-US"/>
          </a:p>
        </p:txBody>
      </p:sp>
      <p:sp>
        <p:nvSpPr>
          <p:cNvPr id="3" name="Text Placeholder 2"/>
          <p:cNvSpPr>
            <a:spLocks noGrp="1"/>
          </p:cNvSpPr>
          <p:nvPr>
            <p:ph type="body" idx="1"/>
          </p:nvPr>
        </p:nvSpPr>
        <p:spPr>
          <a:xfrm>
            <a:off x="609600" y="1535114"/>
            <a:ext cx="5386917" cy="63976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09600" y="2174875"/>
            <a:ext cx="5386917"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6193377" y="1535114"/>
            <a:ext cx="5389033" cy="63976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93377" y="2174875"/>
            <a:ext cx="5389033"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10" name="TextBox 9"/>
          <p:cNvSpPr txBox="1"/>
          <p:nvPr/>
        </p:nvSpPr>
        <p:spPr>
          <a:xfrm>
            <a:off x="3526813" y="6550218"/>
            <a:ext cx="4193059" cy="276999"/>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rgbClr val="FFFFFF">
                    <a:lumMod val="85000"/>
                  </a:srgbClr>
                </a:solidFill>
                <a:latin typeface="+mn-lt"/>
              </a:rPr>
              <a:t>©2023 </a:t>
            </a:r>
            <a:r>
              <a:rPr lang="en-US" altLang="ko-KR" sz="1200" dirty="0" err="1">
                <a:solidFill>
                  <a:srgbClr val="FFFFFF">
                    <a:lumMod val="85000"/>
                  </a:srgbClr>
                </a:solidFill>
                <a:latin typeface="+mn-lt"/>
              </a:rPr>
              <a:t>SeoKyeong</a:t>
            </a:r>
            <a:r>
              <a:rPr lang="en-US" altLang="ko-KR" sz="1200" dirty="0">
                <a:solidFill>
                  <a:srgbClr val="FFFFFF">
                    <a:lumMod val="85000"/>
                  </a:srgbClr>
                </a:solidFill>
                <a:latin typeface="+mn-lt"/>
              </a:rPr>
              <a:t> University. PIN Lab. Confidential.</a:t>
            </a:r>
          </a:p>
        </p:txBody>
      </p:sp>
      <p:sp>
        <p:nvSpPr>
          <p:cNvPr id="11" name="슬라이드 번호 개체 틀 10"/>
          <p:cNvSpPr>
            <a:spLocks noGrp="1"/>
          </p:cNvSpPr>
          <p:nvPr>
            <p:ph type="sldNum" sz="quarter" idx="10"/>
          </p:nvPr>
        </p:nvSpPr>
        <p:spPr/>
        <p:txBody>
          <a:bodyPr/>
          <a:lstStyle/>
          <a:p>
            <a:fld id="{D9077D98-EF84-479F-B0A6-B3152D61A2E5}" type="slidenum">
              <a:rPr lang="ko-KR" altLang="en-US" smtClean="0"/>
              <a:t>‹#›</a:t>
            </a:fld>
            <a:endParaRPr lang="ko-KR" altLang="en-US"/>
          </a:p>
        </p:txBody>
      </p:sp>
    </p:spTree>
    <p:extLst>
      <p:ext uri="{BB962C8B-B14F-4D97-AF65-F5344CB8AC3E}">
        <p14:creationId xmlns:p14="http://schemas.microsoft.com/office/powerpoint/2010/main" val="4095420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609604" y="274639"/>
            <a:ext cx="10027479" cy="944562"/>
          </a:xfrm>
          <a:noFill/>
        </p:spPr>
        <p:txBody>
          <a:bodyPr>
            <a:normAutofit/>
          </a:bodyPr>
          <a:lstStyle>
            <a:lvl1pPr>
              <a:defRPr sz="4320">
                <a:effectLst/>
              </a:defRPr>
            </a:lvl1pPr>
          </a:lstStyle>
          <a:p>
            <a:r>
              <a:rPr lang="ko-KR" altLang="en-US"/>
              <a:t>마스터 제목 스타일 편집</a:t>
            </a:r>
            <a:endParaRPr lang="en-US"/>
          </a:p>
        </p:txBody>
      </p:sp>
      <p:sp>
        <p:nvSpPr>
          <p:cNvPr id="3" name="Rectangle 2"/>
          <p:cNvSpPr/>
          <p:nvPr/>
        </p:nvSpPr>
        <p:spPr>
          <a:xfrm>
            <a:off x="609600" y="1447800"/>
            <a:ext cx="10972800" cy="49300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solidFill>
                <a:srgbClr val="000000"/>
              </a:solidFill>
            </a:endParaRPr>
          </a:p>
        </p:txBody>
      </p:sp>
      <p:sp>
        <p:nvSpPr>
          <p:cNvPr id="5" name="TextBox 4"/>
          <p:cNvSpPr txBox="1"/>
          <p:nvPr/>
        </p:nvSpPr>
        <p:spPr>
          <a:xfrm>
            <a:off x="3526813" y="6550218"/>
            <a:ext cx="4193059" cy="276999"/>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rgbClr val="FFFFFF">
                    <a:lumMod val="85000"/>
                  </a:srgbClr>
                </a:solidFill>
                <a:latin typeface="+mn-lt"/>
              </a:rPr>
              <a:t>©2023 </a:t>
            </a:r>
            <a:r>
              <a:rPr lang="en-US" altLang="ko-KR" sz="1200" dirty="0" err="1">
                <a:solidFill>
                  <a:srgbClr val="FFFFFF">
                    <a:lumMod val="85000"/>
                  </a:srgbClr>
                </a:solidFill>
                <a:latin typeface="+mn-lt"/>
              </a:rPr>
              <a:t>SeoKyeong</a:t>
            </a:r>
            <a:r>
              <a:rPr lang="en-US" altLang="ko-KR" sz="1200" dirty="0">
                <a:solidFill>
                  <a:srgbClr val="FFFFFF">
                    <a:lumMod val="85000"/>
                  </a:srgbClr>
                </a:solidFill>
                <a:latin typeface="+mn-lt"/>
              </a:rPr>
              <a:t> University. PIN Lab. Confidential.</a:t>
            </a:r>
          </a:p>
        </p:txBody>
      </p:sp>
      <p:sp>
        <p:nvSpPr>
          <p:cNvPr id="4" name="슬라이드 번호 개체 틀 3"/>
          <p:cNvSpPr>
            <a:spLocks noGrp="1"/>
          </p:cNvSpPr>
          <p:nvPr>
            <p:ph type="sldNum" sz="quarter" idx="10"/>
          </p:nvPr>
        </p:nvSpPr>
        <p:spPr/>
        <p:txBody>
          <a:bodyPr/>
          <a:lstStyle/>
          <a:p>
            <a:fld id="{D9077D98-EF84-479F-B0A6-B3152D61A2E5}" type="slidenum">
              <a:rPr lang="ko-KR" altLang="en-US" smtClean="0"/>
              <a:t>‹#›</a:t>
            </a:fld>
            <a:endParaRPr lang="ko-KR" altLang="en-US"/>
          </a:p>
        </p:txBody>
      </p:sp>
    </p:spTree>
    <p:extLst>
      <p:ext uri="{BB962C8B-B14F-4D97-AF65-F5344CB8AC3E}">
        <p14:creationId xmlns:p14="http://schemas.microsoft.com/office/powerpoint/2010/main" val="3133144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sp>
        <p:nvSpPr>
          <p:cNvPr id="3" name="TextBox 2"/>
          <p:cNvSpPr txBox="1"/>
          <p:nvPr/>
        </p:nvSpPr>
        <p:spPr>
          <a:xfrm>
            <a:off x="467543" y="2710661"/>
            <a:ext cx="11101249" cy="646331"/>
          </a:xfrm>
          <a:prstGeom prst="rect">
            <a:avLst/>
          </a:prstGeom>
        </p:spPr>
        <p:txBody>
          <a:bodyPr vert="horz" lIns="91440" tIns="45720" rIns="91440" bIns="45720" rtlCol="0" anchor="ctr">
            <a:noAutofit/>
          </a:bodyPr>
          <a:lstStyle>
            <a:lvl1pPr lvl="0" indent="0" algn="ctr">
              <a:spcBef>
                <a:spcPct val="20000"/>
              </a:spcBef>
              <a:buSzPct val="100000"/>
              <a:buFontTx/>
              <a:buNone/>
              <a:defRPr sz="3600" b="1" baseline="0">
                <a:solidFill>
                  <a:schemeClr val="tx2">
                    <a:lumMod val="75000"/>
                  </a:schemeClr>
                </a:solidFill>
                <a:latin typeface="HY헤드라인M" panose="02030600000101010101" pitchFamily="18" charset="-127"/>
                <a:ea typeface="HY헤드라인M" panose="02030600000101010101" pitchFamily="18" charset="-127"/>
              </a:defRPr>
            </a:lvl1pPr>
            <a:lvl2pPr marL="742950" indent="-285750">
              <a:spcBef>
                <a:spcPct val="20000"/>
              </a:spcBef>
              <a:buFont typeface="Arial" panose="020B0604020202020204" pitchFamily="34" charset="0"/>
              <a:buChar char="–"/>
              <a:defRPr sz="1500" b="1">
                <a:latin typeface="+mn-ea"/>
              </a:defRPr>
            </a:lvl2pPr>
            <a:lvl3pPr marL="1143000" indent="-228600">
              <a:spcBef>
                <a:spcPct val="20000"/>
              </a:spcBef>
              <a:buFont typeface="Arial" panose="020B0604020202020204" pitchFamily="34" charset="0"/>
              <a:buChar char="•"/>
              <a:defRPr sz="1300" b="1">
                <a:latin typeface="+mn-ea"/>
              </a:defRPr>
            </a:lvl3pPr>
            <a:lvl4pPr marL="1600200" indent="-228600">
              <a:spcBef>
                <a:spcPct val="20000"/>
              </a:spcBef>
              <a:buFont typeface="Arial" panose="020B0604020202020204" pitchFamily="34" charset="0"/>
              <a:buChar char="–"/>
              <a:defRPr sz="1300" b="1">
                <a:latin typeface="+mn-ea"/>
              </a:defRPr>
            </a:lvl4pPr>
            <a:lvl5pPr marL="2057400" indent="-228600">
              <a:spcBef>
                <a:spcPct val="20000"/>
              </a:spcBef>
              <a:buFont typeface="Arial" panose="020B0604020202020204" pitchFamily="34" charset="0"/>
              <a:buChar char="»"/>
              <a:defRPr sz="1300" b="1">
                <a:latin typeface="+mn-ea"/>
              </a:defRPr>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lvl="0"/>
            <a:r>
              <a:rPr lang="ko-KR" altLang="en-US" sz="4000" noProof="0">
                <a:solidFill>
                  <a:schemeClr val="accent1">
                    <a:lumMod val="50000"/>
                  </a:schemeClr>
                </a:solidFill>
              </a:rPr>
              <a:t>감사합니다</a:t>
            </a:r>
          </a:p>
        </p:txBody>
      </p:sp>
    </p:spTree>
    <p:extLst>
      <p:ext uri="{BB962C8B-B14F-4D97-AF65-F5344CB8AC3E}">
        <p14:creationId xmlns:p14="http://schemas.microsoft.com/office/powerpoint/2010/main" val="1120088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p:spPr>
        <p:txBody>
          <a:bodyPr anchor="b"/>
          <a:lstStyle>
            <a:lvl1pPr algn="l">
              <a:lnSpc>
                <a:spcPct val="100000"/>
              </a:lnSpc>
              <a:defRPr sz="2400" b="1" baseline="0">
                <a:effectLst/>
              </a:defRPr>
            </a:lvl1pPr>
          </a:lstStyle>
          <a:p>
            <a:r>
              <a:rPr lang="ko-KR" altLang="en-US"/>
              <a:t>마스터 제목 스타일 편집</a:t>
            </a:r>
            <a:endParaRPr lang="en-US" dirty="0"/>
          </a:p>
        </p:txBody>
      </p:sp>
      <p:sp>
        <p:nvSpPr>
          <p:cNvPr id="3" name="Content Placeholder 2"/>
          <p:cNvSpPr>
            <a:spLocks noGrp="1"/>
          </p:cNvSpPr>
          <p:nvPr>
            <p:ph idx="1"/>
          </p:nvPr>
        </p:nvSpPr>
        <p:spPr>
          <a:xfrm>
            <a:off x="4766733" y="273052"/>
            <a:ext cx="6815667" cy="585311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ko-KR" altLang="en-US"/>
              <a:t>마스터 텍스트 스타일을 편집하려면 클릭</a:t>
            </a:r>
          </a:p>
        </p:txBody>
      </p:sp>
      <p:sp>
        <p:nvSpPr>
          <p:cNvPr id="6" name="TextBox 5"/>
          <p:cNvSpPr txBox="1"/>
          <p:nvPr/>
        </p:nvSpPr>
        <p:spPr>
          <a:xfrm>
            <a:off x="3526813" y="6550218"/>
            <a:ext cx="4193059" cy="276999"/>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rgbClr val="FFFFFF">
                    <a:lumMod val="85000"/>
                  </a:srgbClr>
                </a:solidFill>
                <a:latin typeface="+mn-lt"/>
              </a:rPr>
              <a:t>©2023 </a:t>
            </a:r>
            <a:r>
              <a:rPr lang="en-US" altLang="ko-KR" sz="1200" dirty="0" err="1">
                <a:solidFill>
                  <a:srgbClr val="FFFFFF">
                    <a:lumMod val="85000"/>
                  </a:srgbClr>
                </a:solidFill>
                <a:latin typeface="+mn-lt"/>
              </a:rPr>
              <a:t>SeoKyeong</a:t>
            </a:r>
            <a:r>
              <a:rPr lang="en-US" altLang="ko-KR" sz="1200" dirty="0">
                <a:solidFill>
                  <a:srgbClr val="FFFFFF">
                    <a:lumMod val="85000"/>
                  </a:srgbClr>
                </a:solidFill>
                <a:latin typeface="+mn-lt"/>
              </a:rPr>
              <a:t> University. PIN Lab. Confidential.</a:t>
            </a:r>
          </a:p>
        </p:txBody>
      </p:sp>
      <p:sp>
        <p:nvSpPr>
          <p:cNvPr id="7" name="슬라이드 번호 개체 틀 6"/>
          <p:cNvSpPr>
            <a:spLocks noGrp="1"/>
          </p:cNvSpPr>
          <p:nvPr>
            <p:ph type="sldNum" sz="quarter" idx="10"/>
          </p:nvPr>
        </p:nvSpPr>
        <p:spPr/>
        <p:txBody>
          <a:bodyPr/>
          <a:lstStyle/>
          <a:p>
            <a:fld id="{D9077D98-EF84-479F-B0A6-B3152D61A2E5}" type="slidenum">
              <a:rPr lang="ko-KR" altLang="en-US" smtClean="0"/>
              <a:t>‹#›</a:t>
            </a:fld>
            <a:endParaRPr lang="ko-KR" altLang="en-US"/>
          </a:p>
        </p:txBody>
      </p:sp>
    </p:spTree>
    <p:extLst>
      <p:ext uri="{BB962C8B-B14F-4D97-AF65-F5344CB8AC3E}">
        <p14:creationId xmlns:p14="http://schemas.microsoft.com/office/powerpoint/2010/main" val="4086371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400" b="1"/>
            </a:lvl1pPr>
          </a:lstStyle>
          <a:p>
            <a:r>
              <a:rPr lang="ko-KR" altLang="en-US"/>
              <a:t>마스터 제목 스타일 편집</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ko-KR" altLang="en-US"/>
              <a:t>마스터 텍스트 스타일을 편집하려면 클릭</a:t>
            </a:r>
          </a:p>
        </p:txBody>
      </p:sp>
      <p:sp>
        <p:nvSpPr>
          <p:cNvPr id="6" name="슬라이드 번호 개체 틀 5"/>
          <p:cNvSpPr>
            <a:spLocks noGrp="1"/>
          </p:cNvSpPr>
          <p:nvPr>
            <p:ph type="sldNum" sz="quarter" idx="10"/>
          </p:nvPr>
        </p:nvSpPr>
        <p:spPr/>
        <p:txBody>
          <a:bodyPr/>
          <a:lstStyle/>
          <a:p>
            <a:fld id="{D9077D98-EF84-479F-B0A6-B3152D61A2E5}" type="slidenum">
              <a:rPr lang="ko-KR" altLang="en-US" smtClean="0"/>
              <a:t>‹#›</a:t>
            </a:fld>
            <a:endParaRPr lang="ko-KR" altLang="en-US"/>
          </a:p>
        </p:txBody>
      </p:sp>
    </p:spTree>
    <p:extLst>
      <p:ext uri="{BB962C8B-B14F-4D97-AF65-F5344CB8AC3E}">
        <p14:creationId xmlns:p14="http://schemas.microsoft.com/office/powerpoint/2010/main" val="2193982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435101"/>
            <a:ext cx="10972800" cy="4889500"/>
          </a:xfrm>
          <a:prstGeom prst="rect">
            <a:avLst/>
          </a:prstGeom>
          <a:noFill/>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2" name="Title Placeholder 1"/>
          <p:cNvSpPr>
            <a:spLocks noGrp="1"/>
          </p:cNvSpPr>
          <p:nvPr>
            <p:ph type="title"/>
          </p:nvPr>
        </p:nvSpPr>
        <p:spPr>
          <a:xfrm>
            <a:off x="609604" y="274639"/>
            <a:ext cx="10027479" cy="944562"/>
          </a:xfrm>
          <a:prstGeom prst="rect">
            <a:avLst/>
          </a:prstGeom>
          <a:noFill/>
        </p:spPr>
        <p:txBody>
          <a:bodyPr vert="horz" lIns="91440" tIns="45720" rIns="91440" bIns="45720" rtlCol="0" anchor="ctr">
            <a:normAutofit/>
          </a:bodyPr>
          <a:lstStyle/>
          <a:p>
            <a:r>
              <a:rPr kumimoji="0" lang="ko-KR" altLang="en-US" sz="4320" b="0" i="0" u="none" strike="noStrike" kern="1200" cap="none" spc="0" normalizeH="0" baseline="0" noProof="0">
                <a:ln>
                  <a:noFill/>
                </a:ln>
                <a:solidFill>
                  <a:srgbClr val="0069AA"/>
                </a:solidFill>
                <a:effectLst/>
                <a:uLnTx/>
                <a:uFillTx/>
                <a:latin typeface="+mj-lt"/>
                <a:ea typeface="+mj-ea"/>
                <a:cs typeface="+mj-cs"/>
              </a:rPr>
              <a:t>마스터 제목 스타일 편집</a:t>
            </a:r>
            <a:endParaRPr lang="en-US" dirty="0"/>
          </a:p>
        </p:txBody>
      </p:sp>
      <p:pic>
        <p:nvPicPr>
          <p:cNvPr id="10" name="Picture 9"/>
          <p:cNvPicPr>
            <a:picLocks noChangeAspect="1"/>
          </p:cNvPicPr>
          <p:nvPr/>
        </p:nvPicPr>
        <p:blipFill rotWithShape="1">
          <a:blip r:embed="rId13" cstate="print">
            <a:extLst>
              <a:ext uri="{28A0092B-C50C-407E-A947-70E740481C1C}">
                <a14:useLocalDpi xmlns:a14="http://schemas.microsoft.com/office/drawing/2010/main"/>
              </a:ext>
            </a:extLst>
          </a:blip>
          <a:srcRect/>
          <a:stretch/>
        </p:blipFill>
        <p:spPr>
          <a:xfrm>
            <a:off x="2" y="6503652"/>
            <a:ext cx="12204700" cy="361249"/>
          </a:xfrm>
          <a:prstGeom prst="rect">
            <a:avLst/>
          </a:prstGeom>
        </p:spPr>
      </p:pic>
      <p:sp>
        <p:nvSpPr>
          <p:cNvPr id="9" name="Footer Placeholder 4"/>
          <p:cNvSpPr txBox="1">
            <a:spLocks/>
          </p:cNvSpPr>
          <p:nvPr/>
        </p:nvSpPr>
        <p:spPr>
          <a:xfrm>
            <a:off x="101600" y="6454056"/>
            <a:ext cx="4572000" cy="365125"/>
          </a:xfrm>
          <a:prstGeom prst="rect">
            <a:avLst/>
          </a:prstGeom>
          <a:ln w="0" cap="flat" cmpd="sng" algn="ctr">
            <a:noFill/>
            <a:prstDash val="solid"/>
            <a:round/>
            <a:headEnd type="none" w="med" len="med"/>
            <a:tailEnd type="none" w="med" len="med"/>
          </a:ln>
        </p:spPr>
        <p:txBody>
          <a:bodyPr vert="horz" lIns="0" tIns="0" rIns="0" bIns="0" rtlCol="0" anchor="ctr"/>
          <a:lstStyle>
            <a:defPPr>
              <a:defRPr lang="en-US"/>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1080" dirty="0"/>
          </a:p>
        </p:txBody>
      </p:sp>
      <p:sp>
        <p:nvSpPr>
          <p:cNvPr id="5" name="슬라이드 번호 개체 틀 4"/>
          <p:cNvSpPr>
            <a:spLocks noGrp="1"/>
          </p:cNvSpPr>
          <p:nvPr>
            <p:ph type="sldNum" sz="quarter" idx="4"/>
          </p:nvPr>
        </p:nvSpPr>
        <p:spPr>
          <a:xfrm>
            <a:off x="9265483" y="6505901"/>
            <a:ext cx="2743200" cy="365125"/>
          </a:xfrm>
          <a:prstGeom prst="rect">
            <a:avLst/>
          </a:prstGeom>
        </p:spPr>
        <p:txBody>
          <a:bodyPr vert="horz" lIns="91440" tIns="45720" rIns="91440" bIns="45720" rtlCol="0" anchor="ctr"/>
          <a:lstStyle>
            <a:lvl1pPr algn="r">
              <a:defRPr sz="1600" b="1">
                <a:solidFill>
                  <a:schemeClr val="bg1"/>
                </a:solidFill>
              </a:defRPr>
            </a:lvl1pPr>
          </a:lstStyle>
          <a:p>
            <a:fld id="{D9077D98-EF84-479F-B0A6-B3152D61A2E5}" type="slidenum">
              <a:rPr lang="ko-KR" altLang="en-US" smtClean="0"/>
              <a:pPr/>
              <a:t>‹#›</a:t>
            </a:fld>
            <a:endParaRPr lang="ko-KR" altLang="en-US"/>
          </a:p>
        </p:txBody>
      </p:sp>
    </p:spTree>
    <p:extLst>
      <p:ext uri="{BB962C8B-B14F-4D97-AF65-F5344CB8AC3E}">
        <p14:creationId xmlns:p14="http://schemas.microsoft.com/office/powerpoint/2010/main" val="3419865999"/>
      </p:ext>
    </p:extLst>
  </p:cSld>
  <p:clrMap bg1="lt1" tx1="dk1" bg2="lt2" tx2="dk2" accent1="accent1" accent2="accent2" accent3="accent3" accent4="accent4" accent5="accent5" accent6="accent6" hlink="hlink" folHlink="folHlink"/>
  <p:sldLayoutIdLst>
    <p:sldLayoutId id="2147483892"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73" r:id="rId11"/>
  </p:sldLayoutIdLst>
  <mc:AlternateContent xmlns:mc="http://schemas.openxmlformats.org/markup-compatibility/2006" xmlns:p14="http://schemas.microsoft.com/office/powerpoint/2010/main">
    <mc:Choice Requires="p14">
      <p:transition p14:dur="10"/>
    </mc:Choice>
    <mc:Fallback xmlns="">
      <p:transition/>
    </mc:Fallback>
  </mc:AlternateContent>
  <p:hf hdr="0" dt="0"/>
  <p:txStyles>
    <p:titleStyle>
      <a:lvl1pPr algn="l" defTabSz="548640" rtl="0" eaLnBrk="1" latinLnBrk="1" hangingPunct="1">
        <a:lnSpc>
          <a:spcPts val="4320"/>
        </a:lnSpc>
        <a:spcBef>
          <a:spcPct val="0"/>
        </a:spcBef>
        <a:buNone/>
        <a:defRPr sz="3840" kern="1200" baseline="0">
          <a:solidFill>
            <a:schemeClr val="accent1"/>
          </a:solidFill>
          <a:effectLst>
            <a:outerShdw blurRad="38100" dist="38100" dir="2700000" algn="tl">
              <a:srgbClr val="000000">
                <a:alpha val="43137"/>
              </a:srgbClr>
            </a:outerShdw>
          </a:effectLst>
          <a:latin typeface="+mj-lt"/>
          <a:ea typeface="+mj-ea"/>
          <a:cs typeface="+mj-cs"/>
        </a:defRPr>
      </a:lvl1pPr>
    </p:titleStyle>
    <p:bodyStyle>
      <a:lvl1pPr marL="350520" indent="-350520" algn="l" defTabSz="548640" rtl="0" eaLnBrk="1" latinLnBrk="1" hangingPunct="1">
        <a:spcBef>
          <a:spcPct val="20000"/>
        </a:spcBef>
        <a:buFont typeface="Arial" pitchFamily="34" charset="0"/>
        <a:buChar char="•"/>
        <a:defRPr sz="2800" kern="1200">
          <a:solidFill>
            <a:schemeClr val="tx1"/>
          </a:solidFill>
          <a:latin typeface="+mn-lt"/>
          <a:ea typeface="+mn-ea"/>
          <a:cs typeface="+mn-cs"/>
        </a:defRPr>
      </a:lvl1pPr>
      <a:lvl2pPr marL="891540" indent="-342900" algn="l" defTabSz="548640" rtl="0" eaLnBrk="1" latinLnBrk="1" hangingPunct="1">
        <a:spcBef>
          <a:spcPct val="20000"/>
        </a:spcBef>
        <a:buFont typeface="Arial"/>
        <a:buChar char="–"/>
        <a:defRPr sz="2400" kern="1200">
          <a:solidFill>
            <a:schemeClr val="tx1"/>
          </a:solidFill>
          <a:latin typeface="+mn-lt"/>
          <a:ea typeface="+mn-ea"/>
          <a:cs typeface="+mn-cs"/>
        </a:defRPr>
      </a:lvl2pPr>
      <a:lvl3pPr marL="1371600" indent="-274320" algn="l" defTabSz="548640" rtl="0" eaLnBrk="1" latinLnBrk="1" hangingPunct="1">
        <a:spcBef>
          <a:spcPct val="20000"/>
        </a:spcBef>
        <a:buFont typeface="Arial"/>
        <a:buChar char="•"/>
        <a:defRPr sz="2000" kern="1200">
          <a:solidFill>
            <a:schemeClr val="tx1"/>
          </a:solidFill>
          <a:latin typeface="+mn-lt"/>
          <a:ea typeface="+mn-ea"/>
          <a:cs typeface="+mn-cs"/>
        </a:defRPr>
      </a:lvl3pPr>
      <a:lvl4pPr marL="1920240" indent="-274320" algn="l" defTabSz="548640" rtl="0" eaLnBrk="1" latinLnBrk="1" hangingPunct="1">
        <a:spcBef>
          <a:spcPct val="20000"/>
        </a:spcBef>
        <a:buFont typeface="Arial"/>
        <a:buChar char="–"/>
        <a:defRPr sz="1600" kern="1200">
          <a:solidFill>
            <a:schemeClr val="tx1"/>
          </a:solidFill>
          <a:latin typeface="+mn-lt"/>
          <a:ea typeface="+mn-ea"/>
          <a:cs typeface="+mn-cs"/>
        </a:defRPr>
      </a:lvl4pPr>
      <a:lvl5pPr marL="2468880" indent="-274320" algn="l" defTabSz="548640" rtl="0" eaLnBrk="1" latinLnBrk="1" hangingPunct="1">
        <a:spcBef>
          <a:spcPct val="20000"/>
        </a:spcBef>
        <a:buFont typeface="Arial"/>
        <a:buChar char="»"/>
        <a:defRPr sz="1600" kern="1200">
          <a:solidFill>
            <a:schemeClr val="tx1"/>
          </a:solidFill>
          <a:latin typeface="+mn-lt"/>
          <a:ea typeface="+mn-ea"/>
          <a:cs typeface="+mn-cs"/>
        </a:defRPr>
      </a:lvl5pPr>
      <a:lvl6pPr marL="3017520" indent="-274320" algn="l" defTabSz="548640" rtl="0" eaLnBrk="1" latinLnBrk="1"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1"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1"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1"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1" hangingPunct="1">
        <a:defRPr sz="2160" kern="1200">
          <a:solidFill>
            <a:schemeClr val="tx1"/>
          </a:solidFill>
          <a:latin typeface="+mn-lt"/>
          <a:ea typeface="+mn-ea"/>
          <a:cs typeface="+mn-cs"/>
        </a:defRPr>
      </a:lvl1pPr>
      <a:lvl2pPr marL="548640" algn="l" defTabSz="548640" rtl="0" eaLnBrk="1" latinLnBrk="1" hangingPunct="1">
        <a:defRPr sz="2160" kern="1200">
          <a:solidFill>
            <a:schemeClr val="tx1"/>
          </a:solidFill>
          <a:latin typeface="+mn-lt"/>
          <a:ea typeface="+mn-ea"/>
          <a:cs typeface="+mn-cs"/>
        </a:defRPr>
      </a:lvl2pPr>
      <a:lvl3pPr marL="1097280" algn="l" defTabSz="548640" rtl="0" eaLnBrk="1" latinLnBrk="1" hangingPunct="1">
        <a:defRPr sz="2160" kern="1200">
          <a:solidFill>
            <a:schemeClr val="tx1"/>
          </a:solidFill>
          <a:latin typeface="+mn-lt"/>
          <a:ea typeface="+mn-ea"/>
          <a:cs typeface="+mn-cs"/>
        </a:defRPr>
      </a:lvl3pPr>
      <a:lvl4pPr marL="1645920" algn="l" defTabSz="548640" rtl="0" eaLnBrk="1" latinLnBrk="1" hangingPunct="1">
        <a:defRPr sz="2160" kern="1200">
          <a:solidFill>
            <a:schemeClr val="tx1"/>
          </a:solidFill>
          <a:latin typeface="+mn-lt"/>
          <a:ea typeface="+mn-ea"/>
          <a:cs typeface="+mn-cs"/>
        </a:defRPr>
      </a:lvl4pPr>
      <a:lvl5pPr marL="2194560" algn="l" defTabSz="548640" rtl="0" eaLnBrk="1" latinLnBrk="1" hangingPunct="1">
        <a:defRPr sz="2160" kern="1200">
          <a:solidFill>
            <a:schemeClr val="tx1"/>
          </a:solidFill>
          <a:latin typeface="+mn-lt"/>
          <a:ea typeface="+mn-ea"/>
          <a:cs typeface="+mn-cs"/>
        </a:defRPr>
      </a:lvl5pPr>
      <a:lvl6pPr marL="2743200" algn="l" defTabSz="548640" rtl="0" eaLnBrk="1" latinLnBrk="1" hangingPunct="1">
        <a:defRPr sz="2160" kern="1200">
          <a:solidFill>
            <a:schemeClr val="tx1"/>
          </a:solidFill>
          <a:latin typeface="+mn-lt"/>
          <a:ea typeface="+mn-ea"/>
          <a:cs typeface="+mn-cs"/>
        </a:defRPr>
      </a:lvl6pPr>
      <a:lvl7pPr marL="3291840" algn="l" defTabSz="548640" rtl="0" eaLnBrk="1" latinLnBrk="1" hangingPunct="1">
        <a:defRPr sz="2160" kern="1200">
          <a:solidFill>
            <a:schemeClr val="tx1"/>
          </a:solidFill>
          <a:latin typeface="+mn-lt"/>
          <a:ea typeface="+mn-ea"/>
          <a:cs typeface="+mn-cs"/>
        </a:defRPr>
      </a:lvl7pPr>
      <a:lvl8pPr marL="3840480" algn="l" defTabSz="548640" rtl="0" eaLnBrk="1" latinLnBrk="1" hangingPunct="1">
        <a:defRPr sz="2160" kern="1200">
          <a:solidFill>
            <a:schemeClr val="tx1"/>
          </a:solidFill>
          <a:latin typeface="+mn-lt"/>
          <a:ea typeface="+mn-ea"/>
          <a:cs typeface="+mn-cs"/>
        </a:defRPr>
      </a:lvl8pPr>
      <a:lvl9pPr marL="4389120" algn="l" defTabSz="548640" rtl="0" eaLnBrk="1" latinLnBrk="1"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EBAB-A3A0-59A3-49E8-DD972FD31A48}"/>
              </a:ext>
            </a:extLst>
          </p:cNvPr>
          <p:cNvSpPr>
            <a:spLocks noGrp="1"/>
          </p:cNvSpPr>
          <p:nvPr>
            <p:ph type="ctrTitle"/>
          </p:nvPr>
        </p:nvSpPr>
        <p:spPr/>
        <p:txBody>
          <a:bodyPr/>
          <a:lstStyle/>
          <a:p>
            <a:r>
              <a:rPr lang="en-US" altLang="ko-KR" dirty="0"/>
              <a:t>Linux &amp; Windows Multi-Thread Programming</a:t>
            </a:r>
            <a:endParaRPr lang="ko-KR" altLang="en-US" dirty="0"/>
          </a:p>
        </p:txBody>
      </p:sp>
      <p:sp>
        <p:nvSpPr>
          <p:cNvPr id="3" name="Subtitle 2">
            <a:extLst>
              <a:ext uri="{FF2B5EF4-FFF2-40B4-BE49-F238E27FC236}">
                <a16:creationId xmlns:a16="http://schemas.microsoft.com/office/drawing/2014/main" id="{44A0982F-FA66-9C8E-B96F-DCE3A168974A}"/>
              </a:ext>
            </a:extLst>
          </p:cNvPr>
          <p:cNvSpPr>
            <a:spLocks noGrp="1"/>
          </p:cNvSpPr>
          <p:nvPr>
            <p:ph type="subTitle" idx="1"/>
          </p:nvPr>
        </p:nvSpPr>
        <p:spPr/>
        <p:txBody>
          <a:bodyPr>
            <a:normAutofit lnSpcReduction="10000"/>
          </a:bodyPr>
          <a:lstStyle/>
          <a:p>
            <a:r>
              <a:rPr lang="en-US" altLang="ko-KR" dirty="0"/>
              <a:t>2023.06.02</a:t>
            </a:r>
            <a:endParaRPr lang="ko-KR" altLang="en-US" dirty="0"/>
          </a:p>
        </p:txBody>
      </p:sp>
      <p:sp>
        <p:nvSpPr>
          <p:cNvPr id="4" name="Text Placeholder 3">
            <a:extLst>
              <a:ext uri="{FF2B5EF4-FFF2-40B4-BE49-F238E27FC236}">
                <a16:creationId xmlns:a16="http://schemas.microsoft.com/office/drawing/2014/main" id="{743CC44E-CFFA-C18D-E614-AE979A1F3DF3}"/>
              </a:ext>
            </a:extLst>
          </p:cNvPr>
          <p:cNvSpPr>
            <a:spLocks noGrp="1"/>
          </p:cNvSpPr>
          <p:nvPr>
            <p:ph type="body" sz="quarter" idx="14"/>
          </p:nvPr>
        </p:nvSpPr>
        <p:spPr/>
        <p:txBody>
          <a:bodyPr>
            <a:normAutofit lnSpcReduction="10000"/>
          </a:bodyPr>
          <a:lstStyle/>
          <a:p>
            <a:r>
              <a:rPr lang="ko-KR" altLang="en-US" dirty="0"/>
              <a:t>김호중</a:t>
            </a:r>
            <a:r>
              <a:rPr lang="en-US" altLang="ko-KR" dirty="0"/>
              <a:t>(hotteok@skuniv.ac.kr)</a:t>
            </a:r>
            <a:endParaRPr lang="ko-KR" altLang="en-US" dirty="0"/>
          </a:p>
        </p:txBody>
      </p:sp>
      <p:sp>
        <p:nvSpPr>
          <p:cNvPr id="5" name="Text Placeholder 4">
            <a:extLst>
              <a:ext uri="{FF2B5EF4-FFF2-40B4-BE49-F238E27FC236}">
                <a16:creationId xmlns:a16="http://schemas.microsoft.com/office/drawing/2014/main" id="{90DEE232-E554-F644-7C9F-C87774731E70}"/>
              </a:ext>
            </a:extLst>
          </p:cNvPr>
          <p:cNvSpPr>
            <a:spLocks noGrp="1"/>
          </p:cNvSpPr>
          <p:nvPr>
            <p:ph type="body" sz="quarter" idx="15"/>
          </p:nvPr>
        </p:nvSpPr>
        <p:spPr>
          <a:xfrm>
            <a:off x="1828801" y="4666096"/>
            <a:ext cx="8541674" cy="324718"/>
          </a:xfrm>
        </p:spPr>
        <p:txBody>
          <a:bodyPr/>
          <a:lstStyle/>
          <a:p>
            <a:r>
              <a:rPr lang="en-US" altLang="ko-KR" dirty="0"/>
              <a:t>Power Information Network LAB.</a:t>
            </a:r>
            <a:endParaRPr lang="ko-KR" altLang="en-US" dirty="0"/>
          </a:p>
        </p:txBody>
      </p:sp>
    </p:spTree>
    <p:extLst>
      <p:ext uri="{BB962C8B-B14F-4D97-AF65-F5344CB8AC3E}">
        <p14:creationId xmlns:p14="http://schemas.microsoft.com/office/powerpoint/2010/main" val="3743587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1DAE-5D88-FC6F-DB1C-4672AEE4CBBB}"/>
              </a:ext>
            </a:extLst>
          </p:cNvPr>
          <p:cNvSpPr>
            <a:spLocks noGrp="1"/>
          </p:cNvSpPr>
          <p:nvPr>
            <p:ph type="title"/>
          </p:nvPr>
        </p:nvSpPr>
        <p:spPr>
          <a:effectLst/>
        </p:spPr>
        <p:txBody>
          <a:bodyPr/>
          <a:lstStyle/>
          <a:p>
            <a:r>
              <a:rPr lang="en-US" altLang="ko-KR" dirty="0"/>
              <a:t>Code Flow (5/5)</a:t>
            </a:r>
            <a:endParaRPr lang="ko-KR" altLang="en-US" dirty="0"/>
          </a:p>
        </p:txBody>
      </p:sp>
      <p:sp>
        <p:nvSpPr>
          <p:cNvPr id="4" name="Slide Number Placeholder 3">
            <a:extLst>
              <a:ext uri="{FF2B5EF4-FFF2-40B4-BE49-F238E27FC236}">
                <a16:creationId xmlns:a16="http://schemas.microsoft.com/office/drawing/2014/main" id="{324BBC31-DCE5-7A95-2E6A-73BF2227D172}"/>
              </a:ext>
            </a:extLst>
          </p:cNvPr>
          <p:cNvSpPr>
            <a:spLocks noGrp="1"/>
          </p:cNvSpPr>
          <p:nvPr>
            <p:ph type="sldNum" sz="quarter" idx="10"/>
          </p:nvPr>
        </p:nvSpPr>
        <p:spPr>
          <a:effectLst/>
        </p:spPr>
        <p:txBody>
          <a:bodyPr/>
          <a:lstStyle/>
          <a:p>
            <a:fld id="{D9077D98-EF84-479F-B0A6-B3152D61A2E5}" type="slidenum">
              <a:rPr lang="ko-KR" altLang="en-US" smtClean="0"/>
              <a:t>10</a:t>
            </a:fld>
            <a:endParaRPr lang="ko-KR" altLang="en-US"/>
          </a:p>
        </p:txBody>
      </p:sp>
      <p:sp>
        <p:nvSpPr>
          <p:cNvPr id="11" name="Rectangle 10">
            <a:extLst>
              <a:ext uri="{FF2B5EF4-FFF2-40B4-BE49-F238E27FC236}">
                <a16:creationId xmlns:a16="http://schemas.microsoft.com/office/drawing/2014/main" id="{B489987B-6369-FA8A-B417-B26BE7326F3F}"/>
              </a:ext>
            </a:extLst>
          </p:cNvPr>
          <p:cNvSpPr/>
          <p:nvPr/>
        </p:nvSpPr>
        <p:spPr>
          <a:xfrm>
            <a:off x="10932924" y="1461329"/>
            <a:ext cx="841172" cy="49565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End</a:t>
            </a:r>
            <a:endParaRPr lang="ko-KR" altLang="en-US" dirty="0">
              <a:solidFill>
                <a:schemeClr val="tx1"/>
              </a:solidFill>
            </a:endParaRPr>
          </a:p>
        </p:txBody>
      </p:sp>
      <p:sp>
        <p:nvSpPr>
          <p:cNvPr id="12" name="Rectangle 11">
            <a:extLst>
              <a:ext uri="{FF2B5EF4-FFF2-40B4-BE49-F238E27FC236}">
                <a16:creationId xmlns:a16="http://schemas.microsoft.com/office/drawing/2014/main" id="{F411FEEA-EC12-4079-C743-A99C898C35A4}"/>
              </a:ext>
            </a:extLst>
          </p:cNvPr>
          <p:cNvSpPr/>
          <p:nvPr/>
        </p:nvSpPr>
        <p:spPr>
          <a:xfrm>
            <a:off x="10932924" y="3889611"/>
            <a:ext cx="841172" cy="49565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End</a:t>
            </a:r>
            <a:endParaRPr lang="ko-KR" altLang="en-US" dirty="0">
              <a:solidFill>
                <a:schemeClr val="tx1"/>
              </a:solidFill>
            </a:endParaRPr>
          </a:p>
        </p:txBody>
      </p:sp>
      <p:cxnSp>
        <p:nvCxnSpPr>
          <p:cNvPr id="14" name="Straight Connector 13">
            <a:extLst>
              <a:ext uri="{FF2B5EF4-FFF2-40B4-BE49-F238E27FC236}">
                <a16:creationId xmlns:a16="http://schemas.microsoft.com/office/drawing/2014/main" id="{B8BCD6C8-27E1-F360-50F1-375DDCC0C172}"/>
              </a:ext>
            </a:extLst>
          </p:cNvPr>
          <p:cNvCxnSpPr>
            <a:cxnSpLocks/>
            <a:endCxn id="11" idx="1"/>
          </p:cNvCxnSpPr>
          <p:nvPr/>
        </p:nvCxnSpPr>
        <p:spPr>
          <a:xfrm>
            <a:off x="1450776" y="1709158"/>
            <a:ext cx="9482148" cy="0"/>
          </a:xfrm>
          <a:prstGeom prst="line">
            <a:avLst/>
          </a:prstGeom>
          <a:ln w="28575">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57F8A67-F52B-3D2F-CF53-359FF20807D9}"/>
              </a:ext>
            </a:extLst>
          </p:cNvPr>
          <p:cNvCxnSpPr>
            <a:cxnSpLocks/>
            <a:endCxn id="12" idx="1"/>
          </p:cNvCxnSpPr>
          <p:nvPr/>
        </p:nvCxnSpPr>
        <p:spPr>
          <a:xfrm>
            <a:off x="1450776" y="4137440"/>
            <a:ext cx="9482148" cy="0"/>
          </a:xfrm>
          <a:prstGeom prst="line">
            <a:avLst/>
          </a:prstGeom>
          <a:ln w="28575">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4B44D73D-00E9-9187-302F-473F8ABF9FD5}"/>
              </a:ext>
            </a:extLst>
          </p:cNvPr>
          <p:cNvSpPr/>
          <p:nvPr/>
        </p:nvSpPr>
        <p:spPr>
          <a:xfrm>
            <a:off x="5340639" y="4427999"/>
            <a:ext cx="1056826" cy="381393"/>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1</a:t>
            </a:r>
            <a:endParaRPr lang="ko-KR" altLang="en-US" dirty="0">
              <a:solidFill>
                <a:schemeClr val="tx1"/>
              </a:solidFill>
            </a:endParaRPr>
          </a:p>
        </p:txBody>
      </p:sp>
      <p:sp>
        <p:nvSpPr>
          <p:cNvPr id="30" name="Rectangle 29">
            <a:extLst>
              <a:ext uri="{FF2B5EF4-FFF2-40B4-BE49-F238E27FC236}">
                <a16:creationId xmlns:a16="http://schemas.microsoft.com/office/drawing/2014/main" id="{4EAE5D8F-2F91-EE75-810A-1C7A36265358}"/>
              </a:ext>
            </a:extLst>
          </p:cNvPr>
          <p:cNvSpPr/>
          <p:nvPr/>
        </p:nvSpPr>
        <p:spPr>
          <a:xfrm>
            <a:off x="6226545" y="4908307"/>
            <a:ext cx="1056826" cy="381393"/>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2</a:t>
            </a:r>
            <a:endParaRPr lang="ko-KR" altLang="en-US" dirty="0">
              <a:solidFill>
                <a:schemeClr val="tx1"/>
              </a:solidFill>
            </a:endParaRPr>
          </a:p>
        </p:txBody>
      </p:sp>
      <p:sp>
        <p:nvSpPr>
          <p:cNvPr id="31" name="Rectangle 30">
            <a:extLst>
              <a:ext uri="{FF2B5EF4-FFF2-40B4-BE49-F238E27FC236}">
                <a16:creationId xmlns:a16="http://schemas.microsoft.com/office/drawing/2014/main" id="{90C9D96B-EC65-8524-0810-2802627DDA44}"/>
              </a:ext>
            </a:extLst>
          </p:cNvPr>
          <p:cNvSpPr/>
          <p:nvPr/>
        </p:nvSpPr>
        <p:spPr>
          <a:xfrm>
            <a:off x="7112451" y="5388615"/>
            <a:ext cx="1056826" cy="381393"/>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3</a:t>
            </a:r>
            <a:endParaRPr lang="ko-KR" altLang="en-US" dirty="0">
              <a:solidFill>
                <a:schemeClr val="tx1"/>
              </a:solidFill>
            </a:endParaRPr>
          </a:p>
        </p:txBody>
      </p:sp>
      <p:sp>
        <p:nvSpPr>
          <p:cNvPr id="32" name="Rectangle 31">
            <a:extLst>
              <a:ext uri="{FF2B5EF4-FFF2-40B4-BE49-F238E27FC236}">
                <a16:creationId xmlns:a16="http://schemas.microsoft.com/office/drawing/2014/main" id="{A7534AA5-7F1D-2CE4-39BB-7C0BB90B8938}"/>
              </a:ext>
            </a:extLst>
          </p:cNvPr>
          <p:cNvSpPr/>
          <p:nvPr/>
        </p:nvSpPr>
        <p:spPr>
          <a:xfrm>
            <a:off x="7998357" y="5868923"/>
            <a:ext cx="1056826" cy="381393"/>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4</a:t>
            </a:r>
            <a:endParaRPr lang="ko-KR" altLang="en-US" dirty="0">
              <a:solidFill>
                <a:schemeClr val="tx1"/>
              </a:solidFill>
            </a:endParaRPr>
          </a:p>
        </p:txBody>
      </p:sp>
      <p:grpSp>
        <p:nvGrpSpPr>
          <p:cNvPr id="3" name="Group 2">
            <a:extLst>
              <a:ext uri="{FF2B5EF4-FFF2-40B4-BE49-F238E27FC236}">
                <a16:creationId xmlns:a16="http://schemas.microsoft.com/office/drawing/2014/main" id="{3FF9908C-CB02-D1B2-2552-AEA762811F5C}"/>
              </a:ext>
            </a:extLst>
          </p:cNvPr>
          <p:cNvGrpSpPr/>
          <p:nvPr/>
        </p:nvGrpSpPr>
        <p:grpSpPr>
          <a:xfrm>
            <a:off x="4665958" y="1709158"/>
            <a:ext cx="4957539" cy="4350462"/>
            <a:chOff x="4665958" y="1709158"/>
            <a:chExt cx="4957539" cy="4350462"/>
          </a:xfrm>
        </p:grpSpPr>
        <p:cxnSp>
          <p:nvCxnSpPr>
            <p:cNvPr id="154" name="Straight Connector 153">
              <a:extLst>
                <a:ext uri="{FF2B5EF4-FFF2-40B4-BE49-F238E27FC236}">
                  <a16:creationId xmlns:a16="http://schemas.microsoft.com/office/drawing/2014/main" id="{F0DA7995-76F5-781E-E4E5-FD1BA94174C7}"/>
                </a:ext>
              </a:extLst>
            </p:cNvPr>
            <p:cNvCxnSpPr>
              <a:cxnSpLocks/>
            </p:cNvCxnSpPr>
            <p:nvPr/>
          </p:nvCxnSpPr>
          <p:spPr>
            <a:xfrm>
              <a:off x="4670879" y="1709158"/>
              <a:ext cx="0" cy="1922180"/>
            </a:xfrm>
            <a:prstGeom prst="line">
              <a:avLst/>
            </a:prstGeom>
            <a:ln w="285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A580E8AF-6D1E-711D-E35D-A6AFC2C58417}"/>
                </a:ext>
              </a:extLst>
            </p:cNvPr>
            <p:cNvCxnSpPr>
              <a:cxnSpLocks/>
            </p:cNvCxnSpPr>
            <p:nvPr/>
          </p:nvCxnSpPr>
          <p:spPr>
            <a:xfrm>
              <a:off x="9623497" y="1709158"/>
              <a:ext cx="0" cy="1922180"/>
            </a:xfrm>
            <a:prstGeom prst="line">
              <a:avLst/>
            </a:prstGeom>
            <a:ln w="285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a:extLst>
                <a:ext uri="{FF2B5EF4-FFF2-40B4-BE49-F238E27FC236}">
                  <a16:creationId xmlns:a16="http://schemas.microsoft.com/office/drawing/2014/main" id="{F8C56F92-B839-D255-133A-E88A1179F4E8}"/>
                </a:ext>
              </a:extLst>
            </p:cNvPr>
            <p:cNvCxnSpPr>
              <a:cxnSpLocks/>
              <a:endCxn id="22" idx="1"/>
            </p:cNvCxnSpPr>
            <p:nvPr/>
          </p:nvCxnSpPr>
          <p:spPr>
            <a:xfrm>
              <a:off x="4670879" y="2190414"/>
              <a:ext cx="669760"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a:extLst>
                <a:ext uri="{FF2B5EF4-FFF2-40B4-BE49-F238E27FC236}">
                  <a16:creationId xmlns:a16="http://schemas.microsoft.com/office/drawing/2014/main" id="{A0FD0E08-080A-FA9F-7038-3466820DA81D}"/>
                </a:ext>
              </a:extLst>
            </p:cNvPr>
            <p:cNvCxnSpPr>
              <a:cxnSpLocks/>
              <a:endCxn id="26" idx="1"/>
            </p:cNvCxnSpPr>
            <p:nvPr/>
          </p:nvCxnSpPr>
          <p:spPr>
            <a:xfrm>
              <a:off x="4670879" y="2670722"/>
              <a:ext cx="1555666"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0" name="Straight Arrow Connector 149">
              <a:extLst>
                <a:ext uri="{FF2B5EF4-FFF2-40B4-BE49-F238E27FC236}">
                  <a16:creationId xmlns:a16="http://schemas.microsoft.com/office/drawing/2014/main" id="{6C44614A-1249-C803-30E5-09D952AA2BB1}"/>
                </a:ext>
              </a:extLst>
            </p:cNvPr>
            <p:cNvCxnSpPr>
              <a:cxnSpLocks/>
              <a:endCxn id="27" idx="1"/>
            </p:cNvCxnSpPr>
            <p:nvPr/>
          </p:nvCxnSpPr>
          <p:spPr>
            <a:xfrm>
              <a:off x="4670879" y="3151030"/>
              <a:ext cx="2441572"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0940A851-791B-62EA-3E77-4166420AEA38}"/>
                </a:ext>
              </a:extLst>
            </p:cNvPr>
            <p:cNvCxnSpPr>
              <a:cxnSpLocks/>
              <a:endCxn id="28" idx="1"/>
            </p:cNvCxnSpPr>
            <p:nvPr/>
          </p:nvCxnSpPr>
          <p:spPr>
            <a:xfrm>
              <a:off x="4670879" y="3631338"/>
              <a:ext cx="3327478"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197ADB47-CE0C-9564-AEE6-FF7C69D12D7E}"/>
                </a:ext>
              </a:extLst>
            </p:cNvPr>
            <p:cNvCxnSpPr>
              <a:cxnSpLocks/>
              <a:stCxn id="22" idx="3"/>
            </p:cNvCxnSpPr>
            <p:nvPr/>
          </p:nvCxnSpPr>
          <p:spPr>
            <a:xfrm>
              <a:off x="6397465" y="2190414"/>
              <a:ext cx="3226032" cy="0"/>
            </a:xfrm>
            <a:prstGeom prst="line">
              <a:avLst/>
            </a:prstGeom>
            <a:ln w="285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99E254CA-8BCC-D45A-C07E-7FB456EBBD79}"/>
                </a:ext>
              </a:extLst>
            </p:cNvPr>
            <p:cNvCxnSpPr>
              <a:cxnSpLocks/>
              <a:stCxn id="26" idx="3"/>
            </p:cNvCxnSpPr>
            <p:nvPr/>
          </p:nvCxnSpPr>
          <p:spPr>
            <a:xfrm>
              <a:off x="7283371" y="2670722"/>
              <a:ext cx="2340126" cy="0"/>
            </a:xfrm>
            <a:prstGeom prst="line">
              <a:avLst/>
            </a:prstGeom>
            <a:ln w="285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060225FC-ABA7-40E7-F64D-B5E8039DB885}"/>
                </a:ext>
              </a:extLst>
            </p:cNvPr>
            <p:cNvCxnSpPr>
              <a:cxnSpLocks/>
              <a:stCxn id="27" idx="3"/>
            </p:cNvCxnSpPr>
            <p:nvPr/>
          </p:nvCxnSpPr>
          <p:spPr>
            <a:xfrm>
              <a:off x="8169277" y="3151030"/>
              <a:ext cx="1454220" cy="0"/>
            </a:xfrm>
            <a:prstGeom prst="line">
              <a:avLst/>
            </a:prstGeom>
            <a:ln w="285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8B17D41E-FC7F-E1C2-8E31-AF7E225C5495}"/>
                </a:ext>
              </a:extLst>
            </p:cNvPr>
            <p:cNvCxnSpPr>
              <a:cxnSpLocks/>
              <a:stCxn id="28" idx="3"/>
            </p:cNvCxnSpPr>
            <p:nvPr/>
          </p:nvCxnSpPr>
          <p:spPr>
            <a:xfrm>
              <a:off x="9055183" y="3631338"/>
              <a:ext cx="568314" cy="0"/>
            </a:xfrm>
            <a:prstGeom prst="line">
              <a:avLst/>
            </a:prstGeom>
            <a:ln w="285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B9A520E4-1AA9-085E-7DFB-4BAF899469BB}"/>
                </a:ext>
              </a:extLst>
            </p:cNvPr>
            <p:cNvCxnSpPr>
              <a:cxnSpLocks/>
              <a:stCxn id="29" idx="3"/>
            </p:cNvCxnSpPr>
            <p:nvPr/>
          </p:nvCxnSpPr>
          <p:spPr>
            <a:xfrm>
              <a:off x="6397465" y="4618696"/>
              <a:ext cx="3221111" cy="0"/>
            </a:xfrm>
            <a:prstGeom prst="line">
              <a:avLst/>
            </a:prstGeom>
            <a:ln w="285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F031D826-0800-DADC-83F0-612A36428E2B}"/>
                </a:ext>
              </a:extLst>
            </p:cNvPr>
            <p:cNvCxnSpPr>
              <a:cxnSpLocks/>
              <a:stCxn id="30" idx="3"/>
            </p:cNvCxnSpPr>
            <p:nvPr/>
          </p:nvCxnSpPr>
          <p:spPr>
            <a:xfrm>
              <a:off x="7283371" y="5099004"/>
              <a:ext cx="2335205" cy="0"/>
            </a:xfrm>
            <a:prstGeom prst="line">
              <a:avLst/>
            </a:prstGeom>
            <a:ln w="285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424FC038-8ED1-9896-AC27-A85A82FB4452}"/>
                </a:ext>
              </a:extLst>
            </p:cNvPr>
            <p:cNvCxnSpPr>
              <a:cxnSpLocks/>
              <a:stCxn id="31" idx="3"/>
            </p:cNvCxnSpPr>
            <p:nvPr/>
          </p:nvCxnSpPr>
          <p:spPr>
            <a:xfrm>
              <a:off x="8169277" y="5579312"/>
              <a:ext cx="1449299" cy="0"/>
            </a:xfrm>
            <a:prstGeom prst="line">
              <a:avLst/>
            </a:prstGeom>
            <a:ln w="285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0ED4C1BB-BBE7-8752-E2D9-F842198CA30E}"/>
                </a:ext>
              </a:extLst>
            </p:cNvPr>
            <p:cNvCxnSpPr>
              <a:cxnSpLocks/>
              <a:stCxn id="32" idx="3"/>
            </p:cNvCxnSpPr>
            <p:nvPr/>
          </p:nvCxnSpPr>
          <p:spPr>
            <a:xfrm>
              <a:off x="9055183" y="6059620"/>
              <a:ext cx="563393" cy="0"/>
            </a:xfrm>
            <a:prstGeom prst="line">
              <a:avLst/>
            </a:prstGeom>
            <a:ln w="285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2" name="Straight Arrow Connector 181">
              <a:extLst>
                <a:ext uri="{FF2B5EF4-FFF2-40B4-BE49-F238E27FC236}">
                  <a16:creationId xmlns:a16="http://schemas.microsoft.com/office/drawing/2014/main" id="{5DA6D6D4-AB83-E6F9-AA09-C1568532994A}"/>
                </a:ext>
              </a:extLst>
            </p:cNvPr>
            <p:cNvCxnSpPr>
              <a:cxnSpLocks/>
              <a:endCxn id="29" idx="1"/>
            </p:cNvCxnSpPr>
            <p:nvPr/>
          </p:nvCxnSpPr>
          <p:spPr>
            <a:xfrm>
              <a:off x="4665958" y="4618696"/>
              <a:ext cx="674681"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72065563-161A-4234-0B99-00FC79559A1C}"/>
                </a:ext>
              </a:extLst>
            </p:cNvPr>
            <p:cNvCxnSpPr>
              <a:cxnSpLocks/>
              <a:endCxn id="30" idx="1"/>
            </p:cNvCxnSpPr>
            <p:nvPr/>
          </p:nvCxnSpPr>
          <p:spPr>
            <a:xfrm>
              <a:off x="4665958" y="5099004"/>
              <a:ext cx="1560587"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6" name="Straight Arrow Connector 185">
              <a:extLst>
                <a:ext uri="{FF2B5EF4-FFF2-40B4-BE49-F238E27FC236}">
                  <a16:creationId xmlns:a16="http://schemas.microsoft.com/office/drawing/2014/main" id="{3C4C62D3-57CB-B73D-383F-E7601C5595D7}"/>
                </a:ext>
              </a:extLst>
            </p:cNvPr>
            <p:cNvCxnSpPr>
              <a:cxnSpLocks/>
              <a:endCxn id="31" idx="1"/>
            </p:cNvCxnSpPr>
            <p:nvPr/>
          </p:nvCxnSpPr>
          <p:spPr>
            <a:xfrm>
              <a:off x="4665958" y="5579312"/>
              <a:ext cx="2446493"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a:extLst>
                <a:ext uri="{FF2B5EF4-FFF2-40B4-BE49-F238E27FC236}">
                  <a16:creationId xmlns:a16="http://schemas.microsoft.com/office/drawing/2014/main" id="{10B11568-C022-74A6-2A1B-21CBCDCC76CC}"/>
                </a:ext>
              </a:extLst>
            </p:cNvPr>
            <p:cNvCxnSpPr>
              <a:cxnSpLocks/>
              <a:endCxn id="32" idx="1"/>
            </p:cNvCxnSpPr>
            <p:nvPr/>
          </p:nvCxnSpPr>
          <p:spPr>
            <a:xfrm>
              <a:off x="4665958" y="6059620"/>
              <a:ext cx="3332399"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id="{9B5217DE-8C49-ADE1-EB51-6ADEF35E0F38}"/>
                </a:ext>
              </a:extLst>
            </p:cNvPr>
            <p:cNvCxnSpPr>
              <a:cxnSpLocks/>
            </p:cNvCxnSpPr>
            <p:nvPr/>
          </p:nvCxnSpPr>
          <p:spPr>
            <a:xfrm>
              <a:off x="4665958" y="4143387"/>
              <a:ext cx="0" cy="1916233"/>
            </a:xfrm>
            <a:prstGeom prst="line">
              <a:avLst/>
            </a:prstGeom>
            <a:ln w="285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BFFDFC2F-9A88-6647-C575-91CB5876B3EA}"/>
                </a:ext>
              </a:extLst>
            </p:cNvPr>
            <p:cNvCxnSpPr>
              <a:cxnSpLocks/>
            </p:cNvCxnSpPr>
            <p:nvPr/>
          </p:nvCxnSpPr>
          <p:spPr>
            <a:xfrm>
              <a:off x="9618576" y="4143387"/>
              <a:ext cx="0" cy="1916233"/>
            </a:xfrm>
            <a:prstGeom prst="line">
              <a:avLst/>
            </a:prstGeom>
            <a:ln w="285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34" name="Straight Arrow Connector 33">
            <a:extLst>
              <a:ext uri="{FF2B5EF4-FFF2-40B4-BE49-F238E27FC236}">
                <a16:creationId xmlns:a16="http://schemas.microsoft.com/office/drawing/2014/main" id="{71877281-7BB6-FF3D-4581-CB5530ED1FF2}"/>
              </a:ext>
            </a:extLst>
          </p:cNvPr>
          <p:cNvCxnSpPr>
            <a:stCxn id="22" idx="2"/>
            <a:endCxn id="29" idx="0"/>
          </p:cNvCxnSpPr>
          <p:nvPr/>
        </p:nvCxnSpPr>
        <p:spPr>
          <a:xfrm>
            <a:off x="5869052" y="2381110"/>
            <a:ext cx="0" cy="2046889"/>
          </a:xfrm>
          <a:prstGeom prst="straightConnector1">
            <a:avLst/>
          </a:prstGeom>
          <a:ln w="571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1F4AECCD-F482-60CC-5FC1-F4A0724FFA22}"/>
              </a:ext>
            </a:extLst>
          </p:cNvPr>
          <p:cNvCxnSpPr>
            <a:stCxn id="26" idx="2"/>
            <a:endCxn id="30" idx="0"/>
          </p:cNvCxnSpPr>
          <p:nvPr/>
        </p:nvCxnSpPr>
        <p:spPr>
          <a:xfrm>
            <a:off x="6754958" y="2861418"/>
            <a:ext cx="0" cy="2046889"/>
          </a:xfrm>
          <a:prstGeom prst="straightConnector1">
            <a:avLst/>
          </a:prstGeom>
          <a:ln w="571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D9CADD92-FC36-A248-FC54-7A69AB524FC4}"/>
              </a:ext>
            </a:extLst>
          </p:cNvPr>
          <p:cNvCxnSpPr>
            <a:stCxn id="27" idx="2"/>
            <a:endCxn id="31" idx="0"/>
          </p:cNvCxnSpPr>
          <p:nvPr/>
        </p:nvCxnSpPr>
        <p:spPr>
          <a:xfrm>
            <a:off x="7640864" y="3341726"/>
            <a:ext cx="0" cy="2046889"/>
          </a:xfrm>
          <a:prstGeom prst="straightConnector1">
            <a:avLst/>
          </a:prstGeom>
          <a:ln w="571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0C6AD3B5-0182-899F-2E3D-2491040F5C35}"/>
              </a:ext>
            </a:extLst>
          </p:cNvPr>
          <p:cNvCxnSpPr>
            <a:stCxn id="28" idx="2"/>
            <a:endCxn id="32" idx="0"/>
          </p:cNvCxnSpPr>
          <p:nvPr/>
        </p:nvCxnSpPr>
        <p:spPr>
          <a:xfrm>
            <a:off x="8526770" y="3822034"/>
            <a:ext cx="0" cy="2046889"/>
          </a:xfrm>
          <a:prstGeom prst="straightConnector1">
            <a:avLst/>
          </a:prstGeom>
          <a:ln w="571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07" name="Rectangle 206">
            <a:extLst>
              <a:ext uri="{FF2B5EF4-FFF2-40B4-BE49-F238E27FC236}">
                <a16:creationId xmlns:a16="http://schemas.microsoft.com/office/drawing/2014/main" id="{A3F33DC5-F4A3-A76C-4F99-4E5A4A285899}"/>
              </a:ext>
            </a:extLst>
          </p:cNvPr>
          <p:cNvSpPr/>
          <p:nvPr/>
        </p:nvSpPr>
        <p:spPr>
          <a:xfrm>
            <a:off x="3802060" y="1521312"/>
            <a:ext cx="1724172" cy="381393"/>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pthread_create</a:t>
            </a:r>
            <a:endParaRPr lang="ko-KR" altLang="en-US" dirty="0">
              <a:solidFill>
                <a:schemeClr val="tx1"/>
              </a:solidFill>
            </a:endParaRPr>
          </a:p>
        </p:txBody>
      </p:sp>
      <p:sp>
        <p:nvSpPr>
          <p:cNvPr id="208" name="Rectangle 207">
            <a:extLst>
              <a:ext uri="{FF2B5EF4-FFF2-40B4-BE49-F238E27FC236}">
                <a16:creationId xmlns:a16="http://schemas.microsoft.com/office/drawing/2014/main" id="{3144F8CB-D2FF-AB7A-1349-BB83F37E53E9}"/>
              </a:ext>
            </a:extLst>
          </p:cNvPr>
          <p:cNvSpPr/>
          <p:nvPr/>
        </p:nvSpPr>
        <p:spPr>
          <a:xfrm>
            <a:off x="3802060" y="3949594"/>
            <a:ext cx="1724172" cy="381393"/>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pthread_create</a:t>
            </a:r>
            <a:endParaRPr lang="ko-KR" altLang="en-US" dirty="0">
              <a:solidFill>
                <a:schemeClr val="tx1"/>
              </a:solidFill>
            </a:endParaRPr>
          </a:p>
        </p:txBody>
      </p:sp>
      <p:sp>
        <p:nvSpPr>
          <p:cNvPr id="209" name="Rectangle 208">
            <a:extLst>
              <a:ext uri="{FF2B5EF4-FFF2-40B4-BE49-F238E27FC236}">
                <a16:creationId xmlns:a16="http://schemas.microsoft.com/office/drawing/2014/main" id="{82A5911F-8789-4F52-6EFC-C3AF87CEEB7C}"/>
              </a:ext>
            </a:extLst>
          </p:cNvPr>
          <p:cNvSpPr/>
          <p:nvPr/>
        </p:nvSpPr>
        <p:spPr>
          <a:xfrm>
            <a:off x="8866112" y="1515302"/>
            <a:ext cx="1523916" cy="381393"/>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pthread_join</a:t>
            </a:r>
            <a:endParaRPr lang="ko-KR" altLang="en-US" dirty="0">
              <a:solidFill>
                <a:schemeClr val="tx1"/>
              </a:solidFill>
            </a:endParaRPr>
          </a:p>
        </p:txBody>
      </p:sp>
      <p:sp>
        <p:nvSpPr>
          <p:cNvPr id="210" name="Rectangle 209">
            <a:extLst>
              <a:ext uri="{FF2B5EF4-FFF2-40B4-BE49-F238E27FC236}">
                <a16:creationId xmlns:a16="http://schemas.microsoft.com/office/drawing/2014/main" id="{7A009ABE-EA08-F989-C94F-304AAF59EBF1}"/>
              </a:ext>
            </a:extLst>
          </p:cNvPr>
          <p:cNvSpPr/>
          <p:nvPr/>
        </p:nvSpPr>
        <p:spPr>
          <a:xfrm>
            <a:off x="8866112" y="3943584"/>
            <a:ext cx="1523916" cy="381393"/>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pthread_join</a:t>
            </a:r>
            <a:endParaRPr lang="ko-KR" altLang="en-US" dirty="0">
              <a:solidFill>
                <a:schemeClr val="tx1"/>
              </a:solidFill>
            </a:endParaRPr>
          </a:p>
        </p:txBody>
      </p:sp>
      <p:sp>
        <p:nvSpPr>
          <p:cNvPr id="254" name="TextBox 253">
            <a:extLst>
              <a:ext uri="{FF2B5EF4-FFF2-40B4-BE49-F238E27FC236}">
                <a16:creationId xmlns:a16="http://schemas.microsoft.com/office/drawing/2014/main" id="{46D548DA-EC1A-2A5A-49E2-50BF8202E296}"/>
              </a:ext>
            </a:extLst>
          </p:cNvPr>
          <p:cNvSpPr txBox="1"/>
          <p:nvPr/>
        </p:nvSpPr>
        <p:spPr>
          <a:xfrm>
            <a:off x="7575107" y="2234818"/>
            <a:ext cx="2031262" cy="369332"/>
          </a:xfrm>
          <a:prstGeom prst="rect">
            <a:avLst/>
          </a:prstGeom>
          <a:noFill/>
          <a:effectLst/>
        </p:spPr>
        <p:txBody>
          <a:bodyPr wrap="none" rtlCol="0">
            <a:spAutoFit/>
          </a:bodyPr>
          <a:lstStyle/>
          <a:p>
            <a:r>
              <a:rPr lang="en-US" altLang="ko-KR" b="1" dirty="0" err="1">
                <a:solidFill>
                  <a:schemeClr val="accent1"/>
                </a:solidFill>
              </a:rPr>
              <a:t>Read_File</a:t>
            </a:r>
            <a:r>
              <a:rPr lang="en-US" altLang="ko-KR" b="1" dirty="0">
                <a:solidFill>
                  <a:schemeClr val="accent1"/>
                </a:solidFill>
              </a:rPr>
              <a:t> -&gt; Socket</a:t>
            </a:r>
            <a:endParaRPr lang="ko-KR" altLang="en-US" b="1" dirty="0">
              <a:solidFill>
                <a:schemeClr val="accent1"/>
              </a:solidFill>
            </a:endParaRPr>
          </a:p>
        </p:txBody>
      </p:sp>
      <p:sp>
        <p:nvSpPr>
          <p:cNvPr id="255" name="TextBox 254">
            <a:extLst>
              <a:ext uri="{FF2B5EF4-FFF2-40B4-BE49-F238E27FC236}">
                <a16:creationId xmlns:a16="http://schemas.microsoft.com/office/drawing/2014/main" id="{3886B9A5-3BD0-0D68-B3C4-67F24191E5DE}"/>
              </a:ext>
            </a:extLst>
          </p:cNvPr>
          <p:cNvSpPr txBox="1"/>
          <p:nvPr/>
        </p:nvSpPr>
        <p:spPr>
          <a:xfrm>
            <a:off x="4675645" y="5634800"/>
            <a:ext cx="2086469" cy="369332"/>
          </a:xfrm>
          <a:prstGeom prst="rect">
            <a:avLst/>
          </a:prstGeom>
          <a:noFill/>
          <a:effectLst/>
        </p:spPr>
        <p:txBody>
          <a:bodyPr wrap="none" rtlCol="0">
            <a:spAutoFit/>
          </a:bodyPr>
          <a:lstStyle/>
          <a:p>
            <a:r>
              <a:rPr lang="en-US" altLang="ko-KR" b="1" dirty="0">
                <a:solidFill>
                  <a:schemeClr val="accent2"/>
                </a:solidFill>
              </a:rPr>
              <a:t>Socket -&gt; </a:t>
            </a:r>
            <a:r>
              <a:rPr lang="en-US" altLang="ko-KR" b="1" dirty="0" err="1">
                <a:solidFill>
                  <a:schemeClr val="accent2"/>
                </a:solidFill>
              </a:rPr>
              <a:t>Write_File</a:t>
            </a:r>
            <a:endParaRPr lang="ko-KR" altLang="en-US" b="1" dirty="0">
              <a:solidFill>
                <a:schemeClr val="accent2"/>
              </a:solidFill>
            </a:endParaRPr>
          </a:p>
        </p:txBody>
      </p:sp>
      <p:sp>
        <p:nvSpPr>
          <p:cNvPr id="22" name="Rectangle 21">
            <a:extLst>
              <a:ext uri="{FF2B5EF4-FFF2-40B4-BE49-F238E27FC236}">
                <a16:creationId xmlns:a16="http://schemas.microsoft.com/office/drawing/2014/main" id="{4031B6DD-B93B-96E9-EBA6-6A7F52360354}"/>
              </a:ext>
            </a:extLst>
          </p:cNvPr>
          <p:cNvSpPr/>
          <p:nvPr/>
        </p:nvSpPr>
        <p:spPr>
          <a:xfrm>
            <a:off x="5340639" y="1999717"/>
            <a:ext cx="1056826" cy="381393"/>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1</a:t>
            </a:r>
            <a:endParaRPr lang="ko-KR" altLang="en-US" dirty="0">
              <a:solidFill>
                <a:schemeClr val="tx1"/>
              </a:solidFill>
            </a:endParaRPr>
          </a:p>
        </p:txBody>
      </p:sp>
      <p:sp>
        <p:nvSpPr>
          <p:cNvPr id="26" name="Rectangle 25">
            <a:extLst>
              <a:ext uri="{FF2B5EF4-FFF2-40B4-BE49-F238E27FC236}">
                <a16:creationId xmlns:a16="http://schemas.microsoft.com/office/drawing/2014/main" id="{F3288F60-E6C2-6745-8869-2CE2E3BE8643}"/>
              </a:ext>
            </a:extLst>
          </p:cNvPr>
          <p:cNvSpPr/>
          <p:nvPr/>
        </p:nvSpPr>
        <p:spPr>
          <a:xfrm>
            <a:off x="6226545" y="2480025"/>
            <a:ext cx="1056826" cy="381393"/>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2</a:t>
            </a:r>
            <a:endParaRPr lang="ko-KR" altLang="en-US" dirty="0">
              <a:solidFill>
                <a:schemeClr val="tx1"/>
              </a:solidFill>
            </a:endParaRPr>
          </a:p>
        </p:txBody>
      </p:sp>
      <p:sp>
        <p:nvSpPr>
          <p:cNvPr id="27" name="Rectangle 26">
            <a:extLst>
              <a:ext uri="{FF2B5EF4-FFF2-40B4-BE49-F238E27FC236}">
                <a16:creationId xmlns:a16="http://schemas.microsoft.com/office/drawing/2014/main" id="{E473E069-D129-2F87-4231-E6DB14A8102C}"/>
              </a:ext>
            </a:extLst>
          </p:cNvPr>
          <p:cNvSpPr/>
          <p:nvPr/>
        </p:nvSpPr>
        <p:spPr>
          <a:xfrm>
            <a:off x="7112451" y="2960333"/>
            <a:ext cx="1056826" cy="381393"/>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3</a:t>
            </a:r>
            <a:endParaRPr lang="ko-KR" altLang="en-US" dirty="0">
              <a:solidFill>
                <a:schemeClr val="tx1"/>
              </a:solidFill>
            </a:endParaRPr>
          </a:p>
        </p:txBody>
      </p:sp>
      <p:sp>
        <p:nvSpPr>
          <p:cNvPr id="28" name="Rectangle 27">
            <a:extLst>
              <a:ext uri="{FF2B5EF4-FFF2-40B4-BE49-F238E27FC236}">
                <a16:creationId xmlns:a16="http://schemas.microsoft.com/office/drawing/2014/main" id="{7138A4A2-384F-3AE6-F702-5A0EF8DA35CE}"/>
              </a:ext>
            </a:extLst>
          </p:cNvPr>
          <p:cNvSpPr/>
          <p:nvPr/>
        </p:nvSpPr>
        <p:spPr>
          <a:xfrm>
            <a:off x="7998357" y="3440641"/>
            <a:ext cx="1056826" cy="381393"/>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4</a:t>
            </a:r>
            <a:endParaRPr lang="ko-KR" altLang="en-US" dirty="0">
              <a:solidFill>
                <a:schemeClr val="tx1"/>
              </a:solidFill>
            </a:endParaRPr>
          </a:p>
        </p:txBody>
      </p:sp>
      <p:sp>
        <p:nvSpPr>
          <p:cNvPr id="8" name="Rectangle 7">
            <a:extLst>
              <a:ext uri="{FF2B5EF4-FFF2-40B4-BE49-F238E27FC236}">
                <a16:creationId xmlns:a16="http://schemas.microsoft.com/office/drawing/2014/main" id="{A057DD67-F3D1-CBCB-53BC-FC68207A5250}"/>
              </a:ext>
            </a:extLst>
          </p:cNvPr>
          <p:cNvSpPr/>
          <p:nvPr/>
        </p:nvSpPr>
        <p:spPr>
          <a:xfrm>
            <a:off x="609604" y="1461329"/>
            <a:ext cx="841172" cy="49565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sp>
        <p:nvSpPr>
          <p:cNvPr id="9" name="Rectangle 8">
            <a:extLst>
              <a:ext uri="{FF2B5EF4-FFF2-40B4-BE49-F238E27FC236}">
                <a16:creationId xmlns:a16="http://schemas.microsoft.com/office/drawing/2014/main" id="{E7CB5001-C9B1-3768-5721-B912C4958291}"/>
              </a:ext>
            </a:extLst>
          </p:cNvPr>
          <p:cNvSpPr/>
          <p:nvPr/>
        </p:nvSpPr>
        <p:spPr>
          <a:xfrm>
            <a:off x="609604" y="3889611"/>
            <a:ext cx="841172" cy="49565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a:t>
            </a:r>
            <a:endParaRPr lang="ko-KR" altLang="en-US" dirty="0">
              <a:solidFill>
                <a:schemeClr val="tx1"/>
              </a:solidFill>
            </a:endParaRPr>
          </a:p>
        </p:txBody>
      </p:sp>
      <p:cxnSp>
        <p:nvCxnSpPr>
          <p:cNvPr id="10" name="Straight Arrow Connector 9">
            <a:extLst>
              <a:ext uri="{FF2B5EF4-FFF2-40B4-BE49-F238E27FC236}">
                <a16:creationId xmlns:a16="http://schemas.microsoft.com/office/drawing/2014/main" id="{8B54682E-1605-3A17-D450-5BA9153C2B4B}"/>
              </a:ext>
            </a:extLst>
          </p:cNvPr>
          <p:cNvCxnSpPr>
            <a:cxnSpLocks/>
          </p:cNvCxnSpPr>
          <p:nvPr/>
        </p:nvCxnSpPr>
        <p:spPr>
          <a:xfrm flipV="1">
            <a:off x="2029881" y="1709158"/>
            <a:ext cx="0" cy="2428282"/>
          </a:xfrm>
          <a:prstGeom prst="straightConnector1">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FAAC8A03-DEBC-E837-C64E-297A677D7CA3}"/>
              </a:ext>
            </a:extLst>
          </p:cNvPr>
          <p:cNvCxnSpPr>
            <a:cxnSpLocks/>
          </p:cNvCxnSpPr>
          <p:nvPr/>
        </p:nvCxnSpPr>
        <p:spPr>
          <a:xfrm>
            <a:off x="2217888" y="1709158"/>
            <a:ext cx="0" cy="2428282"/>
          </a:xfrm>
          <a:prstGeom prst="straightConnector1">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2C935FDF-4C99-96FA-D5FB-4D8FD3FF40B9}"/>
              </a:ext>
            </a:extLst>
          </p:cNvPr>
          <p:cNvSpPr txBox="1"/>
          <p:nvPr/>
        </p:nvSpPr>
        <p:spPr>
          <a:xfrm>
            <a:off x="491063" y="2586678"/>
            <a:ext cx="1551387" cy="646331"/>
          </a:xfrm>
          <a:prstGeom prst="rect">
            <a:avLst/>
          </a:prstGeom>
          <a:noFill/>
          <a:effectLst/>
        </p:spPr>
        <p:txBody>
          <a:bodyPr wrap="none" rtlCol="0">
            <a:spAutoFit/>
          </a:bodyPr>
          <a:lstStyle/>
          <a:p>
            <a:pPr algn="r"/>
            <a:r>
              <a:rPr lang="en-US" altLang="ko-KR" b="1" dirty="0">
                <a:solidFill>
                  <a:schemeClr val="accent2"/>
                </a:solidFill>
              </a:rPr>
              <a:t>Thread Count</a:t>
            </a:r>
          </a:p>
          <a:p>
            <a:r>
              <a:rPr lang="en-US" altLang="ko-KR" b="1" dirty="0">
                <a:solidFill>
                  <a:schemeClr val="accent2"/>
                </a:solidFill>
              </a:rPr>
              <a:t>(ex : TCNT = 4)</a:t>
            </a:r>
            <a:endParaRPr lang="ko-KR" altLang="en-US" b="1" dirty="0">
              <a:solidFill>
                <a:schemeClr val="accent2"/>
              </a:solidFill>
            </a:endParaRPr>
          </a:p>
        </p:txBody>
      </p:sp>
      <p:sp>
        <p:nvSpPr>
          <p:cNvPr id="17" name="TextBox 16">
            <a:extLst>
              <a:ext uri="{FF2B5EF4-FFF2-40B4-BE49-F238E27FC236}">
                <a16:creationId xmlns:a16="http://schemas.microsoft.com/office/drawing/2014/main" id="{806C34F3-D7EF-BD85-2227-EEA2D1AE3A8F}"/>
              </a:ext>
            </a:extLst>
          </p:cNvPr>
          <p:cNvSpPr txBox="1"/>
          <p:nvPr/>
        </p:nvSpPr>
        <p:spPr>
          <a:xfrm>
            <a:off x="2229743" y="2588803"/>
            <a:ext cx="1445589" cy="646331"/>
          </a:xfrm>
          <a:prstGeom prst="rect">
            <a:avLst/>
          </a:prstGeom>
          <a:noFill/>
          <a:effectLst/>
        </p:spPr>
        <p:txBody>
          <a:bodyPr wrap="none" rtlCol="0">
            <a:spAutoFit/>
          </a:bodyPr>
          <a:lstStyle/>
          <a:p>
            <a:r>
              <a:rPr lang="en-US" altLang="ko-KR" b="1" dirty="0">
                <a:solidFill>
                  <a:schemeClr val="accent1"/>
                </a:solidFill>
              </a:rPr>
              <a:t>File Size</a:t>
            </a:r>
          </a:p>
          <a:p>
            <a:r>
              <a:rPr lang="en-US" altLang="ko-KR" b="1" dirty="0">
                <a:solidFill>
                  <a:schemeClr val="accent1"/>
                </a:solidFill>
              </a:rPr>
              <a:t>Token Length</a:t>
            </a:r>
            <a:endParaRPr lang="ko-KR" altLang="en-US" b="1" dirty="0">
              <a:solidFill>
                <a:schemeClr val="accent1"/>
              </a:solidFill>
            </a:endParaRPr>
          </a:p>
        </p:txBody>
      </p:sp>
      <p:sp>
        <p:nvSpPr>
          <p:cNvPr id="18" name="TextBox 17">
            <a:extLst>
              <a:ext uri="{FF2B5EF4-FFF2-40B4-BE49-F238E27FC236}">
                <a16:creationId xmlns:a16="http://schemas.microsoft.com/office/drawing/2014/main" id="{20BD30E6-E082-C05C-08B3-833DC13C4B3A}"/>
              </a:ext>
            </a:extLst>
          </p:cNvPr>
          <p:cNvSpPr txBox="1"/>
          <p:nvPr/>
        </p:nvSpPr>
        <p:spPr>
          <a:xfrm>
            <a:off x="1484648" y="1361140"/>
            <a:ext cx="1662699" cy="369332"/>
          </a:xfrm>
          <a:prstGeom prst="rect">
            <a:avLst/>
          </a:prstGeom>
          <a:noFill/>
          <a:effectLst/>
        </p:spPr>
        <p:txBody>
          <a:bodyPr wrap="none" rtlCol="0">
            <a:spAutoFit/>
          </a:bodyPr>
          <a:lstStyle/>
          <a:p>
            <a:r>
              <a:rPr lang="en-US" altLang="ko-KR" b="1" dirty="0"/>
              <a:t>TCP Connection</a:t>
            </a:r>
            <a:endParaRPr lang="ko-KR" altLang="en-US" b="1" dirty="0"/>
          </a:p>
        </p:txBody>
      </p:sp>
    </p:spTree>
    <p:extLst>
      <p:ext uri="{BB962C8B-B14F-4D97-AF65-F5344CB8AC3E}">
        <p14:creationId xmlns:p14="http://schemas.microsoft.com/office/powerpoint/2010/main" val="953532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6178-0583-836D-1B08-13F2C2393EEB}"/>
              </a:ext>
            </a:extLst>
          </p:cNvPr>
          <p:cNvSpPr>
            <a:spLocks noGrp="1"/>
          </p:cNvSpPr>
          <p:nvPr>
            <p:ph type="title"/>
          </p:nvPr>
        </p:nvSpPr>
        <p:spPr/>
        <p:txBody>
          <a:bodyPr/>
          <a:lstStyle/>
          <a:p>
            <a:r>
              <a:rPr lang="en-US" altLang="ko-KR" dirty="0"/>
              <a:t>File Send</a:t>
            </a:r>
            <a:endParaRPr lang="ko-KR" altLang="en-US" dirty="0"/>
          </a:p>
        </p:txBody>
      </p:sp>
      <p:sp>
        <p:nvSpPr>
          <p:cNvPr id="3" name="Content Placeholder 2">
            <a:extLst>
              <a:ext uri="{FF2B5EF4-FFF2-40B4-BE49-F238E27FC236}">
                <a16:creationId xmlns:a16="http://schemas.microsoft.com/office/drawing/2014/main" id="{C83C2C9E-95B3-48E5-7B38-1CABCE2D29CA}"/>
              </a:ext>
            </a:extLst>
          </p:cNvPr>
          <p:cNvSpPr>
            <a:spLocks noGrp="1"/>
          </p:cNvSpPr>
          <p:nvPr>
            <p:ph idx="1"/>
          </p:nvPr>
        </p:nvSpPr>
        <p:spPr>
          <a:xfrm>
            <a:off x="609600" y="1313204"/>
            <a:ext cx="10972800" cy="4965700"/>
          </a:xfrm>
        </p:spPr>
        <p:txBody>
          <a:bodyPr>
            <a:normAutofit/>
          </a:bodyPr>
          <a:lstStyle/>
          <a:p>
            <a:r>
              <a:rPr lang="en-US" altLang="ko-KR" sz="2000" dirty="0"/>
              <a:t>File : Ocean Image</a:t>
            </a:r>
          </a:p>
          <a:p>
            <a:pPr lvl="1"/>
            <a:r>
              <a:rPr lang="en-US" altLang="ko-KR" sz="1800" dirty="0"/>
              <a:t>Size : 916kB (915,970B)</a:t>
            </a:r>
          </a:p>
          <a:p>
            <a:r>
              <a:rPr lang="en-US" altLang="ko-KR" sz="2000" dirty="0"/>
              <a:t>Code Implementation</a:t>
            </a:r>
          </a:p>
          <a:p>
            <a:pPr lvl="1"/>
            <a:r>
              <a:rPr lang="en-US" altLang="ko-KR" sz="1600" dirty="0"/>
              <a:t>each thread access</a:t>
            </a:r>
            <a:r>
              <a:rPr lang="en-US" altLang="ko-KR" sz="800" dirty="0"/>
              <a:t> </a:t>
            </a:r>
            <a:r>
              <a:rPr lang="en-US" altLang="ko-KR" sz="1600" dirty="0"/>
              <a:t>different file locations to avoid synchronization</a:t>
            </a:r>
            <a:endParaRPr lang="ko-KR" altLang="en-US" sz="1800" dirty="0"/>
          </a:p>
        </p:txBody>
      </p:sp>
      <p:sp>
        <p:nvSpPr>
          <p:cNvPr id="4" name="Slide Number Placeholder 3">
            <a:extLst>
              <a:ext uri="{FF2B5EF4-FFF2-40B4-BE49-F238E27FC236}">
                <a16:creationId xmlns:a16="http://schemas.microsoft.com/office/drawing/2014/main" id="{AAF65FAB-D941-29CB-7A81-A7C363917104}"/>
              </a:ext>
            </a:extLst>
          </p:cNvPr>
          <p:cNvSpPr>
            <a:spLocks noGrp="1"/>
          </p:cNvSpPr>
          <p:nvPr>
            <p:ph type="sldNum" sz="quarter" idx="10"/>
          </p:nvPr>
        </p:nvSpPr>
        <p:spPr/>
        <p:txBody>
          <a:bodyPr/>
          <a:lstStyle/>
          <a:p>
            <a:fld id="{D9077D98-EF84-479F-B0A6-B3152D61A2E5}" type="slidenum">
              <a:rPr lang="ko-KR" altLang="en-US" smtClean="0"/>
              <a:t>11</a:t>
            </a:fld>
            <a:endParaRPr lang="ko-KR" altLang="en-US"/>
          </a:p>
        </p:txBody>
      </p:sp>
      <p:pic>
        <p:nvPicPr>
          <p:cNvPr id="5" name="Picture 4">
            <a:extLst>
              <a:ext uri="{FF2B5EF4-FFF2-40B4-BE49-F238E27FC236}">
                <a16:creationId xmlns:a16="http://schemas.microsoft.com/office/drawing/2014/main" id="{361BF3DD-2F67-6ADC-6F35-9809DCC3256B}"/>
              </a:ext>
            </a:extLst>
          </p:cNvPr>
          <p:cNvPicPr>
            <a:picLocks noChangeAspect="1"/>
          </p:cNvPicPr>
          <p:nvPr/>
        </p:nvPicPr>
        <p:blipFill>
          <a:blip r:embed="rId2"/>
          <a:stretch>
            <a:fillRect/>
          </a:stretch>
        </p:blipFill>
        <p:spPr>
          <a:xfrm>
            <a:off x="5800726" y="449303"/>
            <a:ext cx="5823963" cy="1897056"/>
          </a:xfrm>
          <a:prstGeom prst="rect">
            <a:avLst/>
          </a:prstGeom>
          <a:ln>
            <a:solidFill>
              <a:schemeClr val="tx1"/>
            </a:solidFill>
          </a:ln>
        </p:spPr>
      </p:pic>
      <p:grpSp>
        <p:nvGrpSpPr>
          <p:cNvPr id="14" name="Group 13">
            <a:extLst>
              <a:ext uri="{FF2B5EF4-FFF2-40B4-BE49-F238E27FC236}">
                <a16:creationId xmlns:a16="http://schemas.microsoft.com/office/drawing/2014/main" id="{0E14C61C-8557-4CAB-1949-3FB43147E667}"/>
              </a:ext>
            </a:extLst>
          </p:cNvPr>
          <p:cNvGrpSpPr/>
          <p:nvPr/>
        </p:nvGrpSpPr>
        <p:grpSpPr>
          <a:xfrm>
            <a:off x="1552692" y="2923696"/>
            <a:ext cx="9414041" cy="3130331"/>
            <a:chOff x="1552692" y="2923696"/>
            <a:chExt cx="9414041" cy="3130331"/>
          </a:xfrm>
        </p:grpSpPr>
        <p:pic>
          <p:nvPicPr>
            <p:cNvPr id="6" name="Picture 5">
              <a:extLst>
                <a:ext uri="{FF2B5EF4-FFF2-40B4-BE49-F238E27FC236}">
                  <a16:creationId xmlns:a16="http://schemas.microsoft.com/office/drawing/2014/main" id="{B7BB2CBD-491F-301A-A1DD-070B8531D824}"/>
                </a:ext>
              </a:extLst>
            </p:cNvPr>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545598" y="4604695"/>
              <a:ext cx="1920000" cy="1080000"/>
            </a:xfrm>
            <a:prstGeom prst="rect">
              <a:avLst/>
            </a:prstGeom>
          </p:spPr>
        </p:pic>
        <p:pic>
          <p:nvPicPr>
            <p:cNvPr id="8" name="Picture 7">
              <a:extLst>
                <a:ext uri="{FF2B5EF4-FFF2-40B4-BE49-F238E27FC236}">
                  <a16:creationId xmlns:a16="http://schemas.microsoft.com/office/drawing/2014/main" id="{EE0BBF4E-CA04-D541-7E82-3062AB549CA2}"/>
                </a:ext>
              </a:extLst>
            </p:cNvPr>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625599" y="4604695"/>
              <a:ext cx="1920000" cy="1080000"/>
            </a:xfrm>
            <a:prstGeom prst="rect">
              <a:avLst/>
            </a:prstGeom>
          </p:spPr>
        </p:pic>
        <p:pic>
          <p:nvPicPr>
            <p:cNvPr id="10" name="Picture 9">
              <a:extLst>
                <a:ext uri="{FF2B5EF4-FFF2-40B4-BE49-F238E27FC236}">
                  <a16:creationId xmlns:a16="http://schemas.microsoft.com/office/drawing/2014/main" id="{31D519B1-D3CA-6645-A0D5-009561A8292C}"/>
                </a:ext>
              </a:extLst>
            </p:cNvPr>
            <p:cNvPicPr>
              <a:picLocks noChangeAspect="1"/>
            </p:cNvPicPr>
            <p:nvPr/>
          </p:nvPicPr>
          <p:blipFill>
            <a:blip r:embed="rId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3545598" y="3524695"/>
              <a:ext cx="1920000" cy="1080000"/>
            </a:xfrm>
            <a:prstGeom prst="rect">
              <a:avLst/>
            </a:prstGeom>
          </p:spPr>
        </p:pic>
        <p:pic>
          <p:nvPicPr>
            <p:cNvPr id="13" name="Picture 12">
              <a:extLst>
                <a:ext uri="{FF2B5EF4-FFF2-40B4-BE49-F238E27FC236}">
                  <a16:creationId xmlns:a16="http://schemas.microsoft.com/office/drawing/2014/main" id="{5CA5119E-EB9E-B0D4-64F1-D30DA1783E48}"/>
                </a:ext>
              </a:extLst>
            </p:cNvPr>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625599" y="3524695"/>
              <a:ext cx="1919999" cy="1080000"/>
            </a:xfrm>
            <a:prstGeom prst="rect">
              <a:avLst/>
            </a:prstGeom>
          </p:spPr>
        </p:pic>
        <p:pic>
          <p:nvPicPr>
            <p:cNvPr id="21" name="Picture 20">
              <a:extLst>
                <a:ext uri="{FF2B5EF4-FFF2-40B4-BE49-F238E27FC236}">
                  <a16:creationId xmlns:a16="http://schemas.microsoft.com/office/drawing/2014/main" id="{A583855E-B5CC-93A0-927E-70D41AC4B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7945" y="4598961"/>
              <a:ext cx="1920000" cy="1080000"/>
            </a:xfrm>
            <a:prstGeom prst="rect">
              <a:avLst/>
            </a:prstGeom>
          </p:spPr>
        </p:pic>
        <p:pic>
          <p:nvPicPr>
            <p:cNvPr id="23" name="Picture 22">
              <a:extLst>
                <a:ext uri="{FF2B5EF4-FFF2-40B4-BE49-F238E27FC236}">
                  <a16:creationId xmlns:a16="http://schemas.microsoft.com/office/drawing/2014/main" id="{7F766B3E-5D53-F729-5356-FB07E73B07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26403" y="4598961"/>
              <a:ext cx="1920000" cy="1080000"/>
            </a:xfrm>
            <a:prstGeom prst="rect">
              <a:avLst/>
            </a:prstGeom>
          </p:spPr>
        </p:pic>
        <p:pic>
          <p:nvPicPr>
            <p:cNvPr id="25" name="Picture 24">
              <a:extLst>
                <a:ext uri="{FF2B5EF4-FFF2-40B4-BE49-F238E27FC236}">
                  <a16:creationId xmlns:a16="http://schemas.microsoft.com/office/drawing/2014/main" id="{4014D286-D40F-8BCB-922B-B3483B84DC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25074" y="3524695"/>
              <a:ext cx="1920000" cy="1080000"/>
            </a:xfrm>
            <a:prstGeom prst="rect">
              <a:avLst/>
            </a:prstGeom>
          </p:spPr>
        </p:pic>
        <p:pic>
          <p:nvPicPr>
            <p:cNvPr id="27" name="Picture 26">
              <a:extLst>
                <a:ext uri="{FF2B5EF4-FFF2-40B4-BE49-F238E27FC236}">
                  <a16:creationId xmlns:a16="http://schemas.microsoft.com/office/drawing/2014/main" id="{AE1CC9D2-D0A8-FE72-F0BD-85C7D94AC23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23532" y="3524695"/>
              <a:ext cx="1920000" cy="1080000"/>
            </a:xfrm>
            <a:prstGeom prst="rect">
              <a:avLst/>
            </a:prstGeom>
          </p:spPr>
        </p:pic>
        <p:cxnSp>
          <p:nvCxnSpPr>
            <p:cNvPr id="33" name="Straight Connector 32">
              <a:extLst>
                <a:ext uri="{FF2B5EF4-FFF2-40B4-BE49-F238E27FC236}">
                  <a16:creationId xmlns:a16="http://schemas.microsoft.com/office/drawing/2014/main" id="{788C9F28-EAF8-A20A-26D5-2CCA0867AEC8}"/>
                </a:ext>
              </a:extLst>
            </p:cNvPr>
            <p:cNvCxnSpPr>
              <a:cxnSpLocks/>
            </p:cNvCxnSpPr>
            <p:nvPr/>
          </p:nvCxnSpPr>
          <p:spPr>
            <a:xfrm>
              <a:off x="6320333" y="4604695"/>
              <a:ext cx="4646400" cy="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D4F178E1-5319-2D5B-A561-0137A4A3B594}"/>
                </a:ext>
              </a:extLst>
            </p:cNvPr>
            <p:cNvCxnSpPr/>
            <p:nvPr/>
          </p:nvCxnSpPr>
          <p:spPr>
            <a:xfrm>
              <a:off x="8643533" y="3297895"/>
              <a:ext cx="0" cy="261360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Connector: Elbow 35">
              <a:extLst>
                <a:ext uri="{FF2B5EF4-FFF2-40B4-BE49-F238E27FC236}">
                  <a16:creationId xmlns:a16="http://schemas.microsoft.com/office/drawing/2014/main" id="{4347C36C-41EC-AA45-4DC4-41C28E7EDF1F}"/>
                </a:ext>
              </a:extLst>
            </p:cNvPr>
            <p:cNvCxnSpPr>
              <a:stCxn id="13" idx="0"/>
              <a:endCxn id="27" idx="0"/>
            </p:cNvCxnSpPr>
            <p:nvPr/>
          </p:nvCxnSpPr>
          <p:spPr>
            <a:xfrm rot="5400000" flipH="1" flipV="1">
              <a:off x="5134565" y="975729"/>
              <a:ext cx="12700" cy="5097933"/>
            </a:xfrm>
            <a:prstGeom prst="bentConnector3">
              <a:avLst>
                <a:gd name="adj1" fmla="val 1800000"/>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Connector: Elbow 37">
              <a:extLst>
                <a:ext uri="{FF2B5EF4-FFF2-40B4-BE49-F238E27FC236}">
                  <a16:creationId xmlns:a16="http://schemas.microsoft.com/office/drawing/2014/main" id="{BB0EBCF9-7262-ABCC-F7A9-B010FB8213D0}"/>
                </a:ext>
              </a:extLst>
            </p:cNvPr>
            <p:cNvCxnSpPr>
              <a:stCxn id="10" idx="0"/>
              <a:endCxn id="25" idx="0"/>
            </p:cNvCxnSpPr>
            <p:nvPr/>
          </p:nvCxnSpPr>
          <p:spPr>
            <a:xfrm rot="5400000" flipH="1" flipV="1">
              <a:off x="7045336" y="984957"/>
              <a:ext cx="12700" cy="5079476"/>
            </a:xfrm>
            <a:prstGeom prst="bentConnector3">
              <a:avLst>
                <a:gd name="adj1" fmla="val 3807693"/>
              </a:avLst>
            </a:prstGeom>
            <a:ln w="28575">
              <a:solidFill>
                <a:schemeClr val="accent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CFA09EF5-E998-9899-32DA-60602155C533}"/>
                </a:ext>
              </a:extLst>
            </p:cNvPr>
            <p:cNvCxnSpPr>
              <a:stCxn id="8" idx="2"/>
              <a:endCxn id="23" idx="2"/>
            </p:cNvCxnSpPr>
            <p:nvPr/>
          </p:nvCxnSpPr>
          <p:spPr>
            <a:xfrm rot="5400000" flipH="1" flipV="1">
              <a:off x="5133134" y="3131426"/>
              <a:ext cx="5734" cy="5100804"/>
            </a:xfrm>
            <a:prstGeom prst="bentConnector3">
              <a:avLst>
                <a:gd name="adj1" fmla="val -8280153"/>
              </a:avLst>
            </a:prstGeom>
            <a:ln w="28575">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Connector: Elbow 42">
              <a:extLst>
                <a:ext uri="{FF2B5EF4-FFF2-40B4-BE49-F238E27FC236}">
                  <a16:creationId xmlns:a16="http://schemas.microsoft.com/office/drawing/2014/main" id="{89167CD8-5F71-70D4-6AF1-4049C70376B6}"/>
                </a:ext>
              </a:extLst>
            </p:cNvPr>
            <p:cNvCxnSpPr>
              <a:stCxn id="6" idx="2"/>
              <a:endCxn id="21" idx="2"/>
            </p:cNvCxnSpPr>
            <p:nvPr/>
          </p:nvCxnSpPr>
          <p:spPr>
            <a:xfrm rot="5400000" flipH="1" flipV="1">
              <a:off x="7043904" y="3140654"/>
              <a:ext cx="5734" cy="5082347"/>
            </a:xfrm>
            <a:prstGeom prst="bentConnector3">
              <a:avLst>
                <a:gd name="adj1" fmla="val -3986746"/>
              </a:avLst>
            </a:prstGeom>
            <a:ln w="2857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3BF4D23-41CA-8EB3-6BA4-E6BE406E1EF6}"/>
                </a:ext>
              </a:extLst>
            </p:cNvPr>
            <p:cNvSpPr txBox="1"/>
            <p:nvPr/>
          </p:nvSpPr>
          <p:spPr>
            <a:xfrm>
              <a:off x="1571987" y="3149013"/>
              <a:ext cx="1023678" cy="369332"/>
            </a:xfrm>
            <a:prstGeom prst="rect">
              <a:avLst/>
            </a:prstGeom>
          </p:spPr>
          <p:txBody>
            <a:bodyPr wrap="none" rtlCol="0">
              <a:spAutoFit/>
            </a:bodyPr>
            <a:lstStyle/>
            <a:p>
              <a:r>
                <a:rPr lang="en-US" altLang="ko-KR" b="1" dirty="0">
                  <a:solidFill>
                    <a:schemeClr val="accent2"/>
                  </a:solidFill>
                </a:rPr>
                <a:t>Thread 1</a:t>
              </a:r>
              <a:endParaRPr lang="ko-KR" altLang="en-US" b="1" dirty="0">
                <a:solidFill>
                  <a:schemeClr val="accent2"/>
                </a:solidFill>
              </a:endParaRPr>
            </a:p>
          </p:txBody>
        </p:sp>
        <p:sp>
          <p:nvSpPr>
            <p:cNvPr id="9" name="TextBox 8">
              <a:extLst>
                <a:ext uri="{FF2B5EF4-FFF2-40B4-BE49-F238E27FC236}">
                  <a16:creationId xmlns:a16="http://schemas.microsoft.com/office/drawing/2014/main" id="{399F1564-EBC7-97E3-6ED0-ECE724E2C25B}"/>
                </a:ext>
              </a:extLst>
            </p:cNvPr>
            <p:cNvSpPr txBox="1"/>
            <p:nvPr/>
          </p:nvSpPr>
          <p:spPr>
            <a:xfrm>
              <a:off x="3488270" y="2923696"/>
              <a:ext cx="1023678" cy="369332"/>
            </a:xfrm>
            <a:prstGeom prst="rect">
              <a:avLst/>
            </a:prstGeom>
          </p:spPr>
          <p:txBody>
            <a:bodyPr wrap="none" rtlCol="0">
              <a:spAutoFit/>
            </a:bodyPr>
            <a:lstStyle/>
            <a:p>
              <a:r>
                <a:rPr lang="en-US" altLang="ko-KR" b="1" dirty="0">
                  <a:solidFill>
                    <a:schemeClr val="accent4"/>
                  </a:solidFill>
                </a:rPr>
                <a:t>Thread 2</a:t>
              </a:r>
              <a:endParaRPr lang="ko-KR" altLang="en-US" b="1" dirty="0">
                <a:solidFill>
                  <a:schemeClr val="accent4"/>
                </a:solidFill>
              </a:endParaRPr>
            </a:p>
          </p:txBody>
        </p:sp>
        <p:sp>
          <p:nvSpPr>
            <p:cNvPr id="11" name="TextBox 10">
              <a:extLst>
                <a:ext uri="{FF2B5EF4-FFF2-40B4-BE49-F238E27FC236}">
                  <a16:creationId xmlns:a16="http://schemas.microsoft.com/office/drawing/2014/main" id="{6C559637-1F9F-F6F6-40AE-A316838B47FA}"/>
                </a:ext>
              </a:extLst>
            </p:cNvPr>
            <p:cNvSpPr txBox="1"/>
            <p:nvPr/>
          </p:nvSpPr>
          <p:spPr>
            <a:xfrm>
              <a:off x="1552692" y="5684695"/>
              <a:ext cx="1023678" cy="369332"/>
            </a:xfrm>
            <a:prstGeom prst="rect">
              <a:avLst/>
            </a:prstGeom>
          </p:spPr>
          <p:txBody>
            <a:bodyPr wrap="none" rtlCol="0">
              <a:spAutoFit/>
            </a:bodyPr>
            <a:lstStyle/>
            <a:p>
              <a:r>
                <a:rPr lang="en-US" altLang="ko-KR" b="1" dirty="0">
                  <a:solidFill>
                    <a:schemeClr val="accent5"/>
                  </a:solidFill>
                </a:rPr>
                <a:t>Thread 3</a:t>
              </a:r>
              <a:endParaRPr lang="ko-KR" altLang="en-US" b="1" dirty="0">
                <a:solidFill>
                  <a:schemeClr val="accent5"/>
                </a:solidFill>
              </a:endParaRPr>
            </a:p>
          </p:txBody>
        </p:sp>
        <p:sp>
          <p:nvSpPr>
            <p:cNvPr id="12" name="TextBox 11">
              <a:extLst>
                <a:ext uri="{FF2B5EF4-FFF2-40B4-BE49-F238E27FC236}">
                  <a16:creationId xmlns:a16="http://schemas.microsoft.com/office/drawing/2014/main" id="{DDE18000-F2A7-35B4-88D6-B4C28897ECD0}"/>
                </a:ext>
              </a:extLst>
            </p:cNvPr>
            <p:cNvSpPr txBox="1"/>
            <p:nvPr/>
          </p:nvSpPr>
          <p:spPr>
            <a:xfrm>
              <a:off x="3479051" y="5684695"/>
              <a:ext cx="1023678" cy="369332"/>
            </a:xfrm>
            <a:prstGeom prst="rect">
              <a:avLst/>
            </a:prstGeom>
          </p:spPr>
          <p:txBody>
            <a:bodyPr wrap="none" rtlCol="0">
              <a:spAutoFit/>
            </a:bodyPr>
            <a:lstStyle/>
            <a:p>
              <a:r>
                <a:rPr lang="en-US" altLang="ko-KR" b="1" dirty="0">
                  <a:solidFill>
                    <a:schemeClr val="accent6"/>
                  </a:solidFill>
                </a:rPr>
                <a:t>Thread 4</a:t>
              </a:r>
              <a:endParaRPr lang="ko-KR" altLang="en-US" b="1" dirty="0">
                <a:solidFill>
                  <a:schemeClr val="accent6"/>
                </a:solidFill>
              </a:endParaRPr>
            </a:p>
          </p:txBody>
        </p:sp>
      </p:grpSp>
    </p:spTree>
    <p:extLst>
      <p:ext uri="{BB962C8B-B14F-4D97-AF65-F5344CB8AC3E}">
        <p14:creationId xmlns:p14="http://schemas.microsoft.com/office/powerpoint/2010/main" val="35356563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DD4C-5959-6473-85CB-206789D7E44C}"/>
              </a:ext>
            </a:extLst>
          </p:cNvPr>
          <p:cNvSpPr>
            <a:spLocks noGrp="1"/>
          </p:cNvSpPr>
          <p:nvPr>
            <p:ph type="title"/>
          </p:nvPr>
        </p:nvSpPr>
        <p:spPr/>
        <p:txBody>
          <a:bodyPr/>
          <a:lstStyle/>
          <a:p>
            <a:r>
              <a:rPr lang="en-US" altLang="ko-KR" dirty="0"/>
              <a:t>Performance Analysis</a:t>
            </a:r>
            <a:endParaRPr lang="ko-KR" altLang="en-US" dirty="0"/>
          </a:p>
        </p:txBody>
      </p:sp>
      <p:graphicFrame>
        <p:nvGraphicFramePr>
          <p:cNvPr id="7" name="Content Placeholder 6">
            <a:extLst>
              <a:ext uri="{FF2B5EF4-FFF2-40B4-BE49-F238E27FC236}">
                <a16:creationId xmlns:a16="http://schemas.microsoft.com/office/drawing/2014/main" id="{E7256E82-8A44-D3A9-6F5A-7C451ED42BD5}"/>
              </a:ext>
            </a:extLst>
          </p:cNvPr>
          <p:cNvGraphicFramePr>
            <a:graphicFrameLocks noGrp="1"/>
          </p:cNvGraphicFramePr>
          <p:nvPr>
            <p:ph idx="1"/>
          </p:nvPr>
        </p:nvGraphicFramePr>
        <p:xfrm>
          <a:off x="350981" y="1662546"/>
          <a:ext cx="5458691" cy="4430587"/>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8C9B41E1-9B62-D096-D9B8-92BCD8731E04}"/>
              </a:ext>
            </a:extLst>
          </p:cNvPr>
          <p:cNvSpPr>
            <a:spLocks noGrp="1"/>
          </p:cNvSpPr>
          <p:nvPr>
            <p:ph type="sldNum" sz="quarter" idx="10"/>
          </p:nvPr>
        </p:nvSpPr>
        <p:spPr/>
        <p:txBody>
          <a:bodyPr/>
          <a:lstStyle/>
          <a:p>
            <a:fld id="{D9077D98-EF84-479F-B0A6-B3152D61A2E5}" type="slidenum">
              <a:rPr lang="ko-KR" altLang="en-US" smtClean="0"/>
              <a:t>12</a:t>
            </a:fld>
            <a:endParaRPr lang="ko-KR" altLang="en-US"/>
          </a:p>
        </p:txBody>
      </p:sp>
      <p:graphicFrame>
        <p:nvGraphicFramePr>
          <p:cNvPr id="10" name="Content Placeholder 6">
            <a:extLst>
              <a:ext uri="{FF2B5EF4-FFF2-40B4-BE49-F238E27FC236}">
                <a16:creationId xmlns:a16="http://schemas.microsoft.com/office/drawing/2014/main" id="{9CA9079D-D90A-B83D-4DD9-A8C223DCEEA3}"/>
              </a:ext>
            </a:extLst>
          </p:cNvPr>
          <p:cNvGraphicFramePr>
            <a:graphicFrameLocks/>
          </p:cNvGraphicFramePr>
          <p:nvPr/>
        </p:nvGraphicFramePr>
        <p:xfrm>
          <a:off x="6382330" y="1662546"/>
          <a:ext cx="5458691" cy="4430587"/>
        </p:xfrm>
        <a:graphic>
          <a:graphicData uri="http://schemas.openxmlformats.org/drawingml/2006/chart">
            <c:chart xmlns:c="http://schemas.openxmlformats.org/drawingml/2006/chart" xmlns:r="http://schemas.openxmlformats.org/officeDocument/2006/relationships" r:id="rId3"/>
          </a:graphicData>
        </a:graphic>
      </p:graphicFrame>
      <p:cxnSp>
        <p:nvCxnSpPr>
          <p:cNvPr id="12" name="Straight Connector 11">
            <a:extLst>
              <a:ext uri="{FF2B5EF4-FFF2-40B4-BE49-F238E27FC236}">
                <a16:creationId xmlns:a16="http://schemas.microsoft.com/office/drawing/2014/main" id="{B46B5F11-2CDB-2779-EC8A-29FFF3AB0B61}"/>
              </a:ext>
            </a:extLst>
          </p:cNvPr>
          <p:cNvCxnSpPr/>
          <p:nvPr/>
        </p:nvCxnSpPr>
        <p:spPr>
          <a:xfrm>
            <a:off x="7089521" y="4710544"/>
            <a:ext cx="4599062"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24B6D954-2BFE-C6AF-B09F-EC7083A94EDF}"/>
              </a:ext>
            </a:extLst>
          </p:cNvPr>
          <p:cNvSpPr txBox="1"/>
          <p:nvPr/>
        </p:nvSpPr>
        <p:spPr>
          <a:xfrm>
            <a:off x="10448377" y="4710544"/>
            <a:ext cx="1337226" cy="261610"/>
          </a:xfrm>
          <a:prstGeom prst="rect">
            <a:avLst/>
          </a:prstGeom>
          <a:noFill/>
          <a:effectLst/>
        </p:spPr>
        <p:txBody>
          <a:bodyPr wrap="none" rtlCol="0">
            <a:spAutoFit/>
          </a:bodyPr>
          <a:lstStyle/>
          <a:p>
            <a:r>
              <a:rPr lang="en-US" altLang="ko-KR" sz="1100" dirty="0">
                <a:solidFill>
                  <a:schemeClr val="accent1"/>
                </a:solidFill>
              </a:rPr>
              <a:t>TCNT = 1 (11.3442s)</a:t>
            </a:r>
            <a:endParaRPr lang="ko-KR" altLang="en-US" sz="1100" dirty="0">
              <a:solidFill>
                <a:schemeClr val="accent1"/>
              </a:solidFill>
            </a:endParaRPr>
          </a:p>
        </p:txBody>
      </p:sp>
      <p:sp>
        <p:nvSpPr>
          <p:cNvPr id="3" name="TextBox 2">
            <a:extLst>
              <a:ext uri="{FF2B5EF4-FFF2-40B4-BE49-F238E27FC236}">
                <a16:creationId xmlns:a16="http://schemas.microsoft.com/office/drawing/2014/main" id="{64967218-C8F9-2E86-A5F8-5B2BDD2591C5}"/>
              </a:ext>
            </a:extLst>
          </p:cNvPr>
          <p:cNvSpPr txBox="1"/>
          <p:nvPr/>
        </p:nvSpPr>
        <p:spPr>
          <a:xfrm>
            <a:off x="8669363" y="2190750"/>
            <a:ext cx="2592889" cy="646331"/>
          </a:xfrm>
          <a:prstGeom prst="rect">
            <a:avLst/>
          </a:prstGeom>
          <a:noFill/>
        </p:spPr>
        <p:txBody>
          <a:bodyPr wrap="none" rtlCol="0">
            <a:spAutoFit/>
          </a:bodyPr>
          <a:lstStyle/>
          <a:p>
            <a:pPr algn="r"/>
            <a:r>
              <a:rPr lang="en-US" altLang="ko-KR" dirty="0">
                <a:solidFill>
                  <a:srgbClr val="FF0000"/>
                </a:solidFill>
              </a:rPr>
              <a:t>Having too much threads</a:t>
            </a:r>
          </a:p>
          <a:p>
            <a:pPr algn="r"/>
            <a:r>
              <a:rPr lang="en-US" altLang="ko-KR" dirty="0">
                <a:solidFill>
                  <a:srgbClr val="FF0000"/>
                </a:solidFill>
              </a:rPr>
              <a:t>can lead to big overheads</a:t>
            </a:r>
            <a:endParaRPr lang="ko-KR" altLang="en-US" dirty="0">
              <a:solidFill>
                <a:srgbClr val="FF0000"/>
              </a:solidFill>
            </a:endParaRPr>
          </a:p>
        </p:txBody>
      </p:sp>
    </p:spTree>
    <p:extLst>
      <p:ext uri="{BB962C8B-B14F-4D97-AF65-F5344CB8AC3E}">
        <p14:creationId xmlns:p14="http://schemas.microsoft.com/office/powerpoint/2010/main" val="3323161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EBA2-E2DE-433A-4D5E-0292F502C00D}"/>
              </a:ext>
            </a:extLst>
          </p:cNvPr>
          <p:cNvSpPr>
            <a:spLocks noGrp="1"/>
          </p:cNvSpPr>
          <p:nvPr>
            <p:ph type="title"/>
          </p:nvPr>
        </p:nvSpPr>
        <p:spPr/>
        <p:txBody>
          <a:bodyPr/>
          <a:lstStyle/>
          <a:p>
            <a:r>
              <a:rPr lang="en-US" altLang="ko-KR" dirty="0"/>
              <a:t>6/2</a:t>
            </a:r>
            <a:endParaRPr lang="ko-KR" altLang="en-US" dirty="0"/>
          </a:p>
        </p:txBody>
      </p:sp>
      <p:sp>
        <p:nvSpPr>
          <p:cNvPr id="3" name="Text Placeholder 2">
            <a:extLst>
              <a:ext uri="{FF2B5EF4-FFF2-40B4-BE49-F238E27FC236}">
                <a16:creationId xmlns:a16="http://schemas.microsoft.com/office/drawing/2014/main" id="{7C665D7B-5553-0900-885C-195A48260F39}"/>
              </a:ext>
            </a:extLst>
          </p:cNvPr>
          <p:cNvSpPr>
            <a:spLocks noGrp="1"/>
          </p:cNvSpPr>
          <p:nvPr>
            <p:ph type="body" idx="1"/>
          </p:nvPr>
        </p:nvSpPr>
        <p:spPr/>
        <p:txBody>
          <a:bodyPr>
            <a:normAutofit lnSpcReduction="10000"/>
          </a:bodyPr>
          <a:lstStyle/>
          <a:p>
            <a:r>
              <a:rPr lang="en-US" altLang="ko-KR" dirty="0"/>
              <a:t>Windows Multi Thread Programming </a:t>
            </a:r>
          </a:p>
          <a:p>
            <a:r>
              <a:rPr lang="en-US" altLang="ko-KR" dirty="0"/>
              <a:t>Using </a:t>
            </a:r>
            <a:r>
              <a:rPr lang="en-US" altLang="ko-KR" dirty="0" err="1"/>
              <a:t>Windows.h</a:t>
            </a:r>
            <a:r>
              <a:rPr lang="en-US" altLang="ko-KR" dirty="0"/>
              <a:t> Library </a:t>
            </a:r>
          </a:p>
        </p:txBody>
      </p:sp>
    </p:spTree>
    <p:extLst>
      <p:ext uri="{BB962C8B-B14F-4D97-AF65-F5344CB8AC3E}">
        <p14:creationId xmlns:p14="http://schemas.microsoft.com/office/powerpoint/2010/main" val="3973931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B7DF-E553-97AF-502E-66F954F14F81}"/>
              </a:ext>
            </a:extLst>
          </p:cNvPr>
          <p:cNvSpPr>
            <a:spLocks noGrp="1"/>
          </p:cNvSpPr>
          <p:nvPr>
            <p:ph type="title"/>
          </p:nvPr>
        </p:nvSpPr>
        <p:spPr/>
        <p:txBody>
          <a:bodyPr/>
          <a:lstStyle/>
          <a:p>
            <a:r>
              <a:rPr lang="en-US" altLang="ko-KR" dirty="0" err="1"/>
              <a:t>Windows.h</a:t>
            </a:r>
            <a:endParaRPr lang="ko-KR" altLang="en-US" dirty="0"/>
          </a:p>
        </p:txBody>
      </p:sp>
      <p:sp>
        <p:nvSpPr>
          <p:cNvPr id="3" name="Content Placeholder 2">
            <a:extLst>
              <a:ext uri="{FF2B5EF4-FFF2-40B4-BE49-F238E27FC236}">
                <a16:creationId xmlns:a16="http://schemas.microsoft.com/office/drawing/2014/main" id="{5CD760AD-591D-8902-3727-142236FDB742}"/>
              </a:ext>
            </a:extLst>
          </p:cNvPr>
          <p:cNvSpPr>
            <a:spLocks noGrp="1"/>
          </p:cNvSpPr>
          <p:nvPr>
            <p:ph idx="1"/>
          </p:nvPr>
        </p:nvSpPr>
        <p:spPr/>
        <p:txBody>
          <a:bodyPr/>
          <a:lstStyle/>
          <a:p>
            <a:r>
              <a:rPr lang="ko-KR" altLang="en-US" dirty="0"/>
              <a:t>윈도우 개발에 필요한 정의를 포함하는 </a:t>
            </a:r>
            <a:r>
              <a:rPr lang="en-US" altLang="ko-KR" dirty="0"/>
              <a:t>C </a:t>
            </a:r>
            <a:r>
              <a:rPr lang="ko-KR" altLang="en-US" dirty="0"/>
              <a:t>및 </a:t>
            </a:r>
            <a:r>
              <a:rPr lang="en-US" altLang="ko-KR" dirty="0"/>
              <a:t>C++ </a:t>
            </a:r>
            <a:r>
              <a:rPr lang="ko-KR" altLang="en-US" dirty="0"/>
              <a:t>헤더파일</a:t>
            </a:r>
            <a:endParaRPr lang="en-US" altLang="ko-KR" dirty="0"/>
          </a:p>
          <a:p>
            <a:r>
              <a:rPr lang="ko-KR" altLang="en-US" dirty="0"/>
              <a:t>매크로</a:t>
            </a:r>
            <a:r>
              <a:rPr lang="en-US" altLang="ko-KR" dirty="0"/>
              <a:t>, </a:t>
            </a:r>
            <a:r>
              <a:rPr lang="ko-KR" altLang="en-US" dirty="0"/>
              <a:t>함수</a:t>
            </a:r>
            <a:r>
              <a:rPr lang="en-US" altLang="ko-KR" dirty="0"/>
              <a:t>, </a:t>
            </a:r>
            <a:r>
              <a:rPr lang="ko-KR" altLang="en-US" dirty="0"/>
              <a:t>데이터 타입</a:t>
            </a:r>
            <a:r>
              <a:rPr lang="en-US" altLang="ko-KR" dirty="0"/>
              <a:t>, </a:t>
            </a:r>
            <a:r>
              <a:rPr lang="ko-KR" altLang="en-US" dirty="0"/>
              <a:t>윈도우 </a:t>
            </a:r>
            <a:r>
              <a:rPr lang="en-US" altLang="ko-KR" dirty="0"/>
              <a:t>API</a:t>
            </a:r>
            <a:r>
              <a:rPr lang="ko-KR" altLang="en-US" dirty="0"/>
              <a:t>함수</a:t>
            </a:r>
            <a:r>
              <a:rPr lang="en-US" altLang="ko-KR" dirty="0"/>
              <a:t>, </a:t>
            </a:r>
            <a:r>
              <a:rPr lang="ko-KR" altLang="en-US" dirty="0"/>
              <a:t>자식 헤더파일이 포함</a:t>
            </a:r>
            <a:endParaRPr lang="en-US" altLang="ko-KR" dirty="0"/>
          </a:p>
          <a:p>
            <a:pPr lvl="1"/>
            <a:r>
              <a:rPr lang="ko-KR" altLang="en-US" dirty="0"/>
              <a:t>윈도우에서의 소켓통신에 필요한 </a:t>
            </a:r>
            <a:r>
              <a:rPr lang="en-US" altLang="ko-KR" dirty="0" err="1"/>
              <a:t>winsock.h</a:t>
            </a:r>
            <a:r>
              <a:rPr lang="en-US" altLang="ko-KR" dirty="0"/>
              <a:t> </a:t>
            </a:r>
            <a:r>
              <a:rPr lang="ko-KR" altLang="en-US" dirty="0"/>
              <a:t>포함</a:t>
            </a:r>
            <a:endParaRPr lang="en-US" altLang="ko-KR" dirty="0"/>
          </a:p>
          <a:p>
            <a:r>
              <a:rPr lang="ko-KR" altLang="en-US" dirty="0"/>
              <a:t>여러 자식 헤더파일의 존재로 의존성에 </a:t>
            </a:r>
            <a:r>
              <a:rPr lang="ko-KR" altLang="en-US" dirty="0" err="1"/>
              <a:t>주의해야함</a:t>
            </a:r>
            <a:endParaRPr lang="en-US" altLang="ko-KR" dirty="0"/>
          </a:p>
          <a:p>
            <a:pPr lvl="1"/>
            <a:r>
              <a:rPr lang="en-US" altLang="ko-KR" dirty="0"/>
              <a:t>ex : </a:t>
            </a:r>
            <a:r>
              <a:rPr lang="en-US" altLang="ko-KR" dirty="0" err="1"/>
              <a:t>winsock.h</a:t>
            </a:r>
            <a:r>
              <a:rPr lang="en-US" altLang="ko-KR" dirty="0"/>
              <a:t> vs WinSock2.h</a:t>
            </a:r>
          </a:p>
          <a:p>
            <a:endParaRPr lang="ko-KR" altLang="en-US" dirty="0"/>
          </a:p>
        </p:txBody>
      </p:sp>
      <p:sp>
        <p:nvSpPr>
          <p:cNvPr id="4" name="Slide Number Placeholder 3">
            <a:extLst>
              <a:ext uri="{FF2B5EF4-FFF2-40B4-BE49-F238E27FC236}">
                <a16:creationId xmlns:a16="http://schemas.microsoft.com/office/drawing/2014/main" id="{04578005-2369-8DCE-8554-BE9D40D7CDBC}"/>
              </a:ext>
            </a:extLst>
          </p:cNvPr>
          <p:cNvSpPr>
            <a:spLocks noGrp="1"/>
          </p:cNvSpPr>
          <p:nvPr>
            <p:ph type="sldNum" sz="quarter" idx="10"/>
          </p:nvPr>
        </p:nvSpPr>
        <p:spPr/>
        <p:txBody>
          <a:bodyPr/>
          <a:lstStyle/>
          <a:p>
            <a:fld id="{D9077D98-EF84-479F-B0A6-B3152D61A2E5}" type="slidenum">
              <a:rPr lang="ko-KR" altLang="en-US" smtClean="0"/>
              <a:t>14</a:t>
            </a:fld>
            <a:endParaRPr lang="ko-KR" altLang="en-US"/>
          </a:p>
        </p:txBody>
      </p:sp>
    </p:spTree>
    <p:extLst>
      <p:ext uri="{BB962C8B-B14F-4D97-AF65-F5344CB8AC3E}">
        <p14:creationId xmlns:p14="http://schemas.microsoft.com/office/powerpoint/2010/main" val="5074302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AD42-8C98-24D1-5DCA-283FAD9B8BB9}"/>
              </a:ext>
            </a:extLst>
          </p:cNvPr>
          <p:cNvSpPr>
            <a:spLocks noGrp="1"/>
          </p:cNvSpPr>
          <p:nvPr>
            <p:ph type="title"/>
          </p:nvPr>
        </p:nvSpPr>
        <p:spPr/>
        <p:txBody>
          <a:bodyPr/>
          <a:lstStyle/>
          <a:p>
            <a:r>
              <a:rPr lang="en-US" altLang="ko-KR" dirty="0" err="1"/>
              <a:t>Winsock.h</a:t>
            </a:r>
            <a:endParaRPr lang="ko-KR" altLang="en-US" dirty="0"/>
          </a:p>
        </p:txBody>
      </p:sp>
      <p:sp>
        <p:nvSpPr>
          <p:cNvPr id="3" name="Content Placeholder 2">
            <a:extLst>
              <a:ext uri="{FF2B5EF4-FFF2-40B4-BE49-F238E27FC236}">
                <a16:creationId xmlns:a16="http://schemas.microsoft.com/office/drawing/2014/main" id="{E2D70196-01CB-0AB3-0ACB-E2D9AB02A0B8}"/>
              </a:ext>
            </a:extLst>
          </p:cNvPr>
          <p:cNvSpPr>
            <a:spLocks noGrp="1"/>
          </p:cNvSpPr>
          <p:nvPr>
            <p:ph idx="1"/>
          </p:nvPr>
        </p:nvSpPr>
        <p:spPr/>
        <p:txBody>
          <a:bodyPr/>
          <a:lstStyle/>
          <a:p>
            <a:r>
              <a:rPr lang="ko-KR" altLang="en-US" dirty="0"/>
              <a:t>윈도우에서의 소켓통신을 위한 헤더파일</a:t>
            </a:r>
            <a:endParaRPr lang="en-US" altLang="ko-KR" dirty="0"/>
          </a:p>
          <a:p>
            <a:r>
              <a:rPr lang="en-US" altLang="ko-KR" dirty="0"/>
              <a:t>1.1</a:t>
            </a:r>
            <a:r>
              <a:rPr lang="ko-KR" altLang="en-US" dirty="0"/>
              <a:t>버전과 </a:t>
            </a:r>
            <a:r>
              <a:rPr lang="en-US" altLang="ko-KR" dirty="0"/>
              <a:t>2.2</a:t>
            </a:r>
            <a:r>
              <a:rPr lang="ko-KR" altLang="en-US" dirty="0"/>
              <a:t>버전이 존재하며</a:t>
            </a:r>
            <a:r>
              <a:rPr lang="en-US" altLang="ko-KR" dirty="0"/>
              <a:t>, </a:t>
            </a:r>
            <a:r>
              <a:rPr lang="ko-KR" altLang="en-US" dirty="0"/>
              <a:t>각각 헤더파일이 다름</a:t>
            </a:r>
            <a:endParaRPr lang="en-US" altLang="ko-KR" dirty="0"/>
          </a:p>
          <a:p>
            <a:pPr lvl="1"/>
            <a:r>
              <a:rPr lang="en-US" altLang="ko-KR" dirty="0"/>
              <a:t>1.1 : </a:t>
            </a:r>
            <a:r>
              <a:rPr lang="en-US" altLang="ko-KR" dirty="0" err="1"/>
              <a:t>winsock.h</a:t>
            </a:r>
            <a:endParaRPr lang="en-US" altLang="ko-KR" dirty="0"/>
          </a:p>
          <a:p>
            <a:pPr lvl="1"/>
            <a:r>
              <a:rPr lang="en-US" altLang="ko-KR" dirty="0"/>
              <a:t>2.2 : WinSock2.h</a:t>
            </a:r>
          </a:p>
          <a:p>
            <a:r>
              <a:rPr lang="en-US" altLang="ko-KR" dirty="0"/>
              <a:t>2.2</a:t>
            </a:r>
            <a:r>
              <a:rPr lang="ko-KR" altLang="en-US" dirty="0"/>
              <a:t>버전은 </a:t>
            </a:r>
            <a:r>
              <a:rPr lang="en-US" altLang="ko-KR" dirty="0"/>
              <a:t>1.1</a:t>
            </a:r>
            <a:r>
              <a:rPr lang="ko-KR" altLang="en-US" dirty="0"/>
              <a:t>버전에 대한 하위 호환성이 있음</a:t>
            </a:r>
            <a:endParaRPr lang="en-US" altLang="ko-KR" dirty="0"/>
          </a:p>
          <a:p>
            <a:r>
              <a:rPr lang="en-US" altLang="ko-KR" dirty="0"/>
              <a:t>ws2_32.lib</a:t>
            </a:r>
            <a:r>
              <a:rPr lang="ko-KR" altLang="en-US" dirty="0"/>
              <a:t>에 대한 종속성이 있어 컴파일 시 링크해야 함</a:t>
            </a:r>
            <a:endParaRPr lang="en-US" altLang="ko-KR" dirty="0"/>
          </a:p>
          <a:p>
            <a:r>
              <a:rPr lang="en-US" altLang="ko-KR" dirty="0" err="1"/>
              <a:t>Windows.h</a:t>
            </a:r>
            <a:r>
              <a:rPr lang="ko-KR" altLang="en-US" dirty="0"/>
              <a:t>와의 포함관계 때문에 </a:t>
            </a:r>
            <a:r>
              <a:rPr lang="en-US" altLang="ko-KR" dirty="0"/>
              <a:t>WinSock2.h include</a:t>
            </a:r>
            <a:r>
              <a:rPr lang="ko-KR" altLang="en-US" dirty="0"/>
              <a:t>시 주의</a:t>
            </a:r>
            <a:endParaRPr lang="en-US" altLang="ko-KR" dirty="0"/>
          </a:p>
        </p:txBody>
      </p:sp>
      <p:sp>
        <p:nvSpPr>
          <p:cNvPr id="4" name="Slide Number Placeholder 3">
            <a:extLst>
              <a:ext uri="{FF2B5EF4-FFF2-40B4-BE49-F238E27FC236}">
                <a16:creationId xmlns:a16="http://schemas.microsoft.com/office/drawing/2014/main" id="{83B2BDD7-EFAA-8751-D9D2-506DAB263029}"/>
              </a:ext>
            </a:extLst>
          </p:cNvPr>
          <p:cNvSpPr>
            <a:spLocks noGrp="1"/>
          </p:cNvSpPr>
          <p:nvPr>
            <p:ph type="sldNum" sz="quarter" idx="10"/>
          </p:nvPr>
        </p:nvSpPr>
        <p:spPr/>
        <p:txBody>
          <a:bodyPr/>
          <a:lstStyle/>
          <a:p>
            <a:fld id="{D9077D98-EF84-479F-B0A6-B3152D61A2E5}" type="slidenum">
              <a:rPr lang="ko-KR" altLang="en-US" smtClean="0"/>
              <a:t>15</a:t>
            </a:fld>
            <a:endParaRPr lang="ko-KR" altLang="en-US"/>
          </a:p>
        </p:txBody>
      </p:sp>
      <p:sp>
        <p:nvSpPr>
          <p:cNvPr id="5" name="TextBox 4">
            <a:extLst>
              <a:ext uri="{FF2B5EF4-FFF2-40B4-BE49-F238E27FC236}">
                <a16:creationId xmlns:a16="http://schemas.microsoft.com/office/drawing/2014/main" id="{DE636E93-7315-FAE3-9C32-7DB767038E14}"/>
              </a:ext>
            </a:extLst>
          </p:cNvPr>
          <p:cNvSpPr txBox="1"/>
          <p:nvPr/>
        </p:nvSpPr>
        <p:spPr>
          <a:xfrm>
            <a:off x="1489046" y="5058830"/>
            <a:ext cx="2717411" cy="646331"/>
          </a:xfrm>
          <a:prstGeom prst="rect">
            <a:avLst/>
          </a:prstGeom>
          <a:solidFill>
            <a:schemeClr val="bg1">
              <a:lumMod val="95000"/>
            </a:schemeClr>
          </a:solidFill>
        </p:spPr>
        <p:txBody>
          <a:bodyPr wrap="none" rtlCol="0">
            <a:spAutoFit/>
          </a:bodyPr>
          <a:lstStyle/>
          <a:p>
            <a:r>
              <a:rPr lang="en-US" altLang="ko-KR" dirty="0">
                <a:solidFill>
                  <a:schemeClr val="accent6">
                    <a:lumMod val="75000"/>
                  </a:schemeClr>
                </a:solidFill>
                <a:latin typeface="Consolas" panose="020B0609020204030204" pitchFamily="49" charset="0"/>
              </a:rPr>
              <a:t>// </a:t>
            </a:r>
            <a:r>
              <a:rPr lang="en-US" altLang="ko-KR" dirty="0" err="1">
                <a:solidFill>
                  <a:schemeClr val="accent6">
                    <a:lumMod val="75000"/>
                  </a:schemeClr>
                </a:solidFill>
                <a:latin typeface="Consolas" panose="020B0609020204030204" pitchFamily="49" charset="0"/>
              </a:rPr>
              <a:t>Windows.h</a:t>
            </a:r>
            <a:endParaRPr lang="en-US" altLang="ko-KR" dirty="0">
              <a:solidFill>
                <a:schemeClr val="accent6">
                  <a:lumMod val="75000"/>
                </a:schemeClr>
              </a:solidFill>
              <a:latin typeface="Consolas" panose="020B0609020204030204" pitchFamily="49" charset="0"/>
            </a:endParaRPr>
          </a:p>
          <a:p>
            <a:r>
              <a:rPr lang="en-US" altLang="ko-KR" dirty="0">
                <a:latin typeface="Consolas" panose="020B0609020204030204" pitchFamily="49" charset="0"/>
              </a:rPr>
              <a:t>#include </a:t>
            </a:r>
            <a:r>
              <a:rPr lang="en-US" altLang="ko-KR" dirty="0">
                <a:solidFill>
                  <a:schemeClr val="accent2">
                    <a:lumMod val="50000"/>
                  </a:schemeClr>
                </a:solidFill>
                <a:latin typeface="Consolas" panose="020B0609020204030204" pitchFamily="49" charset="0"/>
              </a:rPr>
              <a:t>&lt;</a:t>
            </a:r>
            <a:r>
              <a:rPr lang="en-US" altLang="ko-KR" dirty="0" err="1">
                <a:solidFill>
                  <a:schemeClr val="accent2">
                    <a:lumMod val="50000"/>
                  </a:schemeClr>
                </a:solidFill>
                <a:latin typeface="Consolas" panose="020B0609020204030204" pitchFamily="49" charset="0"/>
              </a:rPr>
              <a:t>winsock.h</a:t>
            </a:r>
            <a:r>
              <a:rPr lang="en-US" altLang="ko-KR" dirty="0">
                <a:solidFill>
                  <a:schemeClr val="accent2">
                    <a:lumMod val="50000"/>
                  </a:schemeClr>
                </a:solidFill>
                <a:latin typeface="Consolas" panose="020B0609020204030204" pitchFamily="49" charset="0"/>
              </a:rPr>
              <a:t>&gt;</a:t>
            </a:r>
          </a:p>
        </p:txBody>
      </p:sp>
      <p:sp>
        <p:nvSpPr>
          <p:cNvPr id="6" name="TextBox 5">
            <a:extLst>
              <a:ext uri="{FF2B5EF4-FFF2-40B4-BE49-F238E27FC236}">
                <a16:creationId xmlns:a16="http://schemas.microsoft.com/office/drawing/2014/main" id="{293C5B2A-41C3-5F7B-C7F9-17973AB528B9}"/>
              </a:ext>
            </a:extLst>
          </p:cNvPr>
          <p:cNvSpPr txBox="1"/>
          <p:nvPr/>
        </p:nvSpPr>
        <p:spPr>
          <a:xfrm>
            <a:off x="7811481" y="5058831"/>
            <a:ext cx="2717411" cy="923330"/>
          </a:xfrm>
          <a:prstGeom prst="rect">
            <a:avLst/>
          </a:prstGeom>
          <a:solidFill>
            <a:schemeClr val="bg1">
              <a:lumMod val="95000"/>
            </a:schemeClr>
          </a:solidFill>
        </p:spPr>
        <p:txBody>
          <a:bodyPr wrap="none" rtlCol="0">
            <a:spAutoFit/>
          </a:bodyPr>
          <a:lstStyle/>
          <a:p>
            <a:r>
              <a:rPr lang="en-US" altLang="ko-KR" dirty="0">
                <a:solidFill>
                  <a:schemeClr val="accent6">
                    <a:lumMod val="75000"/>
                  </a:schemeClr>
                </a:solidFill>
                <a:latin typeface="Consolas" panose="020B0609020204030204" pitchFamily="49" charset="0"/>
              </a:rPr>
              <a:t>// WinSock2.h</a:t>
            </a:r>
          </a:p>
          <a:p>
            <a:r>
              <a:rPr lang="en-US" altLang="ko-KR" dirty="0">
                <a:latin typeface="Consolas" panose="020B0609020204030204" pitchFamily="49" charset="0"/>
              </a:rPr>
              <a:t>#define </a:t>
            </a:r>
            <a:r>
              <a:rPr lang="en-US" altLang="ko-KR" dirty="0">
                <a:solidFill>
                  <a:srgbClr val="7030A0"/>
                </a:solidFill>
                <a:latin typeface="Consolas" panose="020B0609020204030204" pitchFamily="49" charset="0"/>
              </a:rPr>
              <a:t>_WINSOCKAPI_</a:t>
            </a:r>
          </a:p>
          <a:p>
            <a:r>
              <a:rPr lang="en-US" altLang="ko-KR" dirty="0">
                <a:latin typeface="Consolas" panose="020B0609020204030204" pitchFamily="49" charset="0"/>
              </a:rPr>
              <a:t>#include </a:t>
            </a:r>
            <a:r>
              <a:rPr lang="en-US" altLang="ko-KR" dirty="0">
                <a:solidFill>
                  <a:schemeClr val="accent2">
                    <a:lumMod val="50000"/>
                  </a:schemeClr>
                </a:solidFill>
                <a:latin typeface="Consolas" panose="020B0609020204030204" pitchFamily="49" charset="0"/>
              </a:rPr>
              <a:t>&lt;</a:t>
            </a:r>
            <a:r>
              <a:rPr lang="en-US" altLang="ko-KR" dirty="0" err="1">
                <a:solidFill>
                  <a:schemeClr val="accent2">
                    <a:lumMod val="50000"/>
                  </a:schemeClr>
                </a:solidFill>
                <a:latin typeface="Consolas" panose="020B0609020204030204" pitchFamily="49" charset="0"/>
              </a:rPr>
              <a:t>windows.h</a:t>
            </a:r>
            <a:r>
              <a:rPr lang="en-US" altLang="ko-KR" dirty="0">
                <a:solidFill>
                  <a:schemeClr val="accent2">
                    <a:lumMod val="50000"/>
                  </a:schemeClr>
                </a:solidFill>
                <a:latin typeface="Consolas" panose="020B0609020204030204" pitchFamily="49" charset="0"/>
              </a:rPr>
              <a:t>&gt;</a:t>
            </a:r>
          </a:p>
        </p:txBody>
      </p:sp>
      <p:sp>
        <p:nvSpPr>
          <p:cNvPr id="7" name="TextBox 6">
            <a:extLst>
              <a:ext uri="{FF2B5EF4-FFF2-40B4-BE49-F238E27FC236}">
                <a16:creationId xmlns:a16="http://schemas.microsoft.com/office/drawing/2014/main" id="{9F8046BB-0177-A6A0-ED25-2A400B21D979}"/>
              </a:ext>
            </a:extLst>
          </p:cNvPr>
          <p:cNvSpPr txBox="1"/>
          <p:nvPr/>
        </p:nvSpPr>
        <p:spPr>
          <a:xfrm>
            <a:off x="4586945" y="5058830"/>
            <a:ext cx="2844048" cy="1200329"/>
          </a:xfrm>
          <a:prstGeom prst="rect">
            <a:avLst/>
          </a:prstGeom>
          <a:solidFill>
            <a:schemeClr val="bg1">
              <a:lumMod val="95000"/>
            </a:schemeClr>
          </a:solidFill>
        </p:spPr>
        <p:txBody>
          <a:bodyPr wrap="none" rtlCol="0">
            <a:spAutoFit/>
          </a:bodyPr>
          <a:lstStyle/>
          <a:p>
            <a:r>
              <a:rPr lang="en-US" altLang="ko-KR" dirty="0">
                <a:solidFill>
                  <a:schemeClr val="accent6">
                    <a:lumMod val="75000"/>
                  </a:schemeClr>
                </a:solidFill>
                <a:latin typeface="Consolas" panose="020B0609020204030204" pitchFamily="49" charset="0"/>
              </a:rPr>
              <a:t>// </a:t>
            </a:r>
            <a:r>
              <a:rPr lang="en-US" altLang="ko-KR" dirty="0" err="1">
                <a:solidFill>
                  <a:schemeClr val="accent6">
                    <a:lumMod val="75000"/>
                  </a:schemeClr>
                </a:solidFill>
                <a:latin typeface="Consolas" panose="020B0609020204030204" pitchFamily="49" charset="0"/>
              </a:rPr>
              <a:t>winsock.h</a:t>
            </a:r>
            <a:endParaRPr lang="en-US" altLang="ko-KR" dirty="0">
              <a:solidFill>
                <a:schemeClr val="accent6">
                  <a:lumMod val="75000"/>
                </a:schemeClr>
              </a:solidFill>
              <a:latin typeface="Consolas" panose="020B0609020204030204" pitchFamily="49" charset="0"/>
            </a:endParaRPr>
          </a:p>
          <a:p>
            <a:r>
              <a:rPr lang="en-US" altLang="ko-KR" dirty="0">
                <a:latin typeface="Consolas" panose="020B0609020204030204" pitchFamily="49" charset="0"/>
              </a:rPr>
              <a:t>#ifndef _WINSOCKAPI_</a:t>
            </a:r>
          </a:p>
          <a:p>
            <a:r>
              <a:rPr lang="en-US" altLang="ko-KR" dirty="0">
                <a:latin typeface="Consolas" panose="020B0609020204030204" pitchFamily="49" charset="0"/>
              </a:rPr>
              <a:t>#include </a:t>
            </a:r>
            <a:r>
              <a:rPr lang="en-US" altLang="ko-KR" dirty="0">
                <a:solidFill>
                  <a:schemeClr val="accent2">
                    <a:lumMod val="50000"/>
                  </a:schemeClr>
                </a:solidFill>
                <a:latin typeface="Consolas" panose="020B0609020204030204" pitchFamily="49" charset="0"/>
              </a:rPr>
              <a:t>&lt;</a:t>
            </a:r>
            <a:r>
              <a:rPr lang="en-US" altLang="ko-KR" dirty="0" err="1">
                <a:solidFill>
                  <a:schemeClr val="accent2">
                    <a:lumMod val="50000"/>
                  </a:schemeClr>
                </a:solidFill>
                <a:latin typeface="Consolas" panose="020B0609020204030204" pitchFamily="49" charset="0"/>
              </a:rPr>
              <a:t>winsdows.h</a:t>
            </a:r>
            <a:r>
              <a:rPr lang="en-US" altLang="ko-KR" dirty="0">
                <a:solidFill>
                  <a:schemeClr val="accent2">
                    <a:lumMod val="50000"/>
                  </a:schemeClr>
                </a:solidFill>
                <a:latin typeface="Consolas" panose="020B0609020204030204" pitchFamily="49" charset="0"/>
              </a:rPr>
              <a:t>&gt;</a:t>
            </a:r>
          </a:p>
          <a:p>
            <a:r>
              <a:rPr lang="en-US" altLang="ko-KR" dirty="0">
                <a:latin typeface="Consolas" panose="020B0609020204030204" pitchFamily="49" charset="0"/>
              </a:rPr>
              <a:t>#endif</a:t>
            </a:r>
          </a:p>
        </p:txBody>
      </p:sp>
    </p:spTree>
    <p:extLst>
      <p:ext uri="{BB962C8B-B14F-4D97-AF65-F5344CB8AC3E}">
        <p14:creationId xmlns:p14="http://schemas.microsoft.com/office/powerpoint/2010/main" val="18662249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9B17-F563-D784-0BCC-CE0192CF839B}"/>
              </a:ext>
            </a:extLst>
          </p:cNvPr>
          <p:cNvSpPr>
            <a:spLocks noGrp="1"/>
          </p:cNvSpPr>
          <p:nvPr>
            <p:ph type="title"/>
          </p:nvPr>
        </p:nvSpPr>
        <p:spPr/>
        <p:txBody>
          <a:bodyPr/>
          <a:lstStyle/>
          <a:p>
            <a:r>
              <a:rPr lang="en-US" altLang="ko-KR" dirty="0"/>
              <a:t>APIs</a:t>
            </a:r>
            <a:endParaRPr lang="ko-KR" altLang="en-US" dirty="0"/>
          </a:p>
        </p:txBody>
      </p:sp>
      <p:sp>
        <p:nvSpPr>
          <p:cNvPr id="3" name="Content Placeholder 2">
            <a:extLst>
              <a:ext uri="{FF2B5EF4-FFF2-40B4-BE49-F238E27FC236}">
                <a16:creationId xmlns:a16="http://schemas.microsoft.com/office/drawing/2014/main" id="{A3977EC6-6D76-539B-F238-B1D6542581DC}"/>
              </a:ext>
            </a:extLst>
          </p:cNvPr>
          <p:cNvSpPr>
            <a:spLocks noGrp="1"/>
          </p:cNvSpPr>
          <p:nvPr>
            <p:ph idx="1"/>
          </p:nvPr>
        </p:nvSpPr>
        <p:spPr/>
        <p:txBody>
          <a:bodyPr/>
          <a:lstStyle/>
          <a:p>
            <a:r>
              <a:rPr lang="en-US" altLang="ko-KR" dirty="0" err="1"/>
              <a:t>WSAStartup</a:t>
            </a:r>
            <a:r>
              <a:rPr lang="en-US" altLang="ko-KR" dirty="0"/>
              <a:t>(</a:t>
            </a:r>
            <a:r>
              <a:rPr lang="en-US" altLang="ko-KR" dirty="0" err="1"/>
              <a:t>wVersionRequested</a:t>
            </a:r>
            <a:r>
              <a:rPr lang="en-US" altLang="ko-KR" dirty="0"/>
              <a:t>, </a:t>
            </a:r>
            <a:r>
              <a:rPr lang="en-US" altLang="ko-KR" dirty="0" err="1"/>
              <a:t>lpWSAData</a:t>
            </a:r>
            <a:r>
              <a:rPr lang="en-US" altLang="ko-KR" dirty="0"/>
              <a:t>)</a:t>
            </a:r>
          </a:p>
          <a:p>
            <a:pPr lvl="1"/>
            <a:r>
              <a:rPr lang="en-US" altLang="ko-KR" dirty="0"/>
              <a:t>Winsock DLL(ws2_32.dll) </a:t>
            </a:r>
            <a:r>
              <a:rPr lang="ko-KR" altLang="en-US" dirty="0"/>
              <a:t>사용 시작</a:t>
            </a:r>
            <a:endParaRPr lang="en-US" altLang="ko-KR" dirty="0"/>
          </a:p>
          <a:p>
            <a:pPr lvl="2"/>
            <a:r>
              <a:rPr lang="en-US" altLang="ko-KR" dirty="0" err="1"/>
              <a:t>wVersionRequested</a:t>
            </a:r>
            <a:r>
              <a:rPr lang="en-US" altLang="ko-KR" dirty="0"/>
              <a:t> : </a:t>
            </a:r>
            <a:r>
              <a:rPr lang="ko-KR" altLang="en-US" dirty="0"/>
              <a:t>가장 높은 버전의 </a:t>
            </a:r>
            <a:r>
              <a:rPr lang="en-US" altLang="ko-KR" dirty="0"/>
              <a:t>Windows </a:t>
            </a:r>
            <a:r>
              <a:rPr lang="ko-KR" altLang="en-US" dirty="0"/>
              <a:t>소켓 사양</a:t>
            </a:r>
            <a:endParaRPr lang="en-US" altLang="ko-KR" dirty="0"/>
          </a:p>
          <a:p>
            <a:pPr lvl="2"/>
            <a:r>
              <a:rPr lang="en-US" altLang="ko-KR" dirty="0" err="1"/>
              <a:t>lpWSAData</a:t>
            </a:r>
            <a:r>
              <a:rPr lang="en-US" altLang="ko-KR" dirty="0"/>
              <a:t> : Windows</a:t>
            </a:r>
            <a:r>
              <a:rPr lang="ko-KR" altLang="en-US" dirty="0"/>
              <a:t> 소켓 구현의 세부정보 수신 </a:t>
            </a:r>
            <a:r>
              <a:rPr lang="en-US" altLang="ko-KR" dirty="0"/>
              <a:t>WSADATA </a:t>
            </a:r>
            <a:r>
              <a:rPr lang="ko-KR" altLang="en-US" dirty="0"/>
              <a:t>포인터</a:t>
            </a:r>
            <a:endParaRPr lang="en-US" altLang="ko-KR" dirty="0"/>
          </a:p>
          <a:p>
            <a:pPr lvl="3"/>
            <a:r>
              <a:rPr lang="ko-KR" altLang="en-US" dirty="0"/>
              <a:t>소켓 사양 버전</a:t>
            </a:r>
            <a:r>
              <a:rPr lang="en-US" altLang="ko-KR" dirty="0"/>
              <a:t>, </a:t>
            </a:r>
            <a:r>
              <a:rPr lang="ko-KR" altLang="en-US" dirty="0"/>
              <a:t>최대 소켓 수</a:t>
            </a:r>
            <a:r>
              <a:rPr lang="en-US" altLang="ko-KR" dirty="0"/>
              <a:t>, </a:t>
            </a:r>
            <a:r>
              <a:rPr lang="ko-KR" altLang="en-US" dirty="0"/>
              <a:t>최대 </a:t>
            </a:r>
            <a:r>
              <a:rPr lang="ko-KR" altLang="en-US" dirty="0" err="1"/>
              <a:t>데이터그램</a:t>
            </a:r>
            <a:r>
              <a:rPr lang="ko-KR" altLang="en-US" dirty="0"/>
              <a:t> 메시지 크기</a:t>
            </a:r>
            <a:r>
              <a:rPr lang="en-US" altLang="ko-KR" dirty="0"/>
              <a:t>,</a:t>
            </a:r>
            <a:r>
              <a:rPr lang="ko-KR" altLang="en-US" dirty="0"/>
              <a:t> </a:t>
            </a:r>
            <a:r>
              <a:rPr lang="en-US" altLang="ko-KR" dirty="0"/>
              <a:t>…</a:t>
            </a:r>
          </a:p>
          <a:p>
            <a:pPr lvl="2"/>
            <a:endParaRPr lang="en-US" altLang="ko-KR" dirty="0"/>
          </a:p>
          <a:p>
            <a:pPr lvl="2"/>
            <a:endParaRPr lang="en-US" altLang="ko-KR" dirty="0"/>
          </a:p>
          <a:p>
            <a:pPr lvl="2"/>
            <a:endParaRPr lang="en-US" altLang="ko-KR" dirty="0"/>
          </a:p>
          <a:p>
            <a:pPr lvl="2"/>
            <a:endParaRPr lang="en-US" altLang="ko-KR" dirty="0"/>
          </a:p>
          <a:p>
            <a:r>
              <a:rPr lang="en-US" altLang="ko-KR" dirty="0" err="1"/>
              <a:t>WSACleanup</a:t>
            </a:r>
            <a:r>
              <a:rPr lang="en-US" altLang="ko-KR" dirty="0"/>
              <a:t>()</a:t>
            </a:r>
          </a:p>
          <a:p>
            <a:pPr lvl="1"/>
            <a:r>
              <a:rPr lang="en-US" altLang="ko-KR" dirty="0"/>
              <a:t>Winsock DLL(ws2_32.dll) </a:t>
            </a:r>
            <a:r>
              <a:rPr lang="ko-KR" altLang="en-US" dirty="0"/>
              <a:t>사용 종료</a:t>
            </a:r>
          </a:p>
        </p:txBody>
      </p:sp>
      <p:sp>
        <p:nvSpPr>
          <p:cNvPr id="4" name="Slide Number Placeholder 3">
            <a:extLst>
              <a:ext uri="{FF2B5EF4-FFF2-40B4-BE49-F238E27FC236}">
                <a16:creationId xmlns:a16="http://schemas.microsoft.com/office/drawing/2014/main" id="{64D420B4-05F6-4F0D-4032-A705EDC881DF}"/>
              </a:ext>
            </a:extLst>
          </p:cNvPr>
          <p:cNvSpPr>
            <a:spLocks noGrp="1"/>
          </p:cNvSpPr>
          <p:nvPr>
            <p:ph type="sldNum" sz="quarter" idx="10"/>
          </p:nvPr>
        </p:nvSpPr>
        <p:spPr/>
        <p:txBody>
          <a:bodyPr/>
          <a:lstStyle/>
          <a:p>
            <a:fld id="{D9077D98-EF84-479F-B0A6-B3152D61A2E5}" type="slidenum">
              <a:rPr lang="ko-KR" altLang="en-US" smtClean="0"/>
              <a:t>16</a:t>
            </a:fld>
            <a:endParaRPr lang="ko-KR" altLang="en-US"/>
          </a:p>
        </p:txBody>
      </p:sp>
      <p:pic>
        <p:nvPicPr>
          <p:cNvPr id="6" name="Picture 5">
            <a:extLst>
              <a:ext uri="{FF2B5EF4-FFF2-40B4-BE49-F238E27FC236}">
                <a16:creationId xmlns:a16="http://schemas.microsoft.com/office/drawing/2014/main" id="{4CBEFF6A-81AF-7A6C-3507-4B0C81E9C6AB}"/>
              </a:ext>
            </a:extLst>
          </p:cNvPr>
          <p:cNvPicPr>
            <a:picLocks noChangeAspect="1"/>
          </p:cNvPicPr>
          <p:nvPr/>
        </p:nvPicPr>
        <p:blipFill>
          <a:blip r:embed="rId3"/>
          <a:stretch>
            <a:fillRect/>
          </a:stretch>
        </p:blipFill>
        <p:spPr>
          <a:xfrm>
            <a:off x="1124370" y="3448051"/>
            <a:ext cx="4432298" cy="939799"/>
          </a:xfrm>
          <a:prstGeom prst="rect">
            <a:avLst/>
          </a:prstGeom>
          <a:ln>
            <a:solidFill>
              <a:schemeClr val="tx1"/>
            </a:solidFill>
          </a:ln>
        </p:spPr>
      </p:pic>
    </p:spTree>
    <p:extLst>
      <p:ext uri="{BB962C8B-B14F-4D97-AF65-F5344CB8AC3E}">
        <p14:creationId xmlns:p14="http://schemas.microsoft.com/office/powerpoint/2010/main" val="447296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2E36-85AD-570C-0A28-1B69436BB66F}"/>
              </a:ext>
            </a:extLst>
          </p:cNvPr>
          <p:cNvSpPr>
            <a:spLocks noGrp="1"/>
          </p:cNvSpPr>
          <p:nvPr>
            <p:ph type="title"/>
          </p:nvPr>
        </p:nvSpPr>
        <p:spPr/>
        <p:txBody>
          <a:bodyPr/>
          <a:lstStyle/>
          <a:p>
            <a:r>
              <a:rPr lang="en-US" altLang="ko-KR" dirty="0"/>
              <a:t>APIs</a:t>
            </a:r>
            <a:endParaRPr lang="ko-KR" altLang="en-US" dirty="0"/>
          </a:p>
        </p:txBody>
      </p:sp>
      <p:sp>
        <p:nvSpPr>
          <p:cNvPr id="3" name="Content Placeholder 2">
            <a:extLst>
              <a:ext uri="{FF2B5EF4-FFF2-40B4-BE49-F238E27FC236}">
                <a16:creationId xmlns:a16="http://schemas.microsoft.com/office/drawing/2014/main" id="{C2EAD80A-D3A9-6E7A-A752-4C1B4DD7EDB0}"/>
              </a:ext>
            </a:extLst>
          </p:cNvPr>
          <p:cNvSpPr>
            <a:spLocks noGrp="1"/>
          </p:cNvSpPr>
          <p:nvPr>
            <p:ph idx="1"/>
          </p:nvPr>
        </p:nvSpPr>
        <p:spPr>
          <a:xfrm>
            <a:off x="609599" y="1435101"/>
            <a:ext cx="10898598" cy="4965700"/>
          </a:xfrm>
        </p:spPr>
        <p:txBody>
          <a:bodyPr/>
          <a:lstStyle/>
          <a:p>
            <a:r>
              <a:rPr lang="en-US" altLang="ko-KR" dirty="0"/>
              <a:t>SOCKET</a:t>
            </a:r>
          </a:p>
          <a:p>
            <a:pPr lvl="1"/>
            <a:r>
              <a:rPr lang="en-US" altLang="ko-KR" dirty="0"/>
              <a:t>int</a:t>
            </a:r>
            <a:r>
              <a:rPr lang="ko-KR" altLang="en-US" dirty="0"/>
              <a:t>형 대신 </a:t>
            </a:r>
            <a:r>
              <a:rPr lang="en-US" altLang="ko-KR" dirty="0"/>
              <a:t>SOCKET </a:t>
            </a:r>
            <a:r>
              <a:rPr lang="ko-KR" altLang="en-US" dirty="0"/>
              <a:t>사용</a:t>
            </a:r>
            <a:endParaRPr lang="en-US" altLang="ko-KR" dirty="0"/>
          </a:p>
          <a:p>
            <a:pPr lvl="1"/>
            <a:r>
              <a:rPr lang="ko-KR" altLang="en-US" dirty="0"/>
              <a:t>타입은 </a:t>
            </a:r>
            <a:r>
              <a:rPr lang="en-US" altLang="ko-KR" dirty="0"/>
              <a:t>unsigned int</a:t>
            </a:r>
          </a:p>
          <a:p>
            <a:pPr lvl="1"/>
            <a:endParaRPr lang="en-US" altLang="ko-KR" dirty="0"/>
          </a:p>
          <a:p>
            <a:pPr lvl="1"/>
            <a:endParaRPr lang="en-US" altLang="ko-KR" dirty="0"/>
          </a:p>
          <a:p>
            <a:pPr lvl="1"/>
            <a:endParaRPr lang="en-US" altLang="ko-KR" dirty="0"/>
          </a:p>
          <a:p>
            <a:r>
              <a:rPr lang="en-US" altLang="ko-KR" dirty="0"/>
              <a:t> </a:t>
            </a:r>
            <a:r>
              <a:rPr lang="en-US" altLang="ko-KR" sz="1400" dirty="0"/>
              <a:t>SOCKET</a:t>
            </a:r>
            <a:r>
              <a:rPr lang="en-US" altLang="ko-KR" dirty="0"/>
              <a:t> socket(</a:t>
            </a:r>
            <a:r>
              <a:rPr lang="en-US" altLang="ko-KR" sz="1400" dirty="0"/>
              <a:t>int</a:t>
            </a:r>
            <a:r>
              <a:rPr lang="en-US" altLang="ko-KR" dirty="0"/>
              <a:t> </a:t>
            </a:r>
            <a:r>
              <a:rPr lang="en-US" altLang="ko-KR" dirty="0" err="1"/>
              <a:t>af</a:t>
            </a:r>
            <a:r>
              <a:rPr lang="en-US" altLang="ko-KR" dirty="0"/>
              <a:t>,</a:t>
            </a:r>
            <a:r>
              <a:rPr lang="en-US" altLang="ko-KR" sz="1400" dirty="0"/>
              <a:t> int</a:t>
            </a:r>
            <a:r>
              <a:rPr lang="en-US" altLang="ko-KR" dirty="0"/>
              <a:t> type,</a:t>
            </a:r>
            <a:r>
              <a:rPr lang="en-US" altLang="ko-KR" sz="1400" dirty="0"/>
              <a:t> int</a:t>
            </a:r>
            <a:r>
              <a:rPr lang="en-US" altLang="ko-KR" dirty="0"/>
              <a:t> protocol)</a:t>
            </a:r>
          </a:p>
          <a:p>
            <a:pPr lvl="1"/>
            <a:r>
              <a:rPr lang="en-US" altLang="ko-KR" dirty="0" err="1"/>
              <a:t>af</a:t>
            </a:r>
            <a:r>
              <a:rPr lang="en-US" altLang="ko-KR" dirty="0"/>
              <a:t> : address family</a:t>
            </a:r>
          </a:p>
          <a:p>
            <a:pPr lvl="1"/>
            <a:r>
              <a:rPr lang="en-US" altLang="ko-KR" dirty="0"/>
              <a:t>type : TCP/UDP/…</a:t>
            </a:r>
          </a:p>
          <a:p>
            <a:pPr lvl="1"/>
            <a:r>
              <a:rPr lang="en-US" altLang="ko-KR" dirty="0"/>
              <a:t>protocol : 0 </a:t>
            </a:r>
            <a:r>
              <a:rPr lang="ko-KR" altLang="en-US" dirty="0"/>
              <a:t>지정 시 서비스 공급자</a:t>
            </a:r>
            <a:r>
              <a:rPr lang="en-US" altLang="ko-KR" dirty="0"/>
              <a:t>(ws2_32.dll)</a:t>
            </a:r>
            <a:r>
              <a:rPr lang="ko-KR" altLang="en-US" dirty="0"/>
              <a:t>가 선택</a:t>
            </a:r>
          </a:p>
        </p:txBody>
      </p:sp>
      <p:sp>
        <p:nvSpPr>
          <p:cNvPr id="4" name="Slide Number Placeholder 3">
            <a:extLst>
              <a:ext uri="{FF2B5EF4-FFF2-40B4-BE49-F238E27FC236}">
                <a16:creationId xmlns:a16="http://schemas.microsoft.com/office/drawing/2014/main" id="{6F21ACF6-A92E-7941-18EE-B0927D024BC4}"/>
              </a:ext>
            </a:extLst>
          </p:cNvPr>
          <p:cNvSpPr>
            <a:spLocks noGrp="1"/>
          </p:cNvSpPr>
          <p:nvPr>
            <p:ph type="sldNum" sz="quarter" idx="10"/>
          </p:nvPr>
        </p:nvSpPr>
        <p:spPr/>
        <p:txBody>
          <a:bodyPr/>
          <a:lstStyle/>
          <a:p>
            <a:fld id="{D9077D98-EF84-479F-B0A6-B3152D61A2E5}" type="slidenum">
              <a:rPr lang="ko-KR" altLang="en-US" smtClean="0"/>
              <a:t>17</a:t>
            </a:fld>
            <a:endParaRPr lang="ko-KR" altLang="en-US"/>
          </a:p>
        </p:txBody>
      </p:sp>
      <p:pic>
        <p:nvPicPr>
          <p:cNvPr id="6" name="Picture 5">
            <a:extLst>
              <a:ext uri="{FF2B5EF4-FFF2-40B4-BE49-F238E27FC236}">
                <a16:creationId xmlns:a16="http://schemas.microsoft.com/office/drawing/2014/main" id="{0C8EAA27-B839-ACC9-0FC9-02747719C508}"/>
              </a:ext>
            </a:extLst>
          </p:cNvPr>
          <p:cNvPicPr>
            <a:picLocks noChangeAspect="1"/>
          </p:cNvPicPr>
          <p:nvPr/>
        </p:nvPicPr>
        <p:blipFill>
          <a:blip r:embed="rId3"/>
          <a:stretch>
            <a:fillRect/>
          </a:stretch>
        </p:blipFill>
        <p:spPr>
          <a:xfrm>
            <a:off x="5325906" y="2673671"/>
            <a:ext cx="2914650" cy="819150"/>
          </a:xfrm>
          <a:prstGeom prst="rect">
            <a:avLst/>
          </a:prstGeom>
          <a:ln>
            <a:solidFill>
              <a:schemeClr val="tx1"/>
            </a:solidFill>
          </a:ln>
        </p:spPr>
      </p:pic>
      <p:pic>
        <p:nvPicPr>
          <p:cNvPr id="8" name="Picture 7">
            <a:extLst>
              <a:ext uri="{FF2B5EF4-FFF2-40B4-BE49-F238E27FC236}">
                <a16:creationId xmlns:a16="http://schemas.microsoft.com/office/drawing/2014/main" id="{14EE2F80-11C5-2C92-E93D-C414B69DBD37}"/>
              </a:ext>
            </a:extLst>
          </p:cNvPr>
          <p:cNvPicPr>
            <a:picLocks noChangeAspect="1"/>
          </p:cNvPicPr>
          <p:nvPr/>
        </p:nvPicPr>
        <p:blipFill rotWithShape="1">
          <a:blip r:embed="rId4"/>
          <a:srcRect l="-995" r="1"/>
          <a:stretch/>
        </p:blipFill>
        <p:spPr>
          <a:xfrm>
            <a:off x="5325906" y="1743072"/>
            <a:ext cx="3867150" cy="504825"/>
          </a:xfrm>
          <a:prstGeom prst="rect">
            <a:avLst/>
          </a:prstGeom>
          <a:ln>
            <a:solidFill>
              <a:schemeClr val="tx1"/>
            </a:solidFill>
          </a:ln>
        </p:spPr>
      </p:pic>
      <p:sp>
        <p:nvSpPr>
          <p:cNvPr id="9" name="TextBox 8">
            <a:extLst>
              <a:ext uri="{FF2B5EF4-FFF2-40B4-BE49-F238E27FC236}">
                <a16:creationId xmlns:a16="http://schemas.microsoft.com/office/drawing/2014/main" id="{32433B38-B964-1E98-26B5-3E27DB617CD7}"/>
              </a:ext>
            </a:extLst>
          </p:cNvPr>
          <p:cNvSpPr txBox="1"/>
          <p:nvPr/>
        </p:nvSpPr>
        <p:spPr>
          <a:xfrm>
            <a:off x="5325906" y="1435295"/>
            <a:ext cx="1079142" cy="307777"/>
          </a:xfrm>
          <a:prstGeom prst="rect">
            <a:avLst/>
          </a:prstGeom>
          <a:noFill/>
        </p:spPr>
        <p:txBody>
          <a:bodyPr wrap="none" rtlCol="0">
            <a:spAutoFit/>
          </a:bodyPr>
          <a:lstStyle/>
          <a:p>
            <a:r>
              <a:rPr lang="en-US" altLang="ko-KR" sz="1400" dirty="0" err="1">
                <a:latin typeface="Consolas" panose="020B0609020204030204" pitchFamily="49" charset="0"/>
              </a:rPr>
              <a:t>basetsd.h</a:t>
            </a:r>
            <a:endParaRPr lang="ko-KR" altLang="en-US" sz="1400" dirty="0">
              <a:latin typeface="Consolas" panose="020B0609020204030204" pitchFamily="49" charset="0"/>
            </a:endParaRPr>
          </a:p>
        </p:txBody>
      </p:sp>
      <p:sp>
        <p:nvSpPr>
          <p:cNvPr id="10" name="TextBox 9">
            <a:extLst>
              <a:ext uri="{FF2B5EF4-FFF2-40B4-BE49-F238E27FC236}">
                <a16:creationId xmlns:a16="http://schemas.microsoft.com/office/drawing/2014/main" id="{39B57E8B-348C-25BE-C32A-56CFBA1CC36E}"/>
              </a:ext>
            </a:extLst>
          </p:cNvPr>
          <p:cNvSpPr txBox="1"/>
          <p:nvPr/>
        </p:nvSpPr>
        <p:spPr>
          <a:xfrm>
            <a:off x="5325906" y="2365894"/>
            <a:ext cx="1178528" cy="307777"/>
          </a:xfrm>
          <a:prstGeom prst="rect">
            <a:avLst/>
          </a:prstGeom>
          <a:noFill/>
        </p:spPr>
        <p:txBody>
          <a:bodyPr wrap="none" rtlCol="0">
            <a:spAutoFit/>
          </a:bodyPr>
          <a:lstStyle/>
          <a:p>
            <a:r>
              <a:rPr lang="en-US" altLang="ko-KR" sz="1400" dirty="0">
                <a:latin typeface="Consolas" panose="020B0609020204030204" pitchFamily="49" charset="0"/>
              </a:rPr>
              <a:t>WinSock2.h</a:t>
            </a:r>
            <a:endParaRPr lang="ko-KR" altLang="en-US" sz="1400" dirty="0">
              <a:latin typeface="Consolas" panose="020B0609020204030204" pitchFamily="49" charset="0"/>
            </a:endParaRPr>
          </a:p>
        </p:txBody>
      </p:sp>
      <p:pic>
        <p:nvPicPr>
          <p:cNvPr id="12" name="Picture 11">
            <a:extLst>
              <a:ext uri="{FF2B5EF4-FFF2-40B4-BE49-F238E27FC236}">
                <a16:creationId xmlns:a16="http://schemas.microsoft.com/office/drawing/2014/main" id="{30E5373D-AE5F-8B95-3817-E48FC44BAC4B}"/>
              </a:ext>
            </a:extLst>
          </p:cNvPr>
          <p:cNvPicPr>
            <a:picLocks noChangeAspect="1"/>
          </p:cNvPicPr>
          <p:nvPr/>
        </p:nvPicPr>
        <p:blipFill rotWithShape="1">
          <a:blip r:embed="rId5"/>
          <a:srcRect l="-2423"/>
          <a:stretch/>
        </p:blipFill>
        <p:spPr>
          <a:xfrm>
            <a:off x="6642525" y="4756779"/>
            <a:ext cx="4630282" cy="666120"/>
          </a:xfrm>
          <a:prstGeom prst="rect">
            <a:avLst/>
          </a:prstGeom>
          <a:ln>
            <a:solidFill>
              <a:schemeClr val="tx1"/>
            </a:solidFill>
          </a:ln>
        </p:spPr>
      </p:pic>
      <p:sp>
        <p:nvSpPr>
          <p:cNvPr id="13" name="TextBox 12">
            <a:extLst>
              <a:ext uri="{FF2B5EF4-FFF2-40B4-BE49-F238E27FC236}">
                <a16:creationId xmlns:a16="http://schemas.microsoft.com/office/drawing/2014/main" id="{8209B91B-6992-55F6-A1A5-1D431EC9BF49}"/>
              </a:ext>
            </a:extLst>
          </p:cNvPr>
          <p:cNvSpPr txBox="1"/>
          <p:nvPr/>
        </p:nvSpPr>
        <p:spPr>
          <a:xfrm>
            <a:off x="10367256" y="4438262"/>
            <a:ext cx="979755" cy="307777"/>
          </a:xfrm>
          <a:prstGeom prst="rect">
            <a:avLst/>
          </a:prstGeom>
          <a:noFill/>
        </p:spPr>
        <p:txBody>
          <a:bodyPr wrap="none" rtlCol="0">
            <a:spAutoFit/>
          </a:bodyPr>
          <a:lstStyle/>
          <a:p>
            <a:r>
              <a:rPr lang="en-US" altLang="ko-KR" sz="1400" dirty="0" err="1">
                <a:latin typeface="Consolas" panose="020B0609020204030204" pitchFamily="49" charset="0"/>
              </a:rPr>
              <a:t>Client.c</a:t>
            </a:r>
            <a:endParaRPr lang="ko-KR" altLang="en-US" sz="1400" dirty="0">
              <a:latin typeface="Consolas" panose="020B0609020204030204" pitchFamily="49" charset="0"/>
            </a:endParaRPr>
          </a:p>
        </p:txBody>
      </p:sp>
    </p:spTree>
    <p:extLst>
      <p:ext uri="{BB962C8B-B14F-4D97-AF65-F5344CB8AC3E}">
        <p14:creationId xmlns:p14="http://schemas.microsoft.com/office/powerpoint/2010/main" val="844536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2E36-85AD-570C-0A28-1B69436BB66F}"/>
              </a:ext>
            </a:extLst>
          </p:cNvPr>
          <p:cNvSpPr>
            <a:spLocks noGrp="1"/>
          </p:cNvSpPr>
          <p:nvPr>
            <p:ph type="title"/>
          </p:nvPr>
        </p:nvSpPr>
        <p:spPr/>
        <p:txBody>
          <a:bodyPr/>
          <a:lstStyle/>
          <a:p>
            <a:r>
              <a:rPr lang="en-US" altLang="ko-KR" dirty="0"/>
              <a:t>APIs</a:t>
            </a:r>
            <a:endParaRPr lang="ko-KR" altLang="en-US" dirty="0"/>
          </a:p>
        </p:txBody>
      </p:sp>
      <p:sp>
        <p:nvSpPr>
          <p:cNvPr id="4" name="Slide Number Placeholder 3">
            <a:extLst>
              <a:ext uri="{FF2B5EF4-FFF2-40B4-BE49-F238E27FC236}">
                <a16:creationId xmlns:a16="http://schemas.microsoft.com/office/drawing/2014/main" id="{6F21ACF6-A92E-7941-18EE-B0927D024BC4}"/>
              </a:ext>
            </a:extLst>
          </p:cNvPr>
          <p:cNvSpPr>
            <a:spLocks noGrp="1"/>
          </p:cNvSpPr>
          <p:nvPr>
            <p:ph type="sldNum" sz="quarter" idx="10"/>
          </p:nvPr>
        </p:nvSpPr>
        <p:spPr>
          <a:xfrm>
            <a:off x="9265483" y="6089445"/>
            <a:ext cx="2743200" cy="365125"/>
          </a:xfrm>
        </p:spPr>
        <p:txBody>
          <a:bodyPr/>
          <a:lstStyle/>
          <a:p>
            <a:fld id="{D9077D98-EF84-479F-B0A6-B3152D61A2E5}" type="slidenum">
              <a:rPr lang="ko-KR" altLang="en-US" smtClean="0"/>
              <a:t>18</a:t>
            </a:fld>
            <a:endParaRPr lang="ko-KR" altLang="en-US"/>
          </a:p>
        </p:txBody>
      </p:sp>
      <p:pic>
        <p:nvPicPr>
          <p:cNvPr id="21" name="Picture 20">
            <a:extLst>
              <a:ext uri="{FF2B5EF4-FFF2-40B4-BE49-F238E27FC236}">
                <a16:creationId xmlns:a16="http://schemas.microsoft.com/office/drawing/2014/main" id="{E7994DCC-1BFE-3069-0179-D379FD40F7F7}"/>
              </a:ext>
            </a:extLst>
          </p:cNvPr>
          <p:cNvPicPr>
            <a:picLocks noChangeAspect="1"/>
          </p:cNvPicPr>
          <p:nvPr/>
        </p:nvPicPr>
        <p:blipFill>
          <a:blip r:embed="rId2"/>
          <a:stretch>
            <a:fillRect/>
          </a:stretch>
        </p:blipFill>
        <p:spPr>
          <a:xfrm>
            <a:off x="7249541" y="2850286"/>
            <a:ext cx="3665187" cy="578714"/>
          </a:xfrm>
          <a:prstGeom prst="rect">
            <a:avLst/>
          </a:prstGeom>
          <a:ln>
            <a:solidFill>
              <a:schemeClr val="tx1"/>
            </a:solidFill>
          </a:ln>
        </p:spPr>
      </p:pic>
      <p:pic>
        <p:nvPicPr>
          <p:cNvPr id="23" name="Picture 22">
            <a:extLst>
              <a:ext uri="{FF2B5EF4-FFF2-40B4-BE49-F238E27FC236}">
                <a16:creationId xmlns:a16="http://schemas.microsoft.com/office/drawing/2014/main" id="{ECE4E266-BD0C-753E-9BB4-BCA87CD0084C}"/>
              </a:ext>
            </a:extLst>
          </p:cNvPr>
          <p:cNvPicPr>
            <a:picLocks noChangeAspect="1"/>
          </p:cNvPicPr>
          <p:nvPr/>
        </p:nvPicPr>
        <p:blipFill>
          <a:blip r:embed="rId3"/>
          <a:stretch>
            <a:fillRect/>
          </a:stretch>
        </p:blipFill>
        <p:spPr>
          <a:xfrm>
            <a:off x="7249542" y="3822739"/>
            <a:ext cx="3665186" cy="431199"/>
          </a:xfrm>
          <a:prstGeom prst="rect">
            <a:avLst/>
          </a:prstGeom>
          <a:ln>
            <a:solidFill>
              <a:schemeClr val="tx1"/>
            </a:solidFill>
          </a:ln>
        </p:spPr>
      </p:pic>
      <p:sp>
        <p:nvSpPr>
          <p:cNvPr id="24" name="TextBox 23">
            <a:extLst>
              <a:ext uri="{FF2B5EF4-FFF2-40B4-BE49-F238E27FC236}">
                <a16:creationId xmlns:a16="http://schemas.microsoft.com/office/drawing/2014/main" id="{E8BDEBBF-DDF3-7C6E-DCEF-0009216FA5BE}"/>
              </a:ext>
            </a:extLst>
          </p:cNvPr>
          <p:cNvSpPr txBox="1"/>
          <p:nvPr/>
        </p:nvSpPr>
        <p:spPr>
          <a:xfrm>
            <a:off x="7249541" y="2536421"/>
            <a:ext cx="979755" cy="307777"/>
          </a:xfrm>
          <a:prstGeom prst="rect">
            <a:avLst/>
          </a:prstGeom>
          <a:noFill/>
        </p:spPr>
        <p:txBody>
          <a:bodyPr wrap="none" rtlCol="0">
            <a:spAutoFit/>
          </a:bodyPr>
          <a:lstStyle/>
          <a:p>
            <a:r>
              <a:rPr lang="en-US" altLang="ko-KR" sz="1400" dirty="0" err="1">
                <a:latin typeface="Consolas" panose="020B0609020204030204" pitchFamily="49" charset="0"/>
              </a:rPr>
              <a:t>Client.c</a:t>
            </a:r>
            <a:endParaRPr lang="ko-KR" altLang="en-US" sz="1400" dirty="0">
              <a:latin typeface="Consolas" panose="020B0609020204030204" pitchFamily="49" charset="0"/>
            </a:endParaRPr>
          </a:p>
        </p:txBody>
      </p:sp>
      <p:sp>
        <p:nvSpPr>
          <p:cNvPr id="25" name="TextBox 24">
            <a:extLst>
              <a:ext uri="{FF2B5EF4-FFF2-40B4-BE49-F238E27FC236}">
                <a16:creationId xmlns:a16="http://schemas.microsoft.com/office/drawing/2014/main" id="{27E2E905-8B5B-02F9-72DE-4FC4B1C782D2}"/>
              </a:ext>
            </a:extLst>
          </p:cNvPr>
          <p:cNvSpPr txBox="1"/>
          <p:nvPr/>
        </p:nvSpPr>
        <p:spPr>
          <a:xfrm>
            <a:off x="7249541" y="3514962"/>
            <a:ext cx="979755" cy="307777"/>
          </a:xfrm>
          <a:prstGeom prst="rect">
            <a:avLst/>
          </a:prstGeom>
          <a:noFill/>
        </p:spPr>
        <p:txBody>
          <a:bodyPr wrap="none" rtlCol="0">
            <a:spAutoFit/>
          </a:bodyPr>
          <a:lstStyle/>
          <a:p>
            <a:r>
              <a:rPr lang="en-US" altLang="ko-KR" sz="1400" dirty="0" err="1">
                <a:latin typeface="Consolas" panose="020B0609020204030204" pitchFamily="49" charset="0"/>
              </a:rPr>
              <a:t>Server.c</a:t>
            </a:r>
            <a:endParaRPr lang="ko-KR" altLang="en-US" sz="1400" dirty="0">
              <a:latin typeface="Consolas" panose="020B0609020204030204" pitchFamily="49" charset="0"/>
            </a:endParaRPr>
          </a:p>
        </p:txBody>
      </p:sp>
      <p:sp>
        <p:nvSpPr>
          <p:cNvPr id="7" name="Content Placeholder 6">
            <a:extLst>
              <a:ext uri="{FF2B5EF4-FFF2-40B4-BE49-F238E27FC236}">
                <a16:creationId xmlns:a16="http://schemas.microsoft.com/office/drawing/2014/main" id="{1342706E-25DF-936D-A36F-4771B521BCC2}"/>
              </a:ext>
            </a:extLst>
          </p:cNvPr>
          <p:cNvSpPr>
            <a:spLocks noGrp="1"/>
          </p:cNvSpPr>
          <p:nvPr>
            <p:ph idx="1"/>
          </p:nvPr>
        </p:nvSpPr>
        <p:spPr/>
        <p:txBody>
          <a:bodyPr/>
          <a:lstStyle/>
          <a:p>
            <a:r>
              <a:rPr lang="en-US" altLang="ko-KR" dirty="0"/>
              <a:t> </a:t>
            </a:r>
            <a:r>
              <a:rPr lang="en-US" altLang="ko-KR" sz="1400" dirty="0"/>
              <a:t>int</a:t>
            </a:r>
            <a:r>
              <a:rPr lang="en-US" altLang="ko-KR" dirty="0"/>
              <a:t> send(</a:t>
            </a:r>
            <a:r>
              <a:rPr lang="en-US" altLang="ko-KR" sz="1400" dirty="0"/>
              <a:t>SOCKET</a:t>
            </a:r>
            <a:r>
              <a:rPr lang="en-US" altLang="ko-KR" dirty="0"/>
              <a:t> s,</a:t>
            </a:r>
            <a:r>
              <a:rPr lang="en-US" altLang="ko-KR" sz="1400" dirty="0"/>
              <a:t> const char *</a:t>
            </a:r>
            <a:r>
              <a:rPr lang="en-US" altLang="ko-KR" dirty="0" err="1"/>
              <a:t>buf</a:t>
            </a:r>
            <a:r>
              <a:rPr lang="en-US" altLang="ko-KR" dirty="0"/>
              <a:t>,</a:t>
            </a:r>
            <a:r>
              <a:rPr lang="en-US" altLang="ko-KR" sz="1400" dirty="0"/>
              <a:t> int</a:t>
            </a:r>
            <a:r>
              <a:rPr lang="en-US" altLang="ko-KR" dirty="0"/>
              <a:t> </a:t>
            </a:r>
            <a:r>
              <a:rPr lang="en-US" altLang="ko-KR" dirty="0" err="1"/>
              <a:t>len</a:t>
            </a:r>
            <a:r>
              <a:rPr lang="en-US" altLang="ko-KR" dirty="0"/>
              <a:t>,</a:t>
            </a:r>
            <a:r>
              <a:rPr lang="en-US" altLang="ko-KR" sz="1400" dirty="0"/>
              <a:t> int</a:t>
            </a:r>
            <a:r>
              <a:rPr lang="en-US" altLang="ko-KR" dirty="0"/>
              <a:t> flags)</a:t>
            </a:r>
          </a:p>
          <a:p>
            <a:r>
              <a:rPr lang="en-US" altLang="ko-KR" dirty="0"/>
              <a:t> </a:t>
            </a:r>
            <a:r>
              <a:rPr lang="en-US" altLang="ko-KR" sz="1400" dirty="0"/>
              <a:t>int</a:t>
            </a:r>
            <a:r>
              <a:rPr lang="en-US" altLang="ko-KR" dirty="0"/>
              <a:t> </a:t>
            </a:r>
            <a:r>
              <a:rPr lang="en-US" altLang="ko-KR" dirty="0" err="1"/>
              <a:t>recv</a:t>
            </a:r>
            <a:r>
              <a:rPr lang="en-US" altLang="ko-KR" dirty="0"/>
              <a:t>(</a:t>
            </a:r>
            <a:r>
              <a:rPr kumimoji="0" lang="en-US" altLang="ko-KR" sz="14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SOCKET</a:t>
            </a:r>
            <a:r>
              <a:rPr kumimoji="0" lang="en-US" altLang="ko-KR" sz="2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s,</a:t>
            </a:r>
            <a:r>
              <a:rPr kumimoji="0" lang="en-US" altLang="ko-KR" sz="14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const char *</a:t>
            </a:r>
            <a:r>
              <a:rPr kumimoji="0" lang="en-US" altLang="ko-KR" sz="2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buf</a:t>
            </a:r>
            <a:r>
              <a:rPr kumimoji="0" lang="en-US" altLang="ko-KR" sz="2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en-US" altLang="ko-KR" sz="14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int</a:t>
            </a:r>
            <a:r>
              <a:rPr kumimoji="0" lang="en-US" altLang="ko-KR" sz="2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a:t>
            </a:r>
            <a:r>
              <a:rPr kumimoji="0" lang="en-US" altLang="ko-KR" sz="2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len</a:t>
            </a:r>
            <a:r>
              <a:rPr kumimoji="0" lang="en-US" altLang="ko-KR" sz="2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en-US" altLang="ko-KR" sz="14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int</a:t>
            </a:r>
            <a:r>
              <a:rPr kumimoji="0" lang="en-US" altLang="ko-KR" sz="2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flags</a:t>
            </a:r>
            <a:r>
              <a:rPr lang="en-US" altLang="ko-KR" dirty="0"/>
              <a:t>)</a:t>
            </a:r>
          </a:p>
          <a:p>
            <a:pPr lvl="1"/>
            <a:r>
              <a:rPr lang="en-US" altLang="ko-KR" dirty="0"/>
              <a:t>s : </a:t>
            </a:r>
            <a:r>
              <a:rPr lang="ko-KR" altLang="en-US" dirty="0"/>
              <a:t>송</a:t>
            </a:r>
            <a:r>
              <a:rPr lang="en-US" altLang="ko-KR" dirty="0"/>
              <a:t>/</a:t>
            </a:r>
            <a:r>
              <a:rPr lang="ko-KR" altLang="en-US" dirty="0"/>
              <a:t>수신할 소켓</a:t>
            </a:r>
            <a:endParaRPr lang="en-US" altLang="ko-KR" dirty="0"/>
          </a:p>
          <a:p>
            <a:pPr lvl="1"/>
            <a:r>
              <a:rPr lang="en-US" altLang="ko-KR" dirty="0" err="1"/>
              <a:t>buf</a:t>
            </a:r>
            <a:r>
              <a:rPr lang="ko-KR" altLang="en-US" dirty="0"/>
              <a:t> </a:t>
            </a:r>
            <a:r>
              <a:rPr lang="en-US" altLang="ko-KR" dirty="0"/>
              <a:t>: </a:t>
            </a:r>
            <a:r>
              <a:rPr lang="ko-KR" altLang="en-US" dirty="0"/>
              <a:t>송</a:t>
            </a:r>
            <a:r>
              <a:rPr lang="en-US" altLang="ko-KR" dirty="0"/>
              <a:t>/</a:t>
            </a:r>
            <a:r>
              <a:rPr lang="ko-KR" altLang="en-US" dirty="0"/>
              <a:t>수신 버퍼</a:t>
            </a:r>
            <a:endParaRPr lang="en-US" altLang="ko-KR" dirty="0"/>
          </a:p>
          <a:p>
            <a:pPr lvl="1"/>
            <a:r>
              <a:rPr lang="en-US" altLang="ko-KR" dirty="0" err="1"/>
              <a:t>len</a:t>
            </a:r>
            <a:r>
              <a:rPr lang="en-US" altLang="ko-KR" dirty="0"/>
              <a:t> : </a:t>
            </a:r>
            <a:r>
              <a:rPr lang="ko-KR" altLang="en-US" dirty="0"/>
              <a:t>버퍼의 길이</a:t>
            </a:r>
            <a:endParaRPr lang="en-US" altLang="ko-KR" dirty="0"/>
          </a:p>
          <a:p>
            <a:pPr lvl="1"/>
            <a:r>
              <a:rPr lang="en-US" altLang="ko-KR" dirty="0"/>
              <a:t>flags : </a:t>
            </a:r>
            <a:r>
              <a:rPr lang="ko-KR" altLang="en-US" dirty="0"/>
              <a:t>호출 수행 옵션</a:t>
            </a:r>
            <a:endParaRPr lang="en-US" altLang="ko-KR" dirty="0"/>
          </a:p>
          <a:p>
            <a:pPr lvl="1"/>
            <a:endParaRPr lang="en-US" altLang="ko-KR" dirty="0"/>
          </a:p>
          <a:p>
            <a:r>
              <a:rPr lang="en-US" altLang="ko-KR" dirty="0" err="1"/>
              <a:t>closesocket</a:t>
            </a:r>
            <a:r>
              <a:rPr lang="en-US" altLang="ko-KR" dirty="0"/>
              <a:t>(</a:t>
            </a:r>
            <a:r>
              <a:rPr lang="en-US" altLang="ko-KR" sz="1400" dirty="0"/>
              <a:t>SOCKET</a:t>
            </a:r>
            <a:r>
              <a:rPr lang="en-US" altLang="ko-KR" dirty="0"/>
              <a:t> s)</a:t>
            </a:r>
          </a:p>
          <a:p>
            <a:pPr lvl="1"/>
            <a:r>
              <a:rPr lang="en-US" altLang="ko-KR" dirty="0"/>
              <a:t>s : </a:t>
            </a:r>
            <a:r>
              <a:rPr lang="ko-KR" altLang="en-US" dirty="0"/>
              <a:t>닫을 소켓</a:t>
            </a:r>
            <a:endParaRPr lang="en-US" altLang="ko-KR" dirty="0"/>
          </a:p>
          <a:p>
            <a:endParaRPr lang="en-US" altLang="ko-KR" dirty="0"/>
          </a:p>
          <a:p>
            <a:endParaRPr lang="ko-KR" altLang="en-US" dirty="0"/>
          </a:p>
        </p:txBody>
      </p:sp>
    </p:spTree>
    <p:extLst>
      <p:ext uri="{BB962C8B-B14F-4D97-AF65-F5344CB8AC3E}">
        <p14:creationId xmlns:p14="http://schemas.microsoft.com/office/powerpoint/2010/main" val="1101152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9502-AE31-5D1F-7729-5F599E70FA75}"/>
              </a:ext>
            </a:extLst>
          </p:cNvPr>
          <p:cNvSpPr>
            <a:spLocks noGrp="1"/>
          </p:cNvSpPr>
          <p:nvPr>
            <p:ph type="title"/>
          </p:nvPr>
        </p:nvSpPr>
        <p:spPr/>
        <p:txBody>
          <a:bodyPr/>
          <a:lstStyle/>
          <a:p>
            <a:r>
              <a:rPr lang="en-US" altLang="ko-KR" dirty="0"/>
              <a:t>APIs</a:t>
            </a:r>
            <a:endParaRPr lang="ko-KR" altLang="en-US" dirty="0"/>
          </a:p>
        </p:txBody>
      </p:sp>
      <p:sp>
        <p:nvSpPr>
          <p:cNvPr id="3" name="Content Placeholder 2">
            <a:extLst>
              <a:ext uri="{FF2B5EF4-FFF2-40B4-BE49-F238E27FC236}">
                <a16:creationId xmlns:a16="http://schemas.microsoft.com/office/drawing/2014/main" id="{066DC122-8175-9C5F-7FC0-7D876094D7E2}"/>
              </a:ext>
            </a:extLst>
          </p:cNvPr>
          <p:cNvSpPr>
            <a:spLocks noGrp="1"/>
          </p:cNvSpPr>
          <p:nvPr>
            <p:ph idx="1"/>
          </p:nvPr>
        </p:nvSpPr>
        <p:spPr/>
        <p:txBody>
          <a:bodyPr/>
          <a:lstStyle/>
          <a:p>
            <a:r>
              <a:rPr lang="en-US" altLang="ko-KR" dirty="0"/>
              <a:t> </a:t>
            </a:r>
            <a:r>
              <a:rPr lang="en-US" altLang="ko-KR" sz="1400" dirty="0"/>
              <a:t>HANDLE</a:t>
            </a:r>
            <a:r>
              <a:rPr lang="en-US" altLang="ko-KR" dirty="0"/>
              <a:t> </a:t>
            </a:r>
            <a:r>
              <a:rPr lang="en-US" altLang="ko-KR" sz="2600" dirty="0" err="1"/>
              <a:t>CreateThread</a:t>
            </a:r>
            <a:r>
              <a:rPr lang="en-US" altLang="ko-KR" sz="2600" dirty="0"/>
              <a:t>(</a:t>
            </a:r>
            <a:r>
              <a:rPr lang="en-US" altLang="ko-KR" sz="2600" dirty="0" err="1"/>
              <a:t>ThreadAttr</a:t>
            </a:r>
            <a:r>
              <a:rPr lang="en-US" altLang="ko-KR" sz="2600" dirty="0"/>
              <a:t>, </a:t>
            </a:r>
            <a:r>
              <a:rPr lang="en-US" altLang="ko-KR" sz="2600" dirty="0" err="1"/>
              <a:t>StackSize</a:t>
            </a:r>
            <a:r>
              <a:rPr lang="en-US" altLang="ko-KR" sz="2600" dirty="0"/>
              <a:t>, </a:t>
            </a:r>
            <a:r>
              <a:rPr lang="en-US" altLang="ko-KR" sz="2600" dirty="0" err="1"/>
              <a:t>StartAddr</a:t>
            </a:r>
            <a:r>
              <a:rPr lang="en-US" altLang="ko-KR" sz="2600" dirty="0"/>
              <a:t>, Param, Flag, TID)</a:t>
            </a:r>
          </a:p>
          <a:p>
            <a:pPr lvl="1"/>
            <a:r>
              <a:rPr lang="en-US" altLang="ko-KR" sz="2000" dirty="0"/>
              <a:t>HANDLE : </a:t>
            </a:r>
            <a:r>
              <a:rPr lang="ko-KR" altLang="en-US" sz="2000" dirty="0"/>
              <a:t>오브젝트 객체를 참조하기 위한 핸들</a:t>
            </a:r>
            <a:endParaRPr lang="en-US" altLang="ko-KR" sz="2000" dirty="0"/>
          </a:p>
          <a:p>
            <a:pPr lvl="1"/>
            <a:r>
              <a:rPr lang="en-US" altLang="ko-KR" sz="2000" dirty="0" err="1"/>
              <a:t>ThreadAttr</a:t>
            </a:r>
            <a:r>
              <a:rPr lang="en-US" altLang="ko-KR" sz="2000" dirty="0"/>
              <a:t> : </a:t>
            </a:r>
            <a:r>
              <a:rPr lang="ko-KR" altLang="en-US" sz="2000" dirty="0"/>
              <a:t>자식 프로세스에서의 핸들 상속여부</a:t>
            </a:r>
            <a:endParaRPr lang="en-US" altLang="ko-KR" sz="2000" dirty="0"/>
          </a:p>
          <a:p>
            <a:pPr lvl="1"/>
            <a:r>
              <a:rPr lang="en-US" altLang="ko-KR" sz="2000" dirty="0" err="1"/>
              <a:t>StackSize</a:t>
            </a:r>
            <a:r>
              <a:rPr lang="en-US" altLang="ko-KR" sz="2000" dirty="0"/>
              <a:t> : </a:t>
            </a:r>
            <a:r>
              <a:rPr lang="ko-KR" altLang="en-US" sz="2000" dirty="0"/>
              <a:t>스레드의 스택 초기 크기</a:t>
            </a:r>
            <a:endParaRPr lang="en-US" altLang="ko-KR" sz="2000" dirty="0"/>
          </a:p>
          <a:p>
            <a:pPr lvl="1"/>
            <a:r>
              <a:rPr lang="en-US" altLang="ko-KR" sz="2000" dirty="0" err="1"/>
              <a:t>StartAddr</a:t>
            </a:r>
            <a:r>
              <a:rPr lang="ko-KR" altLang="en-US" sz="2000" dirty="0"/>
              <a:t> </a:t>
            </a:r>
            <a:r>
              <a:rPr lang="en-US" altLang="ko-KR" sz="2000" dirty="0"/>
              <a:t>:</a:t>
            </a:r>
            <a:r>
              <a:rPr lang="ko-KR" altLang="en-US" sz="2000" dirty="0"/>
              <a:t> 스레드 스타트 루틴 포인터</a:t>
            </a:r>
            <a:endParaRPr lang="en-US" altLang="ko-KR" sz="2000" dirty="0"/>
          </a:p>
          <a:p>
            <a:pPr lvl="1"/>
            <a:r>
              <a:rPr lang="en-US" altLang="ko-KR" sz="2000" dirty="0"/>
              <a:t>Param</a:t>
            </a:r>
            <a:r>
              <a:rPr lang="ko-KR" altLang="en-US" sz="2000" dirty="0"/>
              <a:t> </a:t>
            </a:r>
            <a:r>
              <a:rPr lang="en-US" altLang="ko-KR" sz="2000" dirty="0"/>
              <a:t>:</a:t>
            </a:r>
            <a:r>
              <a:rPr lang="ko-KR" altLang="en-US" sz="2000" dirty="0"/>
              <a:t> 스레드 스타트 루틴 매개변수</a:t>
            </a:r>
            <a:endParaRPr lang="en-US" altLang="ko-KR" sz="2000" dirty="0"/>
          </a:p>
          <a:p>
            <a:pPr lvl="1"/>
            <a:r>
              <a:rPr lang="en-US" altLang="ko-KR" sz="2000" dirty="0"/>
              <a:t>Flag : </a:t>
            </a:r>
            <a:r>
              <a:rPr lang="ko-KR" altLang="en-US" sz="2000" dirty="0"/>
              <a:t>스레드 생성 제어 옵션</a:t>
            </a:r>
            <a:endParaRPr lang="en-US" altLang="ko-KR" sz="2000" dirty="0"/>
          </a:p>
          <a:p>
            <a:pPr lvl="2"/>
            <a:r>
              <a:rPr lang="en-US" altLang="ko-KR" sz="1600" dirty="0"/>
              <a:t>0 : </a:t>
            </a:r>
            <a:r>
              <a:rPr lang="ko-KR" altLang="en-US" sz="1600" dirty="0"/>
              <a:t>생성 직후 실행</a:t>
            </a:r>
            <a:endParaRPr lang="en-US" altLang="ko-KR" sz="1600" dirty="0"/>
          </a:p>
          <a:p>
            <a:pPr lvl="2"/>
            <a:r>
              <a:rPr lang="en-US" altLang="ko-KR" sz="1600" dirty="0"/>
              <a:t>CREATE_SUSPENDED : </a:t>
            </a:r>
            <a:r>
              <a:rPr lang="ko-KR" altLang="en-US" sz="1600" dirty="0"/>
              <a:t>일시 중단된 상태로 생성</a:t>
            </a:r>
            <a:endParaRPr lang="en-US" altLang="ko-KR" sz="1600" dirty="0"/>
          </a:p>
          <a:p>
            <a:pPr lvl="2"/>
            <a:r>
              <a:rPr lang="en-US" altLang="ko-KR" sz="1600" dirty="0"/>
              <a:t>STACK_SIZE_PARAM_IS_A_RESERVATION : </a:t>
            </a:r>
            <a:r>
              <a:rPr lang="en-US" altLang="ko-KR" sz="1600" dirty="0" err="1"/>
              <a:t>StackSize</a:t>
            </a:r>
            <a:r>
              <a:rPr lang="ko-KR" altLang="en-US" sz="1600" dirty="0"/>
              <a:t>가 초기 크기가 아니라 총 크기를 지정하도록 함</a:t>
            </a:r>
            <a:endParaRPr lang="en-US" altLang="ko-KR" sz="1600" dirty="0"/>
          </a:p>
          <a:p>
            <a:pPr lvl="1"/>
            <a:r>
              <a:rPr lang="en-US" altLang="ko-KR" sz="2000" dirty="0"/>
              <a:t>TID : </a:t>
            </a:r>
            <a:r>
              <a:rPr lang="ko-KR" altLang="en-US" sz="2000" dirty="0"/>
              <a:t>스레드 </a:t>
            </a:r>
            <a:r>
              <a:rPr lang="en-US" altLang="ko-KR" sz="2000" dirty="0"/>
              <a:t>ID</a:t>
            </a:r>
          </a:p>
        </p:txBody>
      </p:sp>
      <p:sp>
        <p:nvSpPr>
          <p:cNvPr id="4" name="Slide Number Placeholder 3">
            <a:extLst>
              <a:ext uri="{FF2B5EF4-FFF2-40B4-BE49-F238E27FC236}">
                <a16:creationId xmlns:a16="http://schemas.microsoft.com/office/drawing/2014/main" id="{EE74231E-4516-D957-E790-489183C4DA8A}"/>
              </a:ext>
            </a:extLst>
          </p:cNvPr>
          <p:cNvSpPr>
            <a:spLocks noGrp="1"/>
          </p:cNvSpPr>
          <p:nvPr>
            <p:ph type="sldNum" sz="quarter" idx="10"/>
          </p:nvPr>
        </p:nvSpPr>
        <p:spPr/>
        <p:txBody>
          <a:bodyPr/>
          <a:lstStyle/>
          <a:p>
            <a:fld id="{D9077D98-EF84-479F-B0A6-B3152D61A2E5}" type="slidenum">
              <a:rPr lang="ko-KR" altLang="en-US" smtClean="0"/>
              <a:t>19</a:t>
            </a:fld>
            <a:endParaRPr lang="ko-KR" altLang="en-US"/>
          </a:p>
        </p:txBody>
      </p:sp>
      <p:pic>
        <p:nvPicPr>
          <p:cNvPr id="6" name="Picture 5">
            <a:extLst>
              <a:ext uri="{FF2B5EF4-FFF2-40B4-BE49-F238E27FC236}">
                <a16:creationId xmlns:a16="http://schemas.microsoft.com/office/drawing/2014/main" id="{3668D0CB-5532-96A3-605E-B98C94376301}"/>
              </a:ext>
            </a:extLst>
          </p:cNvPr>
          <p:cNvPicPr>
            <a:picLocks noChangeAspect="1"/>
          </p:cNvPicPr>
          <p:nvPr/>
        </p:nvPicPr>
        <p:blipFill>
          <a:blip r:embed="rId2"/>
          <a:stretch>
            <a:fillRect/>
          </a:stretch>
        </p:blipFill>
        <p:spPr>
          <a:xfrm>
            <a:off x="1100796" y="5938872"/>
            <a:ext cx="5808588" cy="252000"/>
          </a:xfrm>
          <a:prstGeom prst="rect">
            <a:avLst/>
          </a:prstGeom>
          <a:ln>
            <a:solidFill>
              <a:schemeClr val="tx1"/>
            </a:solidFill>
          </a:ln>
        </p:spPr>
      </p:pic>
      <p:pic>
        <p:nvPicPr>
          <p:cNvPr id="8" name="Picture 7">
            <a:extLst>
              <a:ext uri="{FF2B5EF4-FFF2-40B4-BE49-F238E27FC236}">
                <a16:creationId xmlns:a16="http://schemas.microsoft.com/office/drawing/2014/main" id="{76CCA6F7-3A51-FD09-C5AF-DCF7323B2008}"/>
              </a:ext>
            </a:extLst>
          </p:cNvPr>
          <p:cNvPicPr>
            <a:picLocks noChangeAspect="1"/>
          </p:cNvPicPr>
          <p:nvPr/>
        </p:nvPicPr>
        <p:blipFill>
          <a:blip r:embed="rId3"/>
          <a:stretch>
            <a:fillRect/>
          </a:stretch>
        </p:blipFill>
        <p:spPr>
          <a:xfrm>
            <a:off x="7636414" y="5938428"/>
            <a:ext cx="2559794" cy="252000"/>
          </a:xfrm>
          <a:prstGeom prst="rect">
            <a:avLst/>
          </a:prstGeom>
          <a:ln>
            <a:solidFill>
              <a:schemeClr val="tx1"/>
            </a:solidFill>
          </a:ln>
        </p:spPr>
      </p:pic>
      <p:sp>
        <p:nvSpPr>
          <p:cNvPr id="9" name="TextBox 8">
            <a:extLst>
              <a:ext uri="{FF2B5EF4-FFF2-40B4-BE49-F238E27FC236}">
                <a16:creationId xmlns:a16="http://schemas.microsoft.com/office/drawing/2014/main" id="{9EE0E344-D912-1137-7C44-2E16B7984F28}"/>
              </a:ext>
            </a:extLst>
          </p:cNvPr>
          <p:cNvSpPr txBox="1"/>
          <p:nvPr/>
        </p:nvSpPr>
        <p:spPr>
          <a:xfrm>
            <a:off x="7572251" y="5630651"/>
            <a:ext cx="880369" cy="307777"/>
          </a:xfrm>
          <a:prstGeom prst="rect">
            <a:avLst/>
          </a:prstGeom>
          <a:noFill/>
        </p:spPr>
        <p:txBody>
          <a:bodyPr wrap="none" rtlCol="0">
            <a:spAutoFit/>
          </a:bodyPr>
          <a:lstStyle/>
          <a:p>
            <a:r>
              <a:rPr lang="en-US" altLang="ko-KR" sz="1400" dirty="0" err="1">
                <a:latin typeface="Consolas" panose="020B0609020204030204" pitchFamily="49" charset="0"/>
              </a:rPr>
              <a:t>winnt.h</a:t>
            </a:r>
            <a:endParaRPr lang="en-US" altLang="ko-KR" sz="1400" dirty="0">
              <a:latin typeface="Consolas" panose="020B0609020204030204" pitchFamily="49" charset="0"/>
            </a:endParaRPr>
          </a:p>
        </p:txBody>
      </p:sp>
      <p:sp>
        <p:nvSpPr>
          <p:cNvPr id="10" name="TextBox 9">
            <a:extLst>
              <a:ext uri="{FF2B5EF4-FFF2-40B4-BE49-F238E27FC236}">
                <a16:creationId xmlns:a16="http://schemas.microsoft.com/office/drawing/2014/main" id="{1A96C91E-7B53-C087-21D6-5B78F3DF5E0F}"/>
              </a:ext>
            </a:extLst>
          </p:cNvPr>
          <p:cNvSpPr txBox="1"/>
          <p:nvPr/>
        </p:nvSpPr>
        <p:spPr>
          <a:xfrm>
            <a:off x="1100797" y="5630651"/>
            <a:ext cx="979755" cy="307777"/>
          </a:xfrm>
          <a:prstGeom prst="rect">
            <a:avLst/>
          </a:prstGeom>
          <a:noFill/>
        </p:spPr>
        <p:txBody>
          <a:bodyPr wrap="none" rtlCol="0">
            <a:spAutoFit/>
          </a:bodyPr>
          <a:lstStyle/>
          <a:p>
            <a:r>
              <a:rPr lang="en-US" altLang="ko-KR" sz="1400" dirty="0" err="1">
                <a:latin typeface="Consolas" panose="020B0609020204030204" pitchFamily="49" charset="0"/>
              </a:rPr>
              <a:t>Client.c</a:t>
            </a:r>
            <a:endParaRPr lang="en-US" altLang="ko-KR" sz="1400" dirty="0">
              <a:latin typeface="Consolas" panose="020B0609020204030204" pitchFamily="49" charset="0"/>
            </a:endParaRPr>
          </a:p>
        </p:txBody>
      </p:sp>
    </p:spTree>
    <p:extLst>
      <p:ext uri="{BB962C8B-B14F-4D97-AF65-F5344CB8AC3E}">
        <p14:creationId xmlns:p14="http://schemas.microsoft.com/office/powerpoint/2010/main" val="1452303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C2EF-9468-AE42-E0C9-0CA59E2FE211}"/>
              </a:ext>
            </a:extLst>
          </p:cNvPr>
          <p:cNvSpPr>
            <a:spLocks noGrp="1"/>
          </p:cNvSpPr>
          <p:nvPr>
            <p:ph type="title"/>
          </p:nvPr>
        </p:nvSpPr>
        <p:spPr/>
        <p:txBody>
          <a:bodyPr/>
          <a:lstStyle/>
          <a:p>
            <a:r>
              <a:rPr lang="en-US" altLang="ko-KR" dirty="0"/>
              <a:t>Table of Contents</a:t>
            </a:r>
            <a:endParaRPr lang="ko-KR" altLang="en-US" dirty="0"/>
          </a:p>
        </p:txBody>
      </p:sp>
      <p:sp>
        <p:nvSpPr>
          <p:cNvPr id="3" name="Content Placeholder 2">
            <a:extLst>
              <a:ext uri="{FF2B5EF4-FFF2-40B4-BE49-F238E27FC236}">
                <a16:creationId xmlns:a16="http://schemas.microsoft.com/office/drawing/2014/main" id="{A0F134EE-A3B1-AECC-E26F-539B2DD8678A}"/>
              </a:ext>
            </a:extLst>
          </p:cNvPr>
          <p:cNvSpPr>
            <a:spLocks noGrp="1"/>
          </p:cNvSpPr>
          <p:nvPr>
            <p:ph idx="1"/>
          </p:nvPr>
        </p:nvSpPr>
        <p:spPr>
          <a:xfrm>
            <a:off x="609600" y="1435101"/>
            <a:ext cx="5486400" cy="4965700"/>
          </a:xfrm>
        </p:spPr>
        <p:txBody>
          <a:bodyPr>
            <a:normAutofit/>
          </a:bodyPr>
          <a:lstStyle/>
          <a:p>
            <a:r>
              <a:rPr lang="en-US" altLang="ko-KR" dirty="0"/>
              <a:t>5/26</a:t>
            </a:r>
          </a:p>
          <a:p>
            <a:pPr lvl="1"/>
            <a:r>
              <a:rPr lang="en-US" altLang="ko-KR" dirty="0"/>
              <a:t>Linux</a:t>
            </a:r>
          </a:p>
          <a:p>
            <a:pPr lvl="2"/>
            <a:r>
              <a:rPr lang="en-US" altLang="ko-KR" dirty="0"/>
              <a:t>BitTorrent</a:t>
            </a:r>
          </a:p>
          <a:p>
            <a:pPr lvl="2"/>
            <a:r>
              <a:rPr lang="en-US" altLang="ko-KR" dirty="0"/>
              <a:t>Code Flow</a:t>
            </a:r>
          </a:p>
          <a:p>
            <a:pPr lvl="2"/>
            <a:r>
              <a:rPr lang="en-US" altLang="ko-KR" dirty="0"/>
              <a:t>File Send</a:t>
            </a:r>
          </a:p>
          <a:p>
            <a:pPr lvl="2"/>
            <a:r>
              <a:rPr lang="en-US" altLang="ko-KR" dirty="0"/>
              <a:t>Performance Analysis</a:t>
            </a:r>
          </a:p>
          <a:p>
            <a:endParaRPr lang="en-US" altLang="ko-KR" dirty="0"/>
          </a:p>
        </p:txBody>
      </p:sp>
      <p:sp>
        <p:nvSpPr>
          <p:cNvPr id="4" name="Slide Number Placeholder 3">
            <a:extLst>
              <a:ext uri="{FF2B5EF4-FFF2-40B4-BE49-F238E27FC236}">
                <a16:creationId xmlns:a16="http://schemas.microsoft.com/office/drawing/2014/main" id="{65A06C11-925C-D875-4183-A96A1B5B5CA0}"/>
              </a:ext>
            </a:extLst>
          </p:cNvPr>
          <p:cNvSpPr>
            <a:spLocks noGrp="1"/>
          </p:cNvSpPr>
          <p:nvPr>
            <p:ph type="sldNum" sz="quarter" idx="10"/>
          </p:nvPr>
        </p:nvSpPr>
        <p:spPr/>
        <p:txBody>
          <a:bodyPr/>
          <a:lstStyle/>
          <a:p>
            <a:fld id="{D9077D98-EF84-479F-B0A6-B3152D61A2E5}" type="slidenum">
              <a:rPr lang="ko-KR" altLang="en-US" smtClean="0"/>
              <a:t>2</a:t>
            </a:fld>
            <a:endParaRPr lang="ko-KR" altLang="en-US"/>
          </a:p>
        </p:txBody>
      </p:sp>
      <p:sp>
        <p:nvSpPr>
          <p:cNvPr id="5" name="Content Placeholder 2">
            <a:extLst>
              <a:ext uri="{FF2B5EF4-FFF2-40B4-BE49-F238E27FC236}">
                <a16:creationId xmlns:a16="http://schemas.microsoft.com/office/drawing/2014/main" id="{EBB968A7-FFA0-E160-1E59-5A600B67008D}"/>
              </a:ext>
            </a:extLst>
          </p:cNvPr>
          <p:cNvSpPr txBox="1">
            <a:spLocks/>
          </p:cNvSpPr>
          <p:nvPr/>
        </p:nvSpPr>
        <p:spPr>
          <a:xfrm>
            <a:off x="6096000" y="1435101"/>
            <a:ext cx="5486400" cy="4965700"/>
          </a:xfrm>
          <a:prstGeom prst="rect">
            <a:avLst/>
          </a:prstGeom>
          <a:noFill/>
        </p:spPr>
        <p:txBody>
          <a:bodyPr vert="horz" lIns="91440" tIns="45720" rIns="91440" bIns="45720" rtlCol="0">
            <a:normAutofit/>
          </a:bodyPr>
          <a:lstStyle>
            <a:lvl1pPr marL="350520" indent="-350520" algn="l" defTabSz="548640" rtl="0" eaLnBrk="1" latinLnBrk="1" hangingPunct="1">
              <a:spcBef>
                <a:spcPct val="20000"/>
              </a:spcBef>
              <a:buFont typeface="Arial" pitchFamily="34" charset="0"/>
              <a:buChar char="•"/>
              <a:defRPr sz="2800" kern="1200">
                <a:solidFill>
                  <a:schemeClr val="tx1"/>
                </a:solidFill>
                <a:latin typeface="+mn-ea"/>
                <a:ea typeface="+mn-ea"/>
                <a:cs typeface="+mn-cs"/>
              </a:defRPr>
            </a:lvl1pPr>
            <a:lvl2pPr marL="891540" indent="-342900" algn="l" defTabSz="548640" rtl="0" eaLnBrk="1" latinLnBrk="1" hangingPunct="1">
              <a:spcBef>
                <a:spcPct val="20000"/>
              </a:spcBef>
              <a:buFont typeface="Arial"/>
              <a:buChar char="–"/>
              <a:defRPr sz="2400" kern="1200">
                <a:solidFill>
                  <a:schemeClr val="tx1"/>
                </a:solidFill>
                <a:latin typeface="+mn-ea"/>
                <a:ea typeface="+mn-ea"/>
                <a:cs typeface="+mn-cs"/>
              </a:defRPr>
            </a:lvl2pPr>
            <a:lvl3pPr marL="1371600" indent="-274320" algn="l" defTabSz="548640" rtl="0" eaLnBrk="1" latinLnBrk="1" hangingPunct="1">
              <a:spcBef>
                <a:spcPct val="20000"/>
              </a:spcBef>
              <a:buFont typeface="Arial"/>
              <a:buChar char="•"/>
              <a:defRPr sz="2000" kern="1200">
                <a:solidFill>
                  <a:schemeClr val="tx1"/>
                </a:solidFill>
                <a:latin typeface="+mn-ea"/>
                <a:ea typeface="+mn-ea"/>
                <a:cs typeface="+mn-cs"/>
              </a:defRPr>
            </a:lvl3pPr>
            <a:lvl4pPr marL="1920240" indent="-274320" algn="l" defTabSz="548640" rtl="0" eaLnBrk="1" latinLnBrk="1" hangingPunct="1">
              <a:spcBef>
                <a:spcPct val="20000"/>
              </a:spcBef>
              <a:buFont typeface="Arial"/>
              <a:buChar char="–"/>
              <a:defRPr sz="1600" kern="1200">
                <a:solidFill>
                  <a:schemeClr val="tx1"/>
                </a:solidFill>
                <a:latin typeface="+mn-ea"/>
                <a:ea typeface="+mn-ea"/>
                <a:cs typeface="+mn-cs"/>
              </a:defRPr>
            </a:lvl4pPr>
            <a:lvl5pPr marL="2468880" indent="-274320" algn="l" defTabSz="548640" rtl="0" eaLnBrk="1" latinLnBrk="1" hangingPunct="1">
              <a:spcBef>
                <a:spcPct val="20000"/>
              </a:spcBef>
              <a:buFont typeface="Arial"/>
              <a:buChar char="»"/>
              <a:defRPr sz="1600" kern="1200">
                <a:solidFill>
                  <a:schemeClr val="tx1"/>
                </a:solidFill>
                <a:latin typeface="+mn-ea"/>
                <a:ea typeface="+mn-ea"/>
                <a:cs typeface="+mn-cs"/>
              </a:defRPr>
            </a:lvl5pPr>
            <a:lvl6pPr marL="3017520" indent="-274320" algn="l" defTabSz="548640" rtl="0" eaLnBrk="1" latinLnBrk="1"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1"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1"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1" hangingPunct="1">
              <a:spcBef>
                <a:spcPct val="20000"/>
              </a:spcBef>
              <a:buFont typeface="Arial"/>
              <a:buChar char="•"/>
              <a:defRPr sz="2400" kern="1200">
                <a:solidFill>
                  <a:schemeClr val="tx1"/>
                </a:solidFill>
                <a:latin typeface="+mn-lt"/>
                <a:ea typeface="+mn-ea"/>
                <a:cs typeface="+mn-cs"/>
              </a:defRPr>
            </a:lvl9pPr>
          </a:lstStyle>
          <a:p>
            <a:r>
              <a:rPr lang="en-US" altLang="ko-KR" dirty="0"/>
              <a:t>6/2</a:t>
            </a:r>
          </a:p>
          <a:p>
            <a:pPr lvl="1"/>
            <a:r>
              <a:rPr lang="en-US" altLang="ko-KR" dirty="0"/>
              <a:t>Windows</a:t>
            </a:r>
          </a:p>
          <a:p>
            <a:pPr lvl="2"/>
            <a:r>
              <a:rPr lang="en-US" altLang="ko-KR" dirty="0" err="1"/>
              <a:t>Windows.h</a:t>
            </a:r>
            <a:endParaRPr lang="en-US" altLang="ko-KR" dirty="0"/>
          </a:p>
          <a:p>
            <a:pPr lvl="2"/>
            <a:r>
              <a:rPr lang="en-US" altLang="ko-KR" dirty="0" err="1"/>
              <a:t>Winsock.h</a:t>
            </a:r>
            <a:endParaRPr lang="en-US" altLang="ko-KR" dirty="0"/>
          </a:p>
          <a:p>
            <a:pPr lvl="2"/>
            <a:r>
              <a:rPr lang="en-US" altLang="ko-KR" dirty="0"/>
              <a:t>APIs</a:t>
            </a:r>
          </a:p>
          <a:p>
            <a:pPr lvl="2"/>
            <a:r>
              <a:rPr lang="en-US" altLang="ko-KR" dirty="0"/>
              <a:t>PoC</a:t>
            </a:r>
          </a:p>
          <a:p>
            <a:pPr lvl="1"/>
            <a:r>
              <a:rPr lang="en-US" altLang="ko-KR" dirty="0"/>
              <a:t>BitTorrent Improvement</a:t>
            </a:r>
          </a:p>
          <a:p>
            <a:pPr lvl="2"/>
            <a:r>
              <a:rPr lang="en-US" altLang="ko-KR" dirty="0"/>
              <a:t>BitTorrent</a:t>
            </a:r>
          </a:p>
          <a:p>
            <a:pPr lvl="2"/>
            <a:r>
              <a:rPr lang="en-US" altLang="ko-KR" dirty="0"/>
              <a:t>BitTorrent Vulnerabilities</a:t>
            </a:r>
          </a:p>
          <a:p>
            <a:pPr lvl="2"/>
            <a:r>
              <a:rPr lang="en-US" altLang="ko-KR" dirty="0"/>
              <a:t>Linked List</a:t>
            </a:r>
          </a:p>
          <a:p>
            <a:pPr lvl="2"/>
            <a:r>
              <a:rPr lang="en-US" altLang="ko-KR" dirty="0"/>
              <a:t>PoC</a:t>
            </a:r>
          </a:p>
          <a:p>
            <a:endParaRPr lang="en-US" altLang="ko-KR" dirty="0"/>
          </a:p>
        </p:txBody>
      </p:sp>
    </p:spTree>
    <p:extLst>
      <p:ext uri="{BB962C8B-B14F-4D97-AF65-F5344CB8AC3E}">
        <p14:creationId xmlns:p14="http://schemas.microsoft.com/office/powerpoint/2010/main" val="2292417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9502-AE31-5D1F-7729-5F599E70FA75}"/>
              </a:ext>
            </a:extLst>
          </p:cNvPr>
          <p:cNvSpPr>
            <a:spLocks noGrp="1"/>
          </p:cNvSpPr>
          <p:nvPr>
            <p:ph type="title"/>
          </p:nvPr>
        </p:nvSpPr>
        <p:spPr/>
        <p:txBody>
          <a:bodyPr/>
          <a:lstStyle/>
          <a:p>
            <a:r>
              <a:rPr lang="en-US" altLang="ko-KR" dirty="0"/>
              <a:t>APIs</a:t>
            </a:r>
            <a:endParaRPr lang="ko-KR" altLang="en-US" dirty="0"/>
          </a:p>
        </p:txBody>
      </p:sp>
      <p:sp>
        <p:nvSpPr>
          <p:cNvPr id="3" name="Content Placeholder 2">
            <a:extLst>
              <a:ext uri="{FF2B5EF4-FFF2-40B4-BE49-F238E27FC236}">
                <a16:creationId xmlns:a16="http://schemas.microsoft.com/office/drawing/2014/main" id="{066DC122-8175-9C5F-7FC0-7D876094D7E2}"/>
              </a:ext>
            </a:extLst>
          </p:cNvPr>
          <p:cNvSpPr>
            <a:spLocks noGrp="1"/>
          </p:cNvSpPr>
          <p:nvPr>
            <p:ph idx="1"/>
          </p:nvPr>
        </p:nvSpPr>
        <p:spPr/>
        <p:txBody>
          <a:bodyPr/>
          <a:lstStyle/>
          <a:p>
            <a:r>
              <a:rPr lang="en-US" altLang="ko-KR" dirty="0" err="1"/>
              <a:t>WaitForSingleObject</a:t>
            </a:r>
            <a:r>
              <a:rPr lang="en-US" altLang="ko-KR" dirty="0"/>
              <a:t>(</a:t>
            </a:r>
            <a:r>
              <a:rPr lang="en-US" altLang="ko-KR" sz="1400" dirty="0"/>
              <a:t>HANDLE</a:t>
            </a:r>
            <a:r>
              <a:rPr lang="en-US" altLang="ko-KR" dirty="0"/>
              <a:t> </a:t>
            </a:r>
            <a:r>
              <a:rPr lang="en-US" altLang="ko-KR" dirty="0" err="1"/>
              <a:t>hHandle</a:t>
            </a:r>
            <a:r>
              <a:rPr lang="en-US" altLang="ko-KR" dirty="0"/>
              <a:t>, Milliseconds)</a:t>
            </a:r>
          </a:p>
          <a:p>
            <a:pPr lvl="1"/>
            <a:r>
              <a:rPr lang="en-US" altLang="ko-KR" dirty="0" err="1"/>
              <a:t>hHandle</a:t>
            </a:r>
            <a:r>
              <a:rPr lang="en-US" altLang="ko-KR" dirty="0"/>
              <a:t> : </a:t>
            </a:r>
            <a:r>
              <a:rPr lang="ko-KR" altLang="en-US" dirty="0"/>
              <a:t>객체에 대한 핸들</a:t>
            </a:r>
            <a:r>
              <a:rPr lang="en-US" altLang="ko-KR" dirty="0"/>
              <a:t>. </a:t>
            </a:r>
            <a:r>
              <a:rPr lang="ko-KR" altLang="en-US" dirty="0"/>
              <a:t>이 경우에는</a:t>
            </a:r>
            <a:r>
              <a:rPr lang="en-US" altLang="ko-KR" dirty="0"/>
              <a:t> </a:t>
            </a:r>
            <a:r>
              <a:rPr lang="ko-KR" altLang="en-US" dirty="0"/>
              <a:t>스레드에 대한 핸들</a:t>
            </a:r>
            <a:endParaRPr lang="en-US" altLang="ko-KR" dirty="0"/>
          </a:p>
          <a:p>
            <a:pPr lvl="1"/>
            <a:r>
              <a:rPr lang="en-US" altLang="ko-KR" dirty="0"/>
              <a:t>Milliseconds : </a:t>
            </a:r>
            <a:r>
              <a:rPr lang="ko-KR" altLang="en-US" dirty="0"/>
              <a:t>제한 시간 간격</a:t>
            </a:r>
            <a:endParaRPr lang="en-US" altLang="ko-KR" dirty="0"/>
          </a:p>
          <a:p>
            <a:pPr lvl="2"/>
            <a:r>
              <a:rPr lang="en-US" altLang="ko-KR" dirty="0"/>
              <a:t>0</a:t>
            </a:r>
            <a:r>
              <a:rPr lang="ko-KR" altLang="en-US" dirty="0"/>
              <a:t>의 경우 즉시 반환</a:t>
            </a:r>
            <a:endParaRPr lang="en-US" altLang="ko-KR" dirty="0"/>
          </a:p>
          <a:p>
            <a:pPr lvl="2"/>
            <a:r>
              <a:rPr lang="en-US" altLang="ko-KR" dirty="0"/>
              <a:t>INFINITE</a:t>
            </a:r>
            <a:r>
              <a:rPr lang="ko-KR" altLang="en-US" dirty="0"/>
              <a:t>의 경우 객체가 신호를 받을 때만 함수 반환</a:t>
            </a:r>
          </a:p>
        </p:txBody>
      </p:sp>
      <p:sp>
        <p:nvSpPr>
          <p:cNvPr id="4" name="Slide Number Placeholder 3">
            <a:extLst>
              <a:ext uri="{FF2B5EF4-FFF2-40B4-BE49-F238E27FC236}">
                <a16:creationId xmlns:a16="http://schemas.microsoft.com/office/drawing/2014/main" id="{EE74231E-4516-D957-E790-489183C4DA8A}"/>
              </a:ext>
            </a:extLst>
          </p:cNvPr>
          <p:cNvSpPr>
            <a:spLocks noGrp="1"/>
          </p:cNvSpPr>
          <p:nvPr>
            <p:ph type="sldNum" sz="quarter" idx="10"/>
          </p:nvPr>
        </p:nvSpPr>
        <p:spPr/>
        <p:txBody>
          <a:bodyPr/>
          <a:lstStyle/>
          <a:p>
            <a:fld id="{D9077D98-EF84-479F-B0A6-B3152D61A2E5}" type="slidenum">
              <a:rPr lang="ko-KR" altLang="en-US" smtClean="0"/>
              <a:t>20</a:t>
            </a:fld>
            <a:endParaRPr lang="ko-KR" altLang="en-US"/>
          </a:p>
        </p:txBody>
      </p:sp>
      <p:pic>
        <p:nvPicPr>
          <p:cNvPr id="6" name="Picture 5">
            <a:extLst>
              <a:ext uri="{FF2B5EF4-FFF2-40B4-BE49-F238E27FC236}">
                <a16:creationId xmlns:a16="http://schemas.microsoft.com/office/drawing/2014/main" id="{3F451E7F-089E-430C-DCE8-030AA79891B5}"/>
              </a:ext>
            </a:extLst>
          </p:cNvPr>
          <p:cNvPicPr>
            <a:picLocks noChangeAspect="1"/>
          </p:cNvPicPr>
          <p:nvPr/>
        </p:nvPicPr>
        <p:blipFill rotWithShape="1">
          <a:blip r:embed="rId2"/>
          <a:srcRect l="21793"/>
          <a:stretch/>
        </p:blipFill>
        <p:spPr>
          <a:xfrm>
            <a:off x="911098" y="4809924"/>
            <a:ext cx="4324823" cy="252000"/>
          </a:xfrm>
          <a:prstGeom prst="rect">
            <a:avLst/>
          </a:prstGeom>
          <a:ln>
            <a:solidFill>
              <a:schemeClr val="tx1"/>
            </a:solidFill>
          </a:ln>
        </p:spPr>
      </p:pic>
      <p:sp>
        <p:nvSpPr>
          <p:cNvPr id="7" name="TextBox 6">
            <a:extLst>
              <a:ext uri="{FF2B5EF4-FFF2-40B4-BE49-F238E27FC236}">
                <a16:creationId xmlns:a16="http://schemas.microsoft.com/office/drawing/2014/main" id="{DE9D2693-B036-2D60-FC04-E4D7BC2AD438}"/>
              </a:ext>
            </a:extLst>
          </p:cNvPr>
          <p:cNvSpPr txBox="1"/>
          <p:nvPr/>
        </p:nvSpPr>
        <p:spPr>
          <a:xfrm>
            <a:off x="911098" y="4502147"/>
            <a:ext cx="979755" cy="307777"/>
          </a:xfrm>
          <a:prstGeom prst="rect">
            <a:avLst/>
          </a:prstGeom>
          <a:noFill/>
        </p:spPr>
        <p:txBody>
          <a:bodyPr wrap="none" rtlCol="0">
            <a:spAutoFit/>
          </a:bodyPr>
          <a:lstStyle/>
          <a:p>
            <a:r>
              <a:rPr lang="en-US" altLang="ko-KR" sz="1400" dirty="0" err="1">
                <a:latin typeface="Consolas" panose="020B0609020204030204" pitchFamily="49" charset="0"/>
              </a:rPr>
              <a:t>Client.c</a:t>
            </a:r>
            <a:endParaRPr lang="en-US" altLang="ko-KR" sz="1400" dirty="0">
              <a:latin typeface="Consolas" panose="020B0609020204030204" pitchFamily="49" charset="0"/>
            </a:endParaRPr>
          </a:p>
        </p:txBody>
      </p:sp>
      <p:pic>
        <p:nvPicPr>
          <p:cNvPr id="8" name="Picture 7">
            <a:extLst>
              <a:ext uri="{FF2B5EF4-FFF2-40B4-BE49-F238E27FC236}">
                <a16:creationId xmlns:a16="http://schemas.microsoft.com/office/drawing/2014/main" id="{47B9B01A-BE92-45FC-2C9B-36E041F88C6C}"/>
              </a:ext>
            </a:extLst>
          </p:cNvPr>
          <p:cNvPicPr>
            <a:picLocks noChangeAspect="1"/>
          </p:cNvPicPr>
          <p:nvPr/>
        </p:nvPicPr>
        <p:blipFill>
          <a:blip r:embed="rId3"/>
          <a:stretch>
            <a:fillRect/>
          </a:stretch>
        </p:blipFill>
        <p:spPr>
          <a:xfrm>
            <a:off x="911098" y="4034247"/>
            <a:ext cx="5808588" cy="252000"/>
          </a:xfrm>
          <a:prstGeom prst="rect">
            <a:avLst/>
          </a:prstGeom>
          <a:ln>
            <a:solidFill>
              <a:schemeClr val="tx1"/>
            </a:solidFill>
          </a:ln>
        </p:spPr>
      </p:pic>
      <p:sp>
        <p:nvSpPr>
          <p:cNvPr id="9" name="TextBox 8">
            <a:extLst>
              <a:ext uri="{FF2B5EF4-FFF2-40B4-BE49-F238E27FC236}">
                <a16:creationId xmlns:a16="http://schemas.microsoft.com/office/drawing/2014/main" id="{38C0EE9D-EEEA-79EE-197B-9B890B7F4CD1}"/>
              </a:ext>
            </a:extLst>
          </p:cNvPr>
          <p:cNvSpPr txBox="1"/>
          <p:nvPr/>
        </p:nvSpPr>
        <p:spPr>
          <a:xfrm>
            <a:off x="911099" y="3726026"/>
            <a:ext cx="979755" cy="307777"/>
          </a:xfrm>
          <a:prstGeom prst="rect">
            <a:avLst/>
          </a:prstGeom>
          <a:noFill/>
        </p:spPr>
        <p:txBody>
          <a:bodyPr wrap="none" rtlCol="0">
            <a:spAutoFit/>
          </a:bodyPr>
          <a:lstStyle/>
          <a:p>
            <a:r>
              <a:rPr lang="en-US" altLang="ko-KR" sz="1400" dirty="0" err="1">
                <a:latin typeface="Consolas" panose="020B0609020204030204" pitchFamily="49" charset="0"/>
              </a:rPr>
              <a:t>Client.c</a:t>
            </a:r>
            <a:endParaRPr lang="en-US" altLang="ko-KR" sz="1400" dirty="0">
              <a:latin typeface="Consolas" panose="020B0609020204030204" pitchFamily="49" charset="0"/>
            </a:endParaRPr>
          </a:p>
        </p:txBody>
      </p:sp>
      <p:cxnSp>
        <p:nvCxnSpPr>
          <p:cNvPr id="16" name="Connector: Elbow 15">
            <a:extLst>
              <a:ext uri="{FF2B5EF4-FFF2-40B4-BE49-F238E27FC236}">
                <a16:creationId xmlns:a16="http://schemas.microsoft.com/office/drawing/2014/main" id="{1D690622-60D0-87FF-9222-98F7CE6E1BA9}"/>
              </a:ext>
            </a:extLst>
          </p:cNvPr>
          <p:cNvCxnSpPr>
            <a:cxnSpLocks/>
          </p:cNvCxnSpPr>
          <p:nvPr/>
        </p:nvCxnSpPr>
        <p:spPr>
          <a:xfrm rot="16200000" flipH="1">
            <a:off x="2223540" y="3470076"/>
            <a:ext cx="524121" cy="2155573"/>
          </a:xfrm>
          <a:prstGeom prst="curvedConnector3">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145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5672-E371-5B99-7A51-11E0818CBEF3}"/>
              </a:ext>
            </a:extLst>
          </p:cNvPr>
          <p:cNvSpPr>
            <a:spLocks noGrp="1"/>
          </p:cNvSpPr>
          <p:nvPr>
            <p:ph type="title"/>
          </p:nvPr>
        </p:nvSpPr>
        <p:spPr/>
        <p:txBody>
          <a:bodyPr/>
          <a:lstStyle/>
          <a:p>
            <a:r>
              <a:rPr lang="en-US" altLang="ko-KR" dirty="0"/>
              <a:t>APIs</a:t>
            </a:r>
            <a:endParaRPr lang="ko-KR" altLang="en-US" dirty="0"/>
          </a:p>
        </p:txBody>
      </p:sp>
      <p:sp>
        <p:nvSpPr>
          <p:cNvPr id="3" name="Content Placeholder 2">
            <a:extLst>
              <a:ext uri="{FF2B5EF4-FFF2-40B4-BE49-F238E27FC236}">
                <a16:creationId xmlns:a16="http://schemas.microsoft.com/office/drawing/2014/main" id="{1F239A5C-B96D-553F-FA28-48B266C883AB}"/>
              </a:ext>
            </a:extLst>
          </p:cNvPr>
          <p:cNvSpPr>
            <a:spLocks noGrp="1"/>
          </p:cNvSpPr>
          <p:nvPr>
            <p:ph idx="1"/>
          </p:nvPr>
        </p:nvSpPr>
        <p:spPr/>
        <p:txBody>
          <a:bodyPr/>
          <a:lstStyle/>
          <a:p>
            <a:r>
              <a:rPr lang="en-US" altLang="ko-KR" dirty="0"/>
              <a:t>CRITICAL_SECTION</a:t>
            </a:r>
          </a:p>
          <a:p>
            <a:pPr lvl="1"/>
            <a:r>
              <a:rPr lang="en-US" altLang="ko-KR" dirty="0"/>
              <a:t>mutex </a:t>
            </a:r>
            <a:r>
              <a:rPr lang="ko-KR" altLang="en-US" dirty="0"/>
              <a:t>객체에 대한 구조체</a:t>
            </a:r>
            <a:endParaRPr lang="en-US" altLang="ko-KR" dirty="0"/>
          </a:p>
          <a:p>
            <a:pPr lvl="1"/>
            <a:endParaRPr lang="en-US" altLang="ko-KR" dirty="0"/>
          </a:p>
          <a:p>
            <a:pPr lvl="1"/>
            <a:endParaRPr lang="en-US" altLang="ko-KR" dirty="0"/>
          </a:p>
          <a:p>
            <a:r>
              <a:rPr lang="en-US" altLang="ko-KR" dirty="0" err="1"/>
              <a:t>InitializeCriticalSection</a:t>
            </a:r>
            <a:r>
              <a:rPr lang="en-US" altLang="ko-KR" dirty="0"/>
              <a:t>(</a:t>
            </a:r>
            <a:r>
              <a:rPr lang="en-US" altLang="ko-KR" dirty="0" err="1"/>
              <a:t>lpCriticalSection</a:t>
            </a:r>
            <a:r>
              <a:rPr lang="en-US" altLang="ko-KR" dirty="0"/>
              <a:t>)</a:t>
            </a:r>
          </a:p>
          <a:p>
            <a:r>
              <a:rPr lang="en-US" altLang="ko-KR" dirty="0" err="1"/>
              <a:t>DeleteCriticalSection</a:t>
            </a:r>
            <a:r>
              <a:rPr lang="en-US" altLang="ko-KR" dirty="0"/>
              <a:t>(</a:t>
            </a:r>
            <a:r>
              <a:rPr lang="en-US" altLang="ko-KR" dirty="0" err="1"/>
              <a:t>lpCriticalSection</a:t>
            </a:r>
            <a:r>
              <a:rPr lang="en-US" altLang="ko-KR" dirty="0"/>
              <a:t>)</a:t>
            </a:r>
          </a:p>
          <a:p>
            <a:pPr lvl="1"/>
            <a:r>
              <a:rPr lang="en-US" altLang="ko-KR" dirty="0"/>
              <a:t>mutex</a:t>
            </a:r>
            <a:r>
              <a:rPr lang="ko-KR" altLang="en-US" dirty="0"/>
              <a:t> 객체 초기화</a:t>
            </a:r>
            <a:r>
              <a:rPr lang="en-US" altLang="ko-KR" dirty="0"/>
              <a:t>/</a:t>
            </a:r>
            <a:r>
              <a:rPr lang="ko-KR" altLang="en-US" dirty="0"/>
              <a:t>삭제</a:t>
            </a:r>
            <a:endParaRPr lang="en-US" altLang="ko-KR" dirty="0"/>
          </a:p>
          <a:p>
            <a:pPr lvl="2"/>
            <a:r>
              <a:rPr lang="en-US" altLang="ko-KR" dirty="0" err="1"/>
              <a:t>lpCriticalSection</a:t>
            </a:r>
            <a:r>
              <a:rPr lang="en-US" altLang="ko-KR" dirty="0"/>
              <a:t> : mutex </a:t>
            </a:r>
            <a:r>
              <a:rPr lang="ko-KR" altLang="en-US" dirty="0"/>
              <a:t>객체에 대한 포인터</a:t>
            </a:r>
          </a:p>
        </p:txBody>
      </p:sp>
      <p:sp>
        <p:nvSpPr>
          <p:cNvPr id="4" name="Slide Number Placeholder 3">
            <a:extLst>
              <a:ext uri="{FF2B5EF4-FFF2-40B4-BE49-F238E27FC236}">
                <a16:creationId xmlns:a16="http://schemas.microsoft.com/office/drawing/2014/main" id="{345D5B02-D3CC-E309-F981-D398C6E7DA0C}"/>
              </a:ext>
            </a:extLst>
          </p:cNvPr>
          <p:cNvSpPr>
            <a:spLocks noGrp="1"/>
          </p:cNvSpPr>
          <p:nvPr>
            <p:ph type="sldNum" sz="quarter" idx="10"/>
          </p:nvPr>
        </p:nvSpPr>
        <p:spPr/>
        <p:txBody>
          <a:bodyPr/>
          <a:lstStyle/>
          <a:p>
            <a:fld id="{D9077D98-EF84-479F-B0A6-B3152D61A2E5}" type="slidenum">
              <a:rPr lang="ko-KR" altLang="en-US" smtClean="0"/>
              <a:t>21</a:t>
            </a:fld>
            <a:endParaRPr lang="ko-KR" altLang="en-US"/>
          </a:p>
        </p:txBody>
      </p:sp>
      <p:pic>
        <p:nvPicPr>
          <p:cNvPr id="6" name="Picture 5">
            <a:extLst>
              <a:ext uri="{FF2B5EF4-FFF2-40B4-BE49-F238E27FC236}">
                <a16:creationId xmlns:a16="http://schemas.microsoft.com/office/drawing/2014/main" id="{07AE0CF2-A07F-ED1C-FBC9-BB2FAC77AE76}"/>
              </a:ext>
            </a:extLst>
          </p:cNvPr>
          <p:cNvPicPr>
            <a:picLocks noChangeAspect="1"/>
          </p:cNvPicPr>
          <p:nvPr/>
        </p:nvPicPr>
        <p:blipFill rotWithShape="1">
          <a:blip r:embed="rId2"/>
          <a:srcRect t="1730" r="31913" b="85892"/>
          <a:stretch/>
        </p:blipFill>
        <p:spPr>
          <a:xfrm>
            <a:off x="1032412" y="2516865"/>
            <a:ext cx="2996380" cy="307816"/>
          </a:xfrm>
          <a:prstGeom prst="rect">
            <a:avLst/>
          </a:prstGeom>
          <a:ln>
            <a:solidFill>
              <a:schemeClr val="tx1"/>
            </a:solidFill>
          </a:ln>
        </p:spPr>
      </p:pic>
      <p:pic>
        <p:nvPicPr>
          <p:cNvPr id="7" name="Picture 6">
            <a:extLst>
              <a:ext uri="{FF2B5EF4-FFF2-40B4-BE49-F238E27FC236}">
                <a16:creationId xmlns:a16="http://schemas.microsoft.com/office/drawing/2014/main" id="{555353B2-84CC-31AE-DAFA-B6C5C257D42C}"/>
              </a:ext>
            </a:extLst>
          </p:cNvPr>
          <p:cNvPicPr>
            <a:picLocks noChangeAspect="1"/>
          </p:cNvPicPr>
          <p:nvPr/>
        </p:nvPicPr>
        <p:blipFill rotWithShape="1">
          <a:blip r:embed="rId2"/>
          <a:srcRect t="26123" r="438" b="49116"/>
          <a:stretch/>
        </p:blipFill>
        <p:spPr>
          <a:xfrm>
            <a:off x="1032412" y="5268990"/>
            <a:ext cx="4381560" cy="615761"/>
          </a:xfrm>
          <a:prstGeom prst="rect">
            <a:avLst/>
          </a:prstGeom>
          <a:ln>
            <a:solidFill>
              <a:schemeClr val="tx1"/>
            </a:solidFill>
          </a:ln>
        </p:spPr>
      </p:pic>
    </p:spTree>
    <p:extLst>
      <p:ext uri="{BB962C8B-B14F-4D97-AF65-F5344CB8AC3E}">
        <p14:creationId xmlns:p14="http://schemas.microsoft.com/office/powerpoint/2010/main" val="2779836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5672-E371-5B99-7A51-11E0818CBEF3}"/>
              </a:ext>
            </a:extLst>
          </p:cNvPr>
          <p:cNvSpPr>
            <a:spLocks noGrp="1"/>
          </p:cNvSpPr>
          <p:nvPr>
            <p:ph type="title"/>
          </p:nvPr>
        </p:nvSpPr>
        <p:spPr/>
        <p:txBody>
          <a:bodyPr/>
          <a:lstStyle/>
          <a:p>
            <a:r>
              <a:rPr lang="en-US" altLang="ko-KR" dirty="0"/>
              <a:t>APIs</a:t>
            </a:r>
            <a:endParaRPr lang="ko-KR" altLang="en-US" dirty="0"/>
          </a:p>
        </p:txBody>
      </p:sp>
      <p:sp>
        <p:nvSpPr>
          <p:cNvPr id="3" name="Content Placeholder 2">
            <a:extLst>
              <a:ext uri="{FF2B5EF4-FFF2-40B4-BE49-F238E27FC236}">
                <a16:creationId xmlns:a16="http://schemas.microsoft.com/office/drawing/2014/main" id="{1F239A5C-B96D-553F-FA28-48B266C883AB}"/>
              </a:ext>
            </a:extLst>
          </p:cNvPr>
          <p:cNvSpPr>
            <a:spLocks noGrp="1"/>
          </p:cNvSpPr>
          <p:nvPr>
            <p:ph idx="1"/>
          </p:nvPr>
        </p:nvSpPr>
        <p:spPr/>
        <p:txBody>
          <a:bodyPr/>
          <a:lstStyle/>
          <a:p>
            <a:r>
              <a:rPr lang="en-US" altLang="ko-KR" dirty="0" err="1"/>
              <a:t>EnterCriticalSection</a:t>
            </a:r>
            <a:r>
              <a:rPr lang="en-US" altLang="ko-KR" dirty="0"/>
              <a:t>(</a:t>
            </a:r>
            <a:r>
              <a:rPr lang="en-US" altLang="ko-KR" dirty="0" err="1"/>
              <a:t>lpCriticalSection</a:t>
            </a:r>
            <a:r>
              <a:rPr lang="en-US" altLang="ko-KR" dirty="0"/>
              <a:t>)</a:t>
            </a:r>
          </a:p>
          <a:p>
            <a:r>
              <a:rPr lang="en-US" altLang="ko-KR" dirty="0" err="1"/>
              <a:t>LeaveCriticalSection</a:t>
            </a:r>
            <a:r>
              <a:rPr lang="en-US" altLang="ko-KR" dirty="0"/>
              <a:t>(</a:t>
            </a:r>
            <a:r>
              <a:rPr lang="en-US" altLang="ko-KR" dirty="0" err="1"/>
              <a:t>lpCriticalSection</a:t>
            </a:r>
            <a:r>
              <a:rPr lang="en-US" altLang="ko-KR" dirty="0"/>
              <a:t>)</a:t>
            </a:r>
          </a:p>
          <a:p>
            <a:pPr lvl="1"/>
            <a:r>
              <a:rPr lang="en-US" altLang="ko-KR" dirty="0"/>
              <a:t>mutex</a:t>
            </a:r>
            <a:r>
              <a:rPr lang="ko-KR" altLang="en-US" dirty="0"/>
              <a:t> </a:t>
            </a:r>
            <a:r>
              <a:rPr lang="en-US" altLang="ko-KR" dirty="0"/>
              <a:t>lock/unlock</a:t>
            </a:r>
          </a:p>
          <a:p>
            <a:pPr lvl="2"/>
            <a:r>
              <a:rPr lang="en-US" altLang="ko-KR" dirty="0" err="1"/>
              <a:t>lpCriticalSection</a:t>
            </a:r>
            <a:r>
              <a:rPr lang="en-US" altLang="ko-KR" dirty="0"/>
              <a:t> : mutex </a:t>
            </a:r>
            <a:r>
              <a:rPr lang="ko-KR" altLang="en-US" dirty="0"/>
              <a:t>객체에 대한 포인터</a:t>
            </a:r>
          </a:p>
        </p:txBody>
      </p:sp>
      <p:sp>
        <p:nvSpPr>
          <p:cNvPr id="4" name="Slide Number Placeholder 3">
            <a:extLst>
              <a:ext uri="{FF2B5EF4-FFF2-40B4-BE49-F238E27FC236}">
                <a16:creationId xmlns:a16="http://schemas.microsoft.com/office/drawing/2014/main" id="{345D5B02-D3CC-E309-F981-D398C6E7DA0C}"/>
              </a:ext>
            </a:extLst>
          </p:cNvPr>
          <p:cNvSpPr>
            <a:spLocks noGrp="1"/>
          </p:cNvSpPr>
          <p:nvPr>
            <p:ph type="sldNum" sz="quarter" idx="10"/>
          </p:nvPr>
        </p:nvSpPr>
        <p:spPr/>
        <p:txBody>
          <a:bodyPr/>
          <a:lstStyle/>
          <a:p>
            <a:fld id="{D9077D98-EF84-479F-B0A6-B3152D61A2E5}" type="slidenum">
              <a:rPr lang="ko-KR" altLang="en-US" smtClean="0"/>
              <a:t>22</a:t>
            </a:fld>
            <a:endParaRPr lang="ko-KR" altLang="en-US"/>
          </a:p>
        </p:txBody>
      </p:sp>
      <p:pic>
        <p:nvPicPr>
          <p:cNvPr id="7" name="Picture 6">
            <a:extLst>
              <a:ext uri="{FF2B5EF4-FFF2-40B4-BE49-F238E27FC236}">
                <a16:creationId xmlns:a16="http://schemas.microsoft.com/office/drawing/2014/main" id="{555353B2-84CC-31AE-DAFA-B6C5C257D42C}"/>
              </a:ext>
            </a:extLst>
          </p:cNvPr>
          <p:cNvPicPr>
            <a:picLocks noChangeAspect="1"/>
          </p:cNvPicPr>
          <p:nvPr/>
        </p:nvPicPr>
        <p:blipFill rotWithShape="1">
          <a:blip r:embed="rId2"/>
          <a:srcRect l="411" t="62165" r="9079" b="1060"/>
          <a:stretch/>
        </p:blipFill>
        <p:spPr>
          <a:xfrm>
            <a:off x="1032412" y="3429000"/>
            <a:ext cx="3983208" cy="914527"/>
          </a:xfrm>
          <a:prstGeom prst="rect">
            <a:avLst/>
          </a:prstGeom>
          <a:ln>
            <a:solidFill>
              <a:schemeClr val="tx1"/>
            </a:solidFill>
          </a:ln>
        </p:spPr>
      </p:pic>
    </p:spTree>
    <p:extLst>
      <p:ext uri="{BB962C8B-B14F-4D97-AF65-F5344CB8AC3E}">
        <p14:creationId xmlns:p14="http://schemas.microsoft.com/office/powerpoint/2010/main" val="1199284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5672-E371-5B99-7A51-11E0818CBEF3}"/>
              </a:ext>
            </a:extLst>
          </p:cNvPr>
          <p:cNvSpPr>
            <a:spLocks noGrp="1"/>
          </p:cNvSpPr>
          <p:nvPr>
            <p:ph type="title"/>
          </p:nvPr>
        </p:nvSpPr>
        <p:spPr/>
        <p:txBody>
          <a:bodyPr/>
          <a:lstStyle/>
          <a:p>
            <a:r>
              <a:rPr lang="en-US" altLang="ko-KR" dirty="0"/>
              <a:t>APIs</a:t>
            </a:r>
            <a:endParaRPr lang="ko-KR" altLang="en-US" dirty="0"/>
          </a:p>
        </p:txBody>
      </p:sp>
      <p:sp>
        <p:nvSpPr>
          <p:cNvPr id="3" name="Content Placeholder 2">
            <a:extLst>
              <a:ext uri="{FF2B5EF4-FFF2-40B4-BE49-F238E27FC236}">
                <a16:creationId xmlns:a16="http://schemas.microsoft.com/office/drawing/2014/main" id="{1F239A5C-B96D-553F-FA28-48B266C883AB}"/>
              </a:ext>
            </a:extLst>
          </p:cNvPr>
          <p:cNvSpPr>
            <a:spLocks noGrp="1"/>
          </p:cNvSpPr>
          <p:nvPr>
            <p:ph idx="1"/>
          </p:nvPr>
        </p:nvSpPr>
        <p:spPr/>
        <p:txBody>
          <a:bodyPr/>
          <a:lstStyle/>
          <a:p>
            <a:r>
              <a:rPr lang="en-US" altLang="ko-KR" dirty="0"/>
              <a:t>HANDLE semaphore</a:t>
            </a:r>
          </a:p>
          <a:p>
            <a:pPr lvl="1"/>
            <a:r>
              <a:rPr lang="ko-KR" altLang="en-US" dirty="0" err="1"/>
              <a:t>세마포어</a:t>
            </a:r>
            <a:r>
              <a:rPr lang="ko-KR" altLang="en-US" dirty="0"/>
              <a:t> 핸들 선언</a:t>
            </a:r>
            <a:endParaRPr lang="en-US" altLang="ko-KR" dirty="0"/>
          </a:p>
          <a:p>
            <a:endParaRPr lang="en-US" altLang="ko-KR" dirty="0"/>
          </a:p>
          <a:p>
            <a:r>
              <a:rPr lang="en-US" altLang="ko-KR" dirty="0"/>
              <a:t> </a:t>
            </a:r>
            <a:r>
              <a:rPr lang="en-US" altLang="ko-KR" sz="1400" dirty="0"/>
              <a:t>HANDLE</a:t>
            </a:r>
            <a:r>
              <a:rPr lang="en-US" altLang="ko-KR" dirty="0"/>
              <a:t> </a:t>
            </a:r>
            <a:r>
              <a:rPr lang="en-US" altLang="ko-KR" dirty="0" err="1"/>
              <a:t>CreateSemaphore</a:t>
            </a:r>
            <a:r>
              <a:rPr lang="en-US" altLang="ko-KR" dirty="0"/>
              <a:t>(</a:t>
            </a:r>
            <a:r>
              <a:rPr lang="en-US" altLang="ko-KR" dirty="0" err="1"/>
              <a:t>SemaphoreAttr</a:t>
            </a:r>
            <a:r>
              <a:rPr lang="en-US" altLang="ko-KR" dirty="0"/>
              <a:t>, </a:t>
            </a:r>
            <a:r>
              <a:rPr lang="en-US" altLang="ko-KR" dirty="0" err="1"/>
              <a:t>InitCnt</a:t>
            </a:r>
            <a:r>
              <a:rPr lang="en-US" altLang="ko-KR" dirty="0"/>
              <a:t>, </a:t>
            </a:r>
            <a:r>
              <a:rPr lang="en-US" altLang="ko-KR" dirty="0" err="1"/>
              <a:t>MaxCnt</a:t>
            </a:r>
            <a:r>
              <a:rPr lang="en-US" altLang="ko-KR" dirty="0"/>
              <a:t>, Name)</a:t>
            </a:r>
          </a:p>
          <a:p>
            <a:pPr lvl="1"/>
            <a:r>
              <a:rPr lang="ko-KR" altLang="en-US" dirty="0" err="1"/>
              <a:t>세마포어</a:t>
            </a:r>
            <a:r>
              <a:rPr lang="ko-KR" altLang="en-US" dirty="0"/>
              <a:t> 객체 생성</a:t>
            </a:r>
            <a:endParaRPr lang="en-US" altLang="ko-KR" dirty="0"/>
          </a:p>
          <a:p>
            <a:pPr lvl="2"/>
            <a:r>
              <a:rPr lang="en-US" altLang="ko-KR" dirty="0" err="1"/>
              <a:t>SemaphoreAttr</a:t>
            </a:r>
            <a:r>
              <a:rPr lang="en-US" altLang="ko-KR" dirty="0"/>
              <a:t> : </a:t>
            </a:r>
            <a:r>
              <a:rPr lang="ko-KR" altLang="en-US" dirty="0"/>
              <a:t>자식 프로세스에서의 상속 여부</a:t>
            </a:r>
            <a:endParaRPr lang="en-US" altLang="ko-KR" dirty="0"/>
          </a:p>
          <a:p>
            <a:pPr lvl="2"/>
            <a:r>
              <a:rPr lang="en-US" altLang="ko-KR" dirty="0" err="1"/>
              <a:t>InitCnt</a:t>
            </a:r>
            <a:r>
              <a:rPr lang="en-US" altLang="ko-KR" dirty="0"/>
              <a:t> : </a:t>
            </a:r>
            <a:r>
              <a:rPr lang="ko-KR" altLang="en-US" dirty="0" err="1"/>
              <a:t>세마포어</a:t>
            </a:r>
            <a:r>
              <a:rPr lang="ko-KR" altLang="en-US" dirty="0"/>
              <a:t> 초기 개수</a:t>
            </a:r>
            <a:endParaRPr lang="en-US" altLang="ko-KR" dirty="0"/>
          </a:p>
          <a:p>
            <a:pPr lvl="2"/>
            <a:r>
              <a:rPr lang="en-US" altLang="ko-KR" dirty="0" err="1"/>
              <a:t>MaxCnt</a:t>
            </a:r>
            <a:r>
              <a:rPr lang="en-US" altLang="ko-KR" dirty="0"/>
              <a:t> : </a:t>
            </a:r>
            <a:r>
              <a:rPr lang="ko-KR" altLang="en-US" dirty="0" err="1"/>
              <a:t>세마포어</a:t>
            </a:r>
            <a:r>
              <a:rPr lang="ko-KR" altLang="en-US" dirty="0"/>
              <a:t> 최대 개수</a:t>
            </a:r>
            <a:endParaRPr lang="en-US" altLang="ko-KR" dirty="0"/>
          </a:p>
          <a:p>
            <a:pPr lvl="2"/>
            <a:r>
              <a:rPr lang="en-US" altLang="ko-KR" dirty="0"/>
              <a:t>Name : </a:t>
            </a:r>
            <a:r>
              <a:rPr lang="ko-KR" altLang="en-US" dirty="0" err="1"/>
              <a:t>세마포어</a:t>
            </a:r>
            <a:r>
              <a:rPr lang="ko-KR" altLang="en-US" dirty="0"/>
              <a:t> 객체 이름</a:t>
            </a:r>
            <a:endParaRPr lang="en-US" altLang="ko-KR" dirty="0"/>
          </a:p>
          <a:p>
            <a:pPr lvl="1"/>
            <a:endParaRPr lang="en-US" altLang="ko-KR" dirty="0"/>
          </a:p>
        </p:txBody>
      </p:sp>
      <p:sp>
        <p:nvSpPr>
          <p:cNvPr id="4" name="Slide Number Placeholder 3">
            <a:extLst>
              <a:ext uri="{FF2B5EF4-FFF2-40B4-BE49-F238E27FC236}">
                <a16:creationId xmlns:a16="http://schemas.microsoft.com/office/drawing/2014/main" id="{345D5B02-D3CC-E309-F981-D398C6E7DA0C}"/>
              </a:ext>
            </a:extLst>
          </p:cNvPr>
          <p:cNvSpPr>
            <a:spLocks noGrp="1"/>
          </p:cNvSpPr>
          <p:nvPr>
            <p:ph type="sldNum" sz="quarter" idx="10"/>
          </p:nvPr>
        </p:nvSpPr>
        <p:spPr/>
        <p:txBody>
          <a:bodyPr/>
          <a:lstStyle/>
          <a:p>
            <a:fld id="{D9077D98-EF84-479F-B0A6-B3152D61A2E5}" type="slidenum">
              <a:rPr lang="ko-KR" altLang="en-US" smtClean="0"/>
              <a:t>23</a:t>
            </a:fld>
            <a:endParaRPr lang="ko-KR" altLang="en-US"/>
          </a:p>
        </p:txBody>
      </p:sp>
      <p:pic>
        <p:nvPicPr>
          <p:cNvPr id="6" name="Picture 5">
            <a:extLst>
              <a:ext uri="{FF2B5EF4-FFF2-40B4-BE49-F238E27FC236}">
                <a16:creationId xmlns:a16="http://schemas.microsoft.com/office/drawing/2014/main" id="{F6279005-3C8C-ED56-2D8D-C7A39BC3A64C}"/>
              </a:ext>
            </a:extLst>
          </p:cNvPr>
          <p:cNvPicPr>
            <a:picLocks noChangeAspect="1"/>
          </p:cNvPicPr>
          <p:nvPr/>
        </p:nvPicPr>
        <p:blipFill rotWithShape="1">
          <a:blip r:embed="rId2"/>
          <a:srcRect t="11364" r="2160" b="73863"/>
          <a:stretch/>
        </p:blipFill>
        <p:spPr>
          <a:xfrm>
            <a:off x="966368" y="5504506"/>
            <a:ext cx="4539280" cy="280659"/>
          </a:xfrm>
          <a:prstGeom prst="rect">
            <a:avLst/>
          </a:prstGeom>
          <a:ln>
            <a:solidFill>
              <a:schemeClr val="tx1"/>
            </a:solidFill>
          </a:ln>
        </p:spPr>
      </p:pic>
      <p:pic>
        <p:nvPicPr>
          <p:cNvPr id="8" name="Picture 7">
            <a:extLst>
              <a:ext uri="{FF2B5EF4-FFF2-40B4-BE49-F238E27FC236}">
                <a16:creationId xmlns:a16="http://schemas.microsoft.com/office/drawing/2014/main" id="{17B0EDF8-968F-AC76-DBBB-A1E3CE0FEEF3}"/>
              </a:ext>
            </a:extLst>
          </p:cNvPr>
          <p:cNvPicPr>
            <a:picLocks noChangeAspect="1"/>
          </p:cNvPicPr>
          <p:nvPr/>
        </p:nvPicPr>
        <p:blipFill rotWithShape="1">
          <a:blip r:embed="rId2"/>
          <a:srcRect t="-1348" r="61897" b="86575"/>
          <a:stretch/>
        </p:blipFill>
        <p:spPr>
          <a:xfrm>
            <a:off x="966368" y="2453488"/>
            <a:ext cx="1767779" cy="280659"/>
          </a:xfrm>
          <a:prstGeom prst="rect">
            <a:avLst/>
          </a:prstGeom>
          <a:ln>
            <a:solidFill>
              <a:schemeClr val="tx1"/>
            </a:solidFill>
          </a:ln>
        </p:spPr>
      </p:pic>
    </p:spTree>
    <p:extLst>
      <p:ext uri="{BB962C8B-B14F-4D97-AF65-F5344CB8AC3E}">
        <p14:creationId xmlns:p14="http://schemas.microsoft.com/office/powerpoint/2010/main" val="2165903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5672-E371-5B99-7A51-11E0818CBEF3}"/>
              </a:ext>
            </a:extLst>
          </p:cNvPr>
          <p:cNvSpPr>
            <a:spLocks noGrp="1"/>
          </p:cNvSpPr>
          <p:nvPr>
            <p:ph type="title"/>
          </p:nvPr>
        </p:nvSpPr>
        <p:spPr/>
        <p:txBody>
          <a:bodyPr/>
          <a:lstStyle/>
          <a:p>
            <a:r>
              <a:rPr lang="en-US" altLang="ko-KR" dirty="0"/>
              <a:t>APIs</a:t>
            </a:r>
            <a:endParaRPr lang="ko-KR" altLang="en-US" dirty="0"/>
          </a:p>
        </p:txBody>
      </p:sp>
      <p:sp>
        <p:nvSpPr>
          <p:cNvPr id="3" name="Content Placeholder 2">
            <a:extLst>
              <a:ext uri="{FF2B5EF4-FFF2-40B4-BE49-F238E27FC236}">
                <a16:creationId xmlns:a16="http://schemas.microsoft.com/office/drawing/2014/main" id="{1F239A5C-B96D-553F-FA28-48B266C883AB}"/>
              </a:ext>
            </a:extLst>
          </p:cNvPr>
          <p:cNvSpPr>
            <a:spLocks noGrp="1"/>
          </p:cNvSpPr>
          <p:nvPr>
            <p:ph idx="1"/>
          </p:nvPr>
        </p:nvSpPr>
        <p:spPr/>
        <p:txBody>
          <a:bodyPr>
            <a:normAutofit/>
          </a:bodyPr>
          <a:lstStyle/>
          <a:p>
            <a:r>
              <a:rPr lang="en-US" altLang="ko-KR" sz="2400" dirty="0" err="1"/>
              <a:t>WaitForSingleObject</a:t>
            </a:r>
            <a:r>
              <a:rPr lang="en-US" altLang="ko-KR" sz="2400" dirty="0"/>
              <a:t>(</a:t>
            </a:r>
            <a:r>
              <a:rPr lang="en-US" altLang="ko-KR" sz="1200" dirty="0"/>
              <a:t>HANDLE</a:t>
            </a:r>
            <a:r>
              <a:rPr lang="en-US" altLang="ko-KR" sz="2400" dirty="0"/>
              <a:t> </a:t>
            </a:r>
            <a:r>
              <a:rPr lang="en-US" altLang="ko-KR" sz="2400" dirty="0" err="1"/>
              <a:t>hHandle</a:t>
            </a:r>
            <a:r>
              <a:rPr lang="en-US" altLang="ko-KR" sz="2400" dirty="0"/>
              <a:t>, Milliseconds)</a:t>
            </a:r>
          </a:p>
          <a:p>
            <a:pPr lvl="1"/>
            <a:r>
              <a:rPr lang="en-US" altLang="ko-KR" sz="2000" dirty="0" err="1"/>
              <a:t>hHandle</a:t>
            </a:r>
            <a:r>
              <a:rPr lang="en-US" altLang="ko-KR" sz="2000" dirty="0"/>
              <a:t> : </a:t>
            </a:r>
            <a:r>
              <a:rPr lang="ko-KR" altLang="en-US" sz="2000" dirty="0"/>
              <a:t>객체에 대한 핸들</a:t>
            </a:r>
            <a:r>
              <a:rPr lang="en-US" altLang="ko-KR" sz="2000" dirty="0"/>
              <a:t>. </a:t>
            </a:r>
            <a:r>
              <a:rPr lang="ko-KR" altLang="en-US" sz="2000" dirty="0"/>
              <a:t>이 경우에는</a:t>
            </a:r>
            <a:r>
              <a:rPr lang="en-US" altLang="ko-KR" sz="2000" dirty="0"/>
              <a:t> </a:t>
            </a:r>
            <a:r>
              <a:rPr lang="ko-KR" altLang="en-US" sz="2000" dirty="0" err="1"/>
              <a:t>세마포어에</a:t>
            </a:r>
            <a:r>
              <a:rPr lang="ko-KR" altLang="en-US" sz="2000" dirty="0"/>
              <a:t> 대한 핸들</a:t>
            </a:r>
            <a:endParaRPr lang="en-US" altLang="ko-KR" sz="2000" dirty="0"/>
          </a:p>
          <a:p>
            <a:pPr lvl="1"/>
            <a:r>
              <a:rPr lang="en-US" altLang="ko-KR" sz="2000" dirty="0"/>
              <a:t>Milliseconds : </a:t>
            </a:r>
            <a:r>
              <a:rPr lang="ko-KR" altLang="en-US" sz="2000" dirty="0"/>
              <a:t>제한 시간 간격</a:t>
            </a:r>
            <a:endParaRPr lang="en-US" altLang="ko-KR" sz="2000" dirty="0"/>
          </a:p>
          <a:p>
            <a:pPr lvl="2"/>
            <a:r>
              <a:rPr lang="en-US" altLang="ko-KR" sz="1800" dirty="0"/>
              <a:t>0</a:t>
            </a:r>
            <a:r>
              <a:rPr lang="ko-KR" altLang="en-US" sz="1800" dirty="0"/>
              <a:t>의 경우 즉시 반환</a:t>
            </a:r>
            <a:endParaRPr lang="en-US" altLang="ko-KR" sz="1800" dirty="0"/>
          </a:p>
          <a:p>
            <a:pPr lvl="2"/>
            <a:r>
              <a:rPr lang="en-US" altLang="ko-KR" sz="1800" dirty="0"/>
              <a:t>INFINITE</a:t>
            </a:r>
            <a:r>
              <a:rPr lang="ko-KR" altLang="en-US" sz="1800" dirty="0"/>
              <a:t>의 경우 객체가 신호를 받을 때만 함수 반환</a:t>
            </a:r>
            <a:endParaRPr lang="en-US" altLang="ko-KR" sz="1800" dirty="0"/>
          </a:p>
          <a:p>
            <a:endParaRPr lang="en-US" altLang="ko-KR" sz="2400" dirty="0"/>
          </a:p>
          <a:p>
            <a:r>
              <a:rPr lang="en-US" altLang="ko-KR" sz="2400" dirty="0" err="1"/>
              <a:t>ReleaseSemaphore</a:t>
            </a:r>
            <a:r>
              <a:rPr lang="en-US" altLang="ko-KR" sz="2400" dirty="0"/>
              <a:t>(</a:t>
            </a:r>
            <a:r>
              <a:rPr lang="en-US" altLang="ko-KR" sz="2400" dirty="0" err="1"/>
              <a:t>hSemaphore</a:t>
            </a:r>
            <a:r>
              <a:rPr lang="en-US" altLang="ko-KR" sz="2400" dirty="0"/>
              <a:t>,</a:t>
            </a:r>
            <a:r>
              <a:rPr lang="ko-KR" altLang="en-US" sz="2400" dirty="0"/>
              <a:t> </a:t>
            </a:r>
            <a:r>
              <a:rPr lang="en-US" altLang="ko-KR" sz="2400" dirty="0" err="1"/>
              <a:t>RelaseCount</a:t>
            </a:r>
            <a:r>
              <a:rPr lang="en-US" altLang="ko-KR" sz="2400" dirty="0"/>
              <a:t>, </a:t>
            </a:r>
            <a:r>
              <a:rPr lang="en-US" altLang="ko-KR" sz="2400" dirty="0" err="1"/>
              <a:t>PreviousCount</a:t>
            </a:r>
            <a:r>
              <a:rPr lang="en-US" altLang="ko-KR" sz="2400" dirty="0"/>
              <a:t>)</a:t>
            </a:r>
          </a:p>
          <a:p>
            <a:pPr lvl="1"/>
            <a:r>
              <a:rPr lang="en-US" altLang="ko-KR" sz="2000" dirty="0" err="1"/>
              <a:t>hSemaphore</a:t>
            </a:r>
            <a:r>
              <a:rPr lang="ko-KR" altLang="en-US" sz="2000" dirty="0"/>
              <a:t> </a:t>
            </a:r>
            <a:r>
              <a:rPr lang="en-US" altLang="ko-KR" sz="2000" dirty="0"/>
              <a:t>:</a:t>
            </a:r>
            <a:r>
              <a:rPr lang="ko-KR" altLang="en-US" sz="2000" dirty="0"/>
              <a:t> </a:t>
            </a:r>
            <a:r>
              <a:rPr lang="ko-KR" altLang="en-US" sz="2000" dirty="0" err="1"/>
              <a:t>세마포어</a:t>
            </a:r>
            <a:r>
              <a:rPr lang="ko-KR" altLang="en-US" sz="2000" dirty="0"/>
              <a:t> 객체에 대한 핸들</a:t>
            </a:r>
            <a:endParaRPr lang="en-US" altLang="ko-KR" sz="2000" dirty="0"/>
          </a:p>
          <a:p>
            <a:pPr lvl="1"/>
            <a:r>
              <a:rPr lang="en-US" altLang="ko-KR" sz="2000" dirty="0" err="1"/>
              <a:t>ReleaseCount</a:t>
            </a:r>
            <a:r>
              <a:rPr lang="en-US" altLang="ko-KR" sz="2000" dirty="0"/>
              <a:t> : </a:t>
            </a:r>
            <a:r>
              <a:rPr lang="ko-KR" altLang="en-US" sz="2000" dirty="0" err="1"/>
              <a:t>세마포어</a:t>
            </a:r>
            <a:r>
              <a:rPr lang="ko-KR" altLang="en-US" sz="2000" dirty="0"/>
              <a:t> 카운터 증가 양</a:t>
            </a:r>
            <a:endParaRPr lang="en-US" altLang="ko-KR" sz="2000" dirty="0"/>
          </a:p>
          <a:p>
            <a:pPr lvl="1"/>
            <a:r>
              <a:rPr lang="en-US" altLang="ko-KR" sz="2000" dirty="0" err="1"/>
              <a:t>PreviousCount</a:t>
            </a:r>
            <a:r>
              <a:rPr lang="ko-KR" altLang="en-US" sz="2000" dirty="0"/>
              <a:t> </a:t>
            </a:r>
            <a:r>
              <a:rPr lang="en-US" altLang="ko-KR" sz="2000" dirty="0"/>
              <a:t>:</a:t>
            </a:r>
            <a:r>
              <a:rPr lang="ko-KR" altLang="en-US" sz="2000" dirty="0"/>
              <a:t> 이전 카운트 수신용 포인터</a:t>
            </a:r>
            <a:r>
              <a:rPr lang="en-US" altLang="ko-KR" sz="2000" dirty="0"/>
              <a:t>. </a:t>
            </a:r>
            <a:r>
              <a:rPr lang="ko-KR" altLang="en-US" sz="2000" dirty="0"/>
              <a:t>필요 없으면 </a:t>
            </a:r>
            <a:r>
              <a:rPr lang="en-US" altLang="ko-KR" sz="2000" dirty="0"/>
              <a:t>NULL</a:t>
            </a:r>
          </a:p>
        </p:txBody>
      </p:sp>
      <p:sp>
        <p:nvSpPr>
          <p:cNvPr id="4" name="Slide Number Placeholder 3">
            <a:extLst>
              <a:ext uri="{FF2B5EF4-FFF2-40B4-BE49-F238E27FC236}">
                <a16:creationId xmlns:a16="http://schemas.microsoft.com/office/drawing/2014/main" id="{345D5B02-D3CC-E309-F981-D398C6E7DA0C}"/>
              </a:ext>
            </a:extLst>
          </p:cNvPr>
          <p:cNvSpPr>
            <a:spLocks noGrp="1"/>
          </p:cNvSpPr>
          <p:nvPr>
            <p:ph type="sldNum" sz="quarter" idx="10"/>
          </p:nvPr>
        </p:nvSpPr>
        <p:spPr/>
        <p:txBody>
          <a:bodyPr/>
          <a:lstStyle/>
          <a:p>
            <a:fld id="{D9077D98-EF84-479F-B0A6-B3152D61A2E5}" type="slidenum">
              <a:rPr lang="ko-KR" altLang="en-US" smtClean="0"/>
              <a:t>24</a:t>
            </a:fld>
            <a:endParaRPr lang="ko-KR" altLang="en-US"/>
          </a:p>
        </p:txBody>
      </p:sp>
      <p:pic>
        <p:nvPicPr>
          <p:cNvPr id="6" name="Picture 5">
            <a:extLst>
              <a:ext uri="{FF2B5EF4-FFF2-40B4-BE49-F238E27FC236}">
                <a16:creationId xmlns:a16="http://schemas.microsoft.com/office/drawing/2014/main" id="{F6279005-3C8C-ED56-2D8D-C7A39BC3A64C}"/>
              </a:ext>
            </a:extLst>
          </p:cNvPr>
          <p:cNvPicPr>
            <a:picLocks noChangeAspect="1"/>
          </p:cNvPicPr>
          <p:nvPr/>
        </p:nvPicPr>
        <p:blipFill rotWithShape="1">
          <a:blip r:embed="rId2"/>
          <a:srcRect t="36145" r="12527" b="25732"/>
          <a:stretch/>
        </p:blipFill>
        <p:spPr>
          <a:xfrm>
            <a:off x="966368" y="5422899"/>
            <a:ext cx="4058305" cy="724278"/>
          </a:xfrm>
          <a:prstGeom prst="rect">
            <a:avLst/>
          </a:prstGeom>
          <a:ln>
            <a:solidFill>
              <a:schemeClr val="tx1"/>
            </a:solidFill>
          </a:ln>
        </p:spPr>
      </p:pic>
    </p:spTree>
    <p:extLst>
      <p:ext uri="{BB962C8B-B14F-4D97-AF65-F5344CB8AC3E}">
        <p14:creationId xmlns:p14="http://schemas.microsoft.com/office/powerpoint/2010/main" val="1888098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F74C1-7855-F634-E8E7-EB3D1E3AC16B}"/>
              </a:ext>
            </a:extLst>
          </p:cNvPr>
          <p:cNvSpPr>
            <a:spLocks noGrp="1"/>
          </p:cNvSpPr>
          <p:nvPr>
            <p:ph type="title"/>
          </p:nvPr>
        </p:nvSpPr>
        <p:spPr/>
        <p:txBody>
          <a:bodyPr/>
          <a:lstStyle/>
          <a:p>
            <a:r>
              <a:rPr lang="en-US" altLang="ko-KR" dirty="0"/>
              <a:t>APIs</a:t>
            </a:r>
            <a:endParaRPr lang="ko-KR" altLang="en-US" dirty="0"/>
          </a:p>
        </p:txBody>
      </p:sp>
      <p:sp>
        <p:nvSpPr>
          <p:cNvPr id="3" name="Content Placeholder 2">
            <a:extLst>
              <a:ext uri="{FF2B5EF4-FFF2-40B4-BE49-F238E27FC236}">
                <a16:creationId xmlns:a16="http://schemas.microsoft.com/office/drawing/2014/main" id="{B1DF0AEA-BA12-20F6-B78E-11F45320EE4C}"/>
              </a:ext>
            </a:extLst>
          </p:cNvPr>
          <p:cNvSpPr>
            <a:spLocks noGrp="1"/>
          </p:cNvSpPr>
          <p:nvPr>
            <p:ph idx="1"/>
          </p:nvPr>
        </p:nvSpPr>
        <p:spPr/>
        <p:txBody>
          <a:bodyPr/>
          <a:lstStyle/>
          <a:p>
            <a:r>
              <a:rPr lang="en-US" altLang="ko-KR" dirty="0" err="1"/>
              <a:t>CloseHandle</a:t>
            </a:r>
            <a:r>
              <a:rPr lang="en-US" altLang="ko-KR" dirty="0"/>
              <a:t>(</a:t>
            </a:r>
            <a:r>
              <a:rPr lang="en-US" altLang="ko-KR" sz="1400" dirty="0"/>
              <a:t>HANDLE</a:t>
            </a:r>
            <a:r>
              <a:rPr lang="en-US" altLang="ko-KR" dirty="0"/>
              <a:t> </a:t>
            </a:r>
            <a:r>
              <a:rPr lang="en-US" altLang="ko-KR" dirty="0" err="1"/>
              <a:t>hObject</a:t>
            </a:r>
            <a:r>
              <a:rPr lang="en-US" altLang="ko-KR" dirty="0"/>
              <a:t>)</a:t>
            </a:r>
          </a:p>
          <a:p>
            <a:pPr lvl="1"/>
            <a:r>
              <a:rPr lang="ko-KR" altLang="en-US" dirty="0"/>
              <a:t>열린 개체 핸들을 닫음</a:t>
            </a:r>
            <a:endParaRPr lang="en-US" altLang="ko-KR" dirty="0"/>
          </a:p>
          <a:p>
            <a:pPr lvl="1"/>
            <a:endParaRPr lang="en-US" altLang="ko-KR" dirty="0"/>
          </a:p>
          <a:p>
            <a:pPr lvl="1"/>
            <a:endParaRPr lang="en-US" altLang="ko-KR" dirty="0"/>
          </a:p>
          <a:p>
            <a:pPr lvl="1"/>
            <a:endParaRPr lang="en-US" altLang="ko-KR" dirty="0"/>
          </a:p>
          <a:p>
            <a:r>
              <a:rPr lang="en-US" altLang="ko-KR" dirty="0"/>
              <a:t>Mutex vs Semaphore</a:t>
            </a:r>
          </a:p>
          <a:p>
            <a:pPr lvl="1"/>
            <a:endParaRPr lang="ko-KR" altLang="en-US" dirty="0"/>
          </a:p>
        </p:txBody>
      </p:sp>
      <p:sp>
        <p:nvSpPr>
          <p:cNvPr id="4" name="Slide Number Placeholder 3">
            <a:extLst>
              <a:ext uri="{FF2B5EF4-FFF2-40B4-BE49-F238E27FC236}">
                <a16:creationId xmlns:a16="http://schemas.microsoft.com/office/drawing/2014/main" id="{9325F443-1E57-8E40-2F5C-C95D1F01EFD8}"/>
              </a:ext>
            </a:extLst>
          </p:cNvPr>
          <p:cNvSpPr>
            <a:spLocks noGrp="1"/>
          </p:cNvSpPr>
          <p:nvPr>
            <p:ph type="sldNum" sz="quarter" idx="10"/>
          </p:nvPr>
        </p:nvSpPr>
        <p:spPr/>
        <p:txBody>
          <a:bodyPr/>
          <a:lstStyle/>
          <a:p>
            <a:fld id="{D9077D98-EF84-479F-B0A6-B3152D61A2E5}" type="slidenum">
              <a:rPr lang="ko-KR" altLang="en-US" smtClean="0"/>
              <a:t>25</a:t>
            </a:fld>
            <a:endParaRPr lang="ko-KR" altLang="en-US"/>
          </a:p>
        </p:txBody>
      </p:sp>
      <p:pic>
        <p:nvPicPr>
          <p:cNvPr id="8" name="Picture 7">
            <a:extLst>
              <a:ext uri="{FF2B5EF4-FFF2-40B4-BE49-F238E27FC236}">
                <a16:creationId xmlns:a16="http://schemas.microsoft.com/office/drawing/2014/main" id="{12164CE1-017C-DB90-4F3B-E0FFFB5A5C57}"/>
              </a:ext>
            </a:extLst>
          </p:cNvPr>
          <p:cNvPicPr>
            <a:picLocks noChangeAspect="1"/>
          </p:cNvPicPr>
          <p:nvPr/>
        </p:nvPicPr>
        <p:blipFill>
          <a:blip r:embed="rId2"/>
          <a:stretch>
            <a:fillRect/>
          </a:stretch>
        </p:blipFill>
        <p:spPr>
          <a:xfrm>
            <a:off x="912018" y="2473691"/>
            <a:ext cx="2891363" cy="640700"/>
          </a:xfrm>
          <a:prstGeom prst="rect">
            <a:avLst/>
          </a:prstGeom>
          <a:ln>
            <a:solidFill>
              <a:schemeClr val="tx1"/>
            </a:solidFill>
          </a:ln>
        </p:spPr>
      </p:pic>
      <p:pic>
        <p:nvPicPr>
          <p:cNvPr id="10" name="Picture 9">
            <a:extLst>
              <a:ext uri="{FF2B5EF4-FFF2-40B4-BE49-F238E27FC236}">
                <a16:creationId xmlns:a16="http://schemas.microsoft.com/office/drawing/2014/main" id="{80FDD241-7C82-007F-D2D6-A6A0A57C2401}"/>
              </a:ext>
            </a:extLst>
          </p:cNvPr>
          <p:cNvPicPr>
            <a:picLocks noChangeAspect="1"/>
          </p:cNvPicPr>
          <p:nvPr/>
        </p:nvPicPr>
        <p:blipFill>
          <a:blip r:embed="rId3"/>
          <a:stretch>
            <a:fillRect/>
          </a:stretch>
        </p:blipFill>
        <p:spPr>
          <a:xfrm>
            <a:off x="4428905" y="4362774"/>
            <a:ext cx="4018235" cy="1656000"/>
          </a:xfrm>
          <a:prstGeom prst="rect">
            <a:avLst/>
          </a:prstGeom>
          <a:ln>
            <a:solidFill>
              <a:schemeClr val="tx1"/>
            </a:solidFill>
          </a:ln>
        </p:spPr>
      </p:pic>
      <p:pic>
        <p:nvPicPr>
          <p:cNvPr id="14" name="Picture 13">
            <a:extLst>
              <a:ext uri="{FF2B5EF4-FFF2-40B4-BE49-F238E27FC236}">
                <a16:creationId xmlns:a16="http://schemas.microsoft.com/office/drawing/2014/main" id="{42234BF0-E675-0FE6-D4A7-3CB307D1833C}"/>
              </a:ext>
            </a:extLst>
          </p:cNvPr>
          <p:cNvPicPr>
            <a:picLocks noChangeAspect="1"/>
          </p:cNvPicPr>
          <p:nvPr/>
        </p:nvPicPr>
        <p:blipFill>
          <a:blip r:embed="rId4"/>
          <a:stretch>
            <a:fillRect/>
          </a:stretch>
        </p:blipFill>
        <p:spPr>
          <a:xfrm>
            <a:off x="912018" y="4362774"/>
            <a:ext cx="2959661" cy="1656000"/>
          </a:xfrm>
          <a:prstGeom prst="rect">
            <a:avLst/>
          </a:prstGeom>
          <a:ln>
            <a:solidFill>
              <a:schemeClr val="tx1"/>
            </a:solidFill>
          </a:ln>
        </p:spPr>
      </p:pic>
    </p:spTree>
    <p:extLst>
      <p:ext uri="{BB962C8B-B14F-4D97-AF65-F5344CB8AC3E}">
        <p14:creationId xmlns:p14="http://schemas.microsoft.com/office/powerpoint/2010/main" val="331642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73E9-2294-0389-6AE1-16FDE99DD70E}"/>
              </a:ext>
            </a:extLst>
          </p:cNvPr>
          <p:cNvSpPr>
            <a:spLocks noGrp="1"/>
          </p:cNvSpPr>
          <p:nvPr>
            <p:ph type="title"/>
          </p:nvPr>
        </p:nvSpPr>
        <p:spPr/>
        <p:txBody>
          <a:bodyPr/>
          <a:lstStyle/>
          <a:p>
            <a:r>
              <a:rPr lang="en-US" altLang="ko-KR" dirty="0"/>
              <a:t>PoC</a:t>
            </a:r>
            <a:endParaRPr lang="ko-KR" altLang="en-US" dirty="0"/>
          </a:p>
        </p:txBody>
      </p:sp>
      <p:sp>
        <p:nvSpPr>
          <p:cNvPr id="4" name="Slide Number Placeholder 3">
            <a:extLst>
              <a:ext uri="{FF2B5EF4-FFF2-40B4-BE49-F238E27FC236}">
                <a16:creationId xmlns:a16="http://schemas.microsoft.com/office/drawing/2014/main" id="{0786BB10-61B7-9153-B221-5FEFAFF190C5}"/>
              </a:ext>
            </a:extLst>
          </p:cNvPr>
          <p:cNvSpPr>
            <a:spLocks noGrp="1"/>
          </p:cNvSpPr>
          <p:nvPr>
            <p:ph type="sldNum" sz="quarter" idx="10"/>
          </p:nvPr>
        </p:nvSpPr>
        <p:spPr/>
        <p:txBody>
          <a:bodyPr/>
          <a:lstStyle/>
          <a:p>
            <a:fld id="{D9077D98-EF84-479F-B0A6-B3152D61A2E5}" type="slidenum">
              <a:rPr lang="ko-KR" altLang="en-US" smtClean="0"/>
              <a:t>26</a:t>
            </a:fld>
            <a:endParaRPr lang="ko-KR" altLang="en-US"/>
          </a:p>
        </p:txBody>
      </p:sp>
      <p:pic>
        <p:nvPicPr>
          <p:cNvPr id="18" name="Picture 17">
            <a:extLst>
              <a:ext uri="{FF2B5EF4-FFF2-40B4-BE49-F238E27FC236}">
                <a16:creationId xmlns:a16="http://schemas.microsoft.com/office/drawing/2014/main" id="{BF54DB88-FBE2-342D-34A9-607AADB042E6}"/>
              </a:ext>
            </a:extLst>
          </p:cNvPr>
          <p:cNvPicPr>
            <a:picLocks noChangeAspect="1"/>
          </p:cNvPicPr>
          <p:nvPr/>
        </p:nvPicPr>
        <p:blipFill rotWithShape="1">
          <a:blip r:embed="rId2"/>
          <a:srcRect t="772" b="1"/>
          <a:stretch/>
        </p:blipFill>
        <p:spPr>
          <a:xfrm>
            <a:off x="5329580" y="3043694"/>
            <a:ext cx="6194311" cy="2627620"/>
          </a:xfrm>
          <a:prstGeom prst="rect">
            <a:avLst/>
          </a:prstGeom>
          <a:ln>
            <a:solidFill>
              <a:schemeClr val="tx1"/>
            </a:solidFill>
          </a:ln>
        </p:spPr>
      </p:pic>
      <p:pic>
        <p:nvPicPr>
          <p:cNvPr id="20" name="Picture 19">
            <a:extLst>
              <a:ext uri="{FF2B5EF4-FFF2-40B4-BE49-F238E27FC236}">
                <a16:creationId xmlns:a16="http://schemas.microsoft.com/office/drawing/2014/main" id="{024E183E-9808-5D84-160A-20C79E062815}"/>
              </a:ext>
            </a:extLst>
          </p:cNvPr>
          <p:cNvPicPr>
            <a:picLocks noChangeAspect="1"/>
          </p:cNvPicPr>
          <p:nvPr/>
        </p:nvPicPr>
        <p:blipFill>
          <a:blip r:embed="rId3"/>
          <a:stretch>
            <a:fillRect/>
          </a:stretch>
        </p:blipFill>
        <p:spPr>
          <a:xfrm>
            <a:off x="676988" y="2004264"/>
            <a:ext cx="2429214" cy="271500"/>
          </a:xfrm>
          <a:prstGeom prst="rect">
            <a:avLst/>
          </a:prstGeom>
          <a:ln>
            <a:solidFill>
              <a:schemeClr val="tx1"/>
            </a:solidFill>
          </a:ln>
        </p:spPr>
      </p:pic>
      <p:pic>
        <p:nvPicPr>
          <p:cNvPr id="22" name="Picture 21">
            <a:extLst>
              <a:ext uri="{FF2B5EF4-FFF2-40B4-BE49-F238E27FC236}">
                <a16:creationId xmlns:a16="http://schemas.microsoft.com/office/drawing/2014/main" id="{C2E4F651-75C9-AEAB-01F0-19370E29AE18}"/>
              </a:ext>
            </a:extLst>
          </p:cNvPr>
          <p:cNvPicPr>
            <a:picLocks noChangeAspect="1"/>
          </p:cNvPicPr>
          <p:nvPr/>
        </p:nvPicPr>
        <p:blipFill>
          <a:blip r:embed="rId4"/>
          <a:stretch>
            <a:fillRect/>
          </a:stretch>
        </p:blipFill>
        <p:spPr>
          <a:xfrm>
            <a:off x="3334463" y="1996568"/>
            <a:ext cx="2614613" cy="285750"/>
          </a:xfrm>
          <a:prstGeom prst="rect">
            <a:avLst/>
          </a:prstGeom>
          <a:ln>
            <a:solidFill>
              <a:schemeClr val="tx1"/>
            </a:solidFill>
          </a:ln>
        </p:spPr>
      </p:pic>
      <p:sp>
        <p:nvSpPr>
          <p:cNvPr id="23" name="TextBox 22">
            <a:extLst>
              <a:ext uri="{FF2B5EF4-FFF2-40B4-BE49-F238E27FC236}">
                <a16:creationId xmlns:a16="http://schemas.microsoft.com/office/drawing/2014/main" id="{F11F6D93-B4F2-004C-0DD7-CCEE76826B03}"/>
              </a:ext>
            </a:extLst>
          </p:cNvPr>
          <p:cNvSpPr txBox="1"/>
          <p:nvPr/>
        </p:nvSpPr>
        <p:spPr>
          <a:xfrm>
            <a:off x="3267079" y="1658014"/>
            <a:ext cx="1447800" cy="338554"/>
          </a:xfrm>
          <a:prstGeom prst="rect">
            <a:avLst/>
          </a:prstGeom>
          <a:noFill/>
        </p:spPr>
        <p:txBody>
          <a:bodyPr wrap="square" rtlCol="0">
            <a:spAutoFit/>
          </a:bodyPr>
          <a:lstStyle/>
          <a:p>
            <a:r>
              <a:rPr lang="en-US" altLang="ko-KR" sz="1600" dirty="0" err="1">
                <a:latin typeface="Consolas" panose="020B0609020204030204" pitchFamily="49" charset="0"/>
              </a:rPr>
              <a:t>Client.c</a:t>
            </a:r>
            <a:endParaRPr lang="ko-KR" altLang="en-US" sz="1600" dirty="0">
              <a:latin typeface="Consolas" panose="020B0609020204030204" pitchFamily="49" charset="0"/>
            </a:endParaRPr>
          </a:p>
        </p:txBody>
      </p:sp>
      <p:sp>
        <p:nvSpPr>
          <p:cNvPr id="24" name="TextBox 23">
            <a:extLst>
              <a:ext uri="{FF2B5EF4-FFF2-40B4-BE49-F238E27FC236}">
                <a16:creationId xmlns:a16="http://schemas.microsoft.com/office/drawing/2014/main" id="{CCD62BBC-4985-F80F-7EC7-9924DAD146D9}"/>
              </a:ext>
            </a:extLst>
          </p:cNvPr>
          <p:cNvSpPr txBox="1"/>
          <p:nvPr/>
        </p:nvSpPr>
        <p:spPr>
          <a:xfrm>
            <a:off x="609604" y="1665710"/>
            <a:ext cx="1447800" cy="338554"/>
          </a:xfrm>
          <a:prstGeom prst="rect">
            <a:avLst/>
          </a:prstGeom>
          <a:noFill/>
        </p:spPr>
        <p:txBody>
          <a:bodyPr wrap="square" rtlCol="0">
            <a:spAutoFit/>
          </a:bodyPr>
          <a:lstStyle/>
          <a:p>
            <a:r>
              <a:rPr lang="en-US" altLang="ko-KR" sz="1600" dirty="0" err="1">
                <a:latin typeface="Consolas" panose="020B0609020204030204" pitchFamily="49" charset="0"/>
              </a:rPr>
              <a:t>Server.c</a:t>
            </a:r>
            <a:endParaRPr lang="ko-KR" altLang="en-US" sz="1600" dirty="0">
              <a:latin typeface="Consolas" panose="020B0609020204030204" pitchFamily="49" charset="0"/>
            </a:endParaRPr>
          </a:p>
        </p:txBody>
      </p:sp>
      <p:pic>
        <p:nvPicPr>
          <p:cNvPr id="28" name="Picture 27">
            <a:extLst>
              <a:ext uri="{FF2B5EF4-FFF2-40B4-BE49-F238E27FC236}">
                <a16:creationId xmlns:a16="http://schemas.microsoft.com/office/drawing/2014/main" id="{B55C858D-7608-60FA-5C3A-B0F47FF7D3B1}"/>
              </a:ext>
            </a:extLst>
          </p:cNvPr>
          <p:cNvPicPr>
            <a:picLocks noChangeAspect="1"/>
          </p:cNvPicPr>
          <p:nvPr/>
        </p:nvPicPr>
        <p:blipFill>
          <a:blip r:embed="rId5"/>
          <a:stretch>
            <a:fillRect/>
          </a:stretch>
        </p:blipFill>
        <p:spPr>
          <a:xfrm>
            <a:off x="676988" y="3385065"/>
            <a:ext cx="4419596" cy="2286249"/>
          </a:xfrm>
          <a:prstGeom prst="rect">
            <a:avLst/>
          </a:prstGeom>
          <a:ln>
            <a:solidFill>
              <a:schemeClr val="tx1"/>
            </a:solidFill>
          </a:ln>
        </p:spPr>
      </p:pic>
      <p:sp>
        <p:nvSpPr>
          <p:cNvPr id="29" name="TextBox 28">
            <a:extLst>
              <a:ext uri="{FF2B5EF4-FFF2-40B4-BE49-F238E27FC236}">
                <a16:creationId xmlns:a16="http://schemas.microsoft.com/office/drawing/2014/main" id="{BC2658B2-5E0B-EF7D-12C3-FB89B873B3D1}"/>
              </a:ext>
            </a:extLst>
          </p:cNvPr>
          <p:cNvSpPr txBox="1"/>
          <p:nvPr/>
        </p:nvSpPr>
        <p:spPr>
          <a:xfrm>
            <a:off x="609604" y="3043694"/>
            <a:ext cx="1447800" cy="338554"/>
          </a:xfrm>
          <a:prstGeom prst="rect">
            <a:avLst/>
          </a:prstGeom>
          <a:noFill/>
        </p:spPr>
        <p:txBody>
          <a:bodyPr wrap="square" rtlCol="0">
            <a:spAutoFit/>
          </a:bodyPr>
          <a:lstStyle/>
          <a:p>
            <a:r>
              <a:rPr lang="en-US" altLang="ko-KR" sz="1600" dirty="0">
                <a:latin typeface="+mn-ea"/>
              </a:rPr>
              <a:t>Result</a:t>
            </a:r>
            <a:endParaRPr lang="ko-KR" altLang="en-US" sz="1600" dirty="0">
              <a:latin typeface="+mn-ea"/>
            </a:endParaRPr>
          </a:p>
        </p:txBody>
      </p:sp>
      <p:sp>
        <p:nvSpPr>
          <p:cNvPr id="30" name="Rectangle 29">
            <a:extLst>
              <a:ext uri="{FF2B5EF4-FFF2-40B4-BE49-F238E27FC236}">
                <a16:creationId xmlns:a16="http://schemas.microsoft.com/office/drawing/2014/main" id="{4318BBC0-36F0-F79A-AB96-87C354517FEF}"/>
              </a:ext>
            </a:extLst>
          </p:cNvPr>
          <p:cNvSpPr/>
          <p:nvPr/>
        </p:nvSpPr>
        <p:spPr>
          <a:xfrm>
            <a:off x="676988" y="4219575"/>
            <a:ext cx="4419596" cy="32385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DFE26E13-ABD2-9F69-2D0C-B5695E5AF68E}"/>
              </a:ext>
            </a:extLst>
          </p:cNvPr>
          <p:cNvSpPr txBox="1"/>
          <p:nvPr/>
        </p:nvSpPr>
        <p:spPr>
          <a:xfrm>
            <a:off x="5329579" y="2694448"/>
            <a:ext cx="2414245" cy="338554"/>
          </a:xfrm>
          <a:prstGeom prst="rect">
            <a:avLst/>
          </a:prstGeom>
          <a:noFill/>
        </p:spPr>
        <p:txBody>
          <a:bodyPr wrap="square" rtlCol="0">
            <a:spAutoFit/>
          </a:bodyPr>
          <a:lstStyle/>
          <a:p>
            <a:r>
              <a:rPr lang="en-US" altLang="ko-KR" sz="1600" dirty="0">
                <a:latin typeface="+mn-ea"/>
              </a:rPr>
              <a:t>Execution</a:t>
            </a:r>
            <a:endParaRPr lang="ko-KR" altLang="en-US" sz="1600" dirty="0">
              <a:latin typeface="+mn-ea"/>
            </a:endParaRPr>
          </a:p>
        </p:txBody>
      </p:sp>
    </p:spTree>
    <p:extLst>
      <p:ext uri="{BB962C8B-B14F-4D97-AF65-F5344CB8AC3E}">
        <p14:creationId xmlns:p14="http://schemas.microsoft.com/office/powerpoint/2010/main" val="657232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EBA2-E2DE-433A-4D5E-0292F502C00D}"/>
              </a:ext>
            </a:extLst>
          </p:cNvPr>
          <p:cNvSpPr>
            <a:spLocks noGrp="1"/>
          </p:cNvSpPr>
          <p:nvPr>
            <p:ph type="title"/>
          </p:nvPr>
        </p:nvSpPr>
        <p:spPr/>
        <p:txBody>
          <a:bodyPr/>
          <a:lstStyle/>
          <a:p>
            <a:r>
              <a:rPr lang="en-US" altLang="ko-KR" dirty="0"/>
              <a:t>6/2</a:t>
            </a:r>
            <a:endParaRPr lang="ko-KR" altLang="en-US" dirty="0"/>
          </a:p>
        </p:txBody>
      </p:sp>
      <p:sp>
        <p:nvSpPr>
          <p:cNvPr id="3" name="Text Placeholder 2">
            <a:extLst>
              <a:ext uri="{FF2B5EF4-FFF2-40B4-BE49-F238E27FC236}">
                <a16:creationId xmlns:a16="http://schemas.microsoft.com/office/drawing/2014/main" id="{7C665D7B-5553-0900-885C-195A48260F39}"/>
              </a:ext>
            </a:extLst>
          </p:cNvPr>
          <p:cNvSpPr>
            <a:spLocks noGrp="1"/>
          </p:cNvSpPr>
          <p:nvPr>
            <p:ph type="body" idx="1"/>
          </p:nvPr>
        </p:nvSpPr>
        <p:spPr/>
        <p:txBody>
          <a:bodyPr>
            <a:normAutofit/>
          </a:bodyPr>
          <a:lstStyle/>
          <a:p>
            <a:r>
              <a:rPr lang="en-US" altLang="ko-KR" dirty="0"/>
              <a:t>BitTorrent Improvement</a:t>
            </a:r>
          </a:p>
        </p:txBody>
      </p:sp>
    </p:spTree>
    <p:extLst>
      <p:ext uri="{BB962C8B-B14F-4D97-AF65-F5344CB8AC3E}">
        <p14:creationId xmlns:p14="http://schemas.microsoft.com/office/powerpoint/2010/main" val="1953131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24C2-85BD-CE19-BB64-CB77683142E7}"/>
              </a:ext>
            </a:extLst>
          </p:cNvPr>
          <p:cNvSpPr>
            <a:spLocks noGrp="1"/>
          </p:cNvSpPr>
          <p:nvPr>
            <p:ph type="title"/>
          </p:nvPr>
        </p:nvSpPr>
        <p:spPr>
          <a:effectLst/>
        </p:spPr>
        <p:txBody>
          <a:bodyPr/>
          <a:lstStyle/>
          <a:p>
            <a:r>
              <a:rPr lang="en-US" altLang="ko-KR" dirty="0"/>
              <a:t>BitTorrent</a:t>
            </a:r>
            <a:endParaRPr lang="ko-KR" altLang="en-US" dirty="0"/>
          </a:p>
        </p:txBody>
      </p:sp>
      <p:sp>
        <p:nvSpPr>
          <p:cNvPr id="3" name="Content Placeholder 2">
            <a:extLst>
              <a:ext uri="{FF2B5EF4-FFF2-40B4-BE49-F238E27FC236}">
                <a16:creationId xmlns:a16="http://schemas.microsoft.com/office/drawing/2014/main" id="{8C74500E-7B8E-D516-E889-7999E63E2D2D}"/>
              </a:ext>
            </a:extLst>
          </p:cNvPr>
          <p:cNvSpPr>
            <a:spLocks noGrp="1"/>
          </p:cNvSpPr>
          <p:nvPr>
            <p:ph idx="1"/>
          </p:nvPr>
        </p:nvSpPr>
        <p:spPr>
          <a:effectLst/>
        </p:spPr>
        <p:txBody>
          <a:bodyPr/>
          <a:lstStyle/>
          <a:p>
            <a:r>
              <a:rPr lang="ko-KR" altLang="en-US" dirty="0"/>
              <a:t>송신 </a:t>
            </a:r>
            <a:r>
              <a:rPr lang="en-US" altLang="ko-KR" dirty="0"/>
              <a:t>Peer</a:t>
            </a:r>
            <a:r>
              <a:rPr lang="ko-KR" altLang="en-US" dirty="0"/>
              <a:t>들이 한 프로세스가 아니라 서로 다른 프로세스로 동작</a:t>
            </a:r>
          </a:p>
        </p:txBody>
      </p:sp>
      <p:sp>
        <p:nvSpPr>
          <p:cNvPr id="4" name="Slide Number Placeholder 3">
            <a:extLst>
              <a:ext uri="{FF2B5EF4-FFF2-40B4-BE49-F238E27FC236}">
                <a16:creationId xmlns:a16="http://schemas.microsoft.com/office/drawing/2014/main" id="{D0A59149-4D30-9FE6-A724-113D84E1C68D}"/>
              </a:ext>
            </a:extLst>
          </p:cNvPr>
          <p:cNvSpPr>
            <a:spLocks noGrp="1"/>
          </p:cNvSpPr>
          <p:nvPr>
            <p:ph type="sldNum" sz="quarter" idx="10"/>
          </p:nvPr>
        </p:nvSpPr>
        <p:spPr/>
        <p:txBody>
          <a:bodyPr/>
          <a:lstStyle/>
          <a:p>
            <a:fld id="{D9077D98-EF84-479F-B0A6-B3152D61A2E5}" type="slidenum">
              <a:rPr lang="ko-KR" altLang="en-US" smtClean="0"/>
              <a:t>28</a:t>
            </a:fld>
            <a:endParaRPr lang="ko-KR" altLang="en-US"/>
          </a:p>
        </p:txBody>
      </p:sp>
      <p:grpSp>
        <p:nvGrpSpPr>
          <p:cNvPr id="7" name="Group 6">
            <a:extLst>
              <a:ext uri="{FF2B5EF4-FFF2-40B4-BE49-F238E27FC236}">
                <a16:creationId xmlns:a16="http://schemas.microsoft.com/office/drawing/2014/main" id="{39FC4408-430B-6580-67F9-FD8767D10D10}"/>
              </a:ext>
            </a:extLst>
          </p:cNvPr>
          <p:cNvGrpSpPr/>
          <p:nvPr/>
        </p:nvGrpSpPr>
        <p:grpSpPr>
          <a:xfrm>
            <a:off x="3814481" y="2944382"/>
            <a:ext cx="4563038" cy="2921594"/>
            <a:chOff x="3936523" y="2753882"/>
            <a:chExt cx="4563038" cy="2921594"/>
          </a:xfrm>
        </p:grpSpPr>
        <p:sp>
          <p:nvSpPr>
            <p:cNvPr id="12" name="Rectangle 11">
              <a:extLst>
                <a:ext uri="{FF2B5EF4-FFF2-40B4-BE49-F238E27FC236}">
                  <a16:creationId xmlns:a16="http://schemas.microsoft.com/office/drawing/2014/main" id="{8D40FF69-549C-CDD6-D282-547C0A75A692}"/>
                </a:ext>
              </a:extLst>
            </p:cNvPr>
            <p:cNvSpPr/>
            <p:nvPr/>
          </p:nvSpPr>
          <p:spPr>
            <a:xfrm>
              <a:off x="5526041" y="27538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endParaRPr lang="ko-KR" altLang="en-US" dirty="0">
                <a:solidFill>
                  <a:schemeClr val="tx1"/>
                </a:solidFill>
              </a:endParaRPr>
            </a:p>
          </p:txBody>
        </p:sp>
        <p:sp>
          <p:nvSpPr>
            <p:cNvPr id="13" name="Rectangle 12">
              <a:extLst>
                <a:ext uri="{FF2B5EF4-FFF2-40B4-BE49-F238E27FC236}">
                  <a16:creationId xmlns:a16="http://schemas.microsoft.com/office/drawing/2014/main" id="{53F9884E-1E2A-BA4C-363C-F6CA113C4D0C}"/>
                </a:ext>
              </a:extLst>
            </p:cNvPr>
            <p:cNvSpPr/>
            <p:nvPr/>
          </p:nvSpPr>
          <p:spPr>
            <a:xfrm>
              <a:off x="5526041" y="4762144"/>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endParaRPr lang="ko-KR" altLang="en-US" dirty="0">
                <a:solidFill>
                  <a:schemeClr val="tx1"/>
                </a:solidFill>
              </a:endParaRPr>
            </a:p>
          </p:txBody>
        </p:sp>
        <p:sp>
          <p:nvSpPr>
            <p:cNvPr id="14" name="Rectangle 13">
              <a:extLst>
                <a:ext uri="{FF2B5EF4-FFF2-40B4-BE49-F238E27FC236}">
                  <a16:creationId xmlns:a16="http://schemas.microsoft.com/office/drawing/2014/main" id="{3331D995-6116-E00E-EE02-E6EF5D47ACA3}"/>
                </a:ext>
              </a:extLst>
            </p:cNvPr>
            <p:cNvSpPr/>
            <p:nvPr/>
          </p:nvSpPr>
          <p:spPr>
            <a:xfrm>
              <a:off x="3936523" y="27538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endParaRPr lang="ko-KR" altLang="en-US" dirty="0">
                <a:solidFill>
                  <a:schemeClr val="tx1"/>
                </a:solidFill>
              </a:endParaRPr>
            </a:p>
          </p:txBody>
        </p:sp>
        <p:sp>
          <p:nvSpPr>
            <p:cNvPr id="15" name="Rectangle 14">
              <a:extLst>
                <a:ext uri="{FF2B5EF4-FFF2-40B4-BE49-F238E27FC236}">
                  <a16:creationId xmlns:a16="http://schemas.microsoft.com/office/drawing/2014/main" id="{5CDABB86-F9EA-B2AD-F315-FD5694BE5E0C}"/>
                </a:ext>
              </a:extLst>
            </p:cNvPr>
            <p:cNvSpPr/>
            <p:nvPr/>
          </p:nvSpPr>
          <p:spPr>
            <a:xfrm>
              <a:off x="7061853" y="27538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endParaRPr lang="ko-KR" altLang="en-US" dirty="0">
                <a:solidFill>
                  <a:schemeClr val="tx1"/>
                </a:solidFill>
              </a:endParaRPr>
            </a:p>
          </p:txBody>
        </p:sp>
        <p:cxnSp>
          <p:nvCxnSpPr>
            <p:cNvPr id="17" name="Connector: Elbow 16">
              <a:extLst>
                <a:ext uri="{FF2B5EF4-FFF2-40B4-BE49-F238E27FC236}">
                  <a16:creationId xmlns:a16="http://schemas.microsoft.com/office/drawing/2014/main" id="{62532D4D-CD6F-FBCF-85D7-9999301635D6}"/>
                </a:ext>
              </a:extLst>
            </p:cNvPr>
            <p:cNvCxnSpPr>
              <a:stCxn id="14" idx="2"/>
              <a:endCxn id="13" idx="0"/>
            </p:cNvCxnSpPr>
            <p:nvPr/>
          </p:nvCxnSpPr>
          <p:spPr>
            <a:xfrm rot="16200000" flipH="1">
              <a:off x="4688553" y="3300813"/>
              <a:ext cx="1333144" cy="1589518"/>
            </a:xfrm>
            <a:prstGeom prst="bentConnector3">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543DD4F5-C862-9B0F-96FE-CB5FE793E718}"/>
                </a:ext>
              </a:extLst>
            </p:cNvPr>
            <p:cNvCxnSpPr>
              <a:stCxn id="15" idx="2"/>
              <a:endCxn id="13" idx="0"/>
            </p:cNvCxnSpPr>
            <p:nvPr/>
          </p:nvCxnSpPr>
          <p:spPr>
            <a:xfrm rot="5400000">
              <a:off x="6251218" y="3327666"/>
              <a:ext cx="1333144" cy="1535812"/>
            </a:xfrm>
            <a:prstGeom prst="bentConnector3">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9AEAF5C-3893-984A-BDF0-828962CC3293}"/>
                </a:ext>
              </a:extLst>
            </p:cNvPr>
            <p:cNvCxnSpPr>
              <a:stCxn id="12" idx="2"/>
              <a:endCxn id="13" idx="0"/>
            </p:cNvCxnSpPr>
            <p:nvPr/>
          </p:nvCxnSpPr>
          <p:spPr>
            <a:xfrm>
              <a:off x="6149884" y="3429000"/>
              <a:ext cx="0" cy="1333144"/>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Rectangle: Folded Corner 25">
              <a:extLst>
                <a:ext uri="{FF2B5EF4-FFF2-40B4-BE49-F238E27FC236}">
                  <a16:creationId xmlns:a16="http://schemas.microsoft.com/office/drawing/2014/main" id="{4E5A9693-142D-280B-1E57-78E4CC694E65}"/>
                </a:ext>
              </a:extLst>
            </p:cNvPr>
            <p:cNvSpPr/>
            <p:nvPr/>
          </p:nvSpPr>
          <p:spPr>
            <a:xfrm>
              <a:off x="8157728" y="3185443"/>
              <a:ext cx="341833" cy="487110"/>
            </a:xfrm>
            <a:prstGeom prst="foldedCorner">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ko-KR" sz="500" dirty="0">
                <a:solidFill>
                  <a:schemeClr val="tx1"/>
                </a:solidFill>
              </a:endParaRPr>
            </a:p>
            <a:p>
              <a:pPr algn="ctr"/>
              <a:r>
                <a:rPr lang="en-US" altLang="ko-KR" dirty="0">
                  <a:solidFill>
                    <a:schemeClr val="tx1"/>
                  </a:solidFill>
                </a:rPr>
                <a:t>E</a:t>
              </a:r>
              <a:endParaRPr lang="ko-KR" altLang="en-US" dirty="0">
                <a:solidFill>
                  <a:schemeClr val="tx1"/>
                </a:solidFill>
              </a:endParaRPr>
            </a:p>
          </p:txBody>
        </p:sp>
        <p:sp>
          <p:nvSpPr>
            <p:cNvPr id="27" name="Rectangle 26">
              <a:extLst>
                <a:ext uri="{FF2B5EF4-FFF2-40B4-BE49-F238E27FC236}">
                  <a16:creationId xmlns:a16="http://schemas.microsoft.com/office/drawing/2014/main" id="{57F521CA-7922-1DDB-3406-3A28172C4793}"/>
                </a:ext>
              </a:extLst>
            </p:cNvPr>
            <p:cNvSpPr/>
            <p:nvPr/>
          </p:nvSpPr>
          <p:spPr>
            <a:xfrm>
              <a:off x="5046262" y="3185443"/>
              <a:ext cx="295538" cy="487110"/>
            </a:xfrm>
            <a:prstGeom prst="rect">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a:t>
              </a:r>
              <a:endParaRPr lang="ko-KR" altLang="en-US" dirty="0">
                <a:solidFill>
                  <a:schemeClr val="tx1"/>
                </a:solidFill>
              </a:endParaRPr>
            </a:p>
          </p:txBody>
        </p:sp>
        <p:sp>
          <p:nvSpPr>
            <p:cNvPr id="28" name="Rectangle 27">
              <a:extLst>
                <a:ext uri="{FF2B5EF4-FFF2-40B4-BE49-F238E27FC236}">
                  <a16:creationId xmlns:a16="http://schemas.microsoft.com/office/drawing/2014/main" id="{E0FE3AEE-2C37-38AA-0670-076F211AD0C2}"/>
                </a:ext>
              </a:extLst>
            </p:cNvPr>
            <p:cNvSpPr/>
            <p:nvPr/>
          </p:nvSpPr>
          <p:spPr>
            <a:xfrm>
              <a:off x="6589821" y="3186511"/>
              <a:ext cx="341833" cy="487110"/>
            </a:xfrm>
            <a:prstGeom prst="rect">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IL</a:t>
              </a:r>
              <a:endParaRPr lang="ko-KR" altLang="en-US" dirty="0">
                <a:solidFill>
                  <a:schemeClr val="tx1"/>
                </a:solidFill>
              </a:endParaRPr>
            </a:p>
          </p:txBody>
        </p:sp>
        <p:sp>
          <p:nvSpPr>
            <p:cNvPr id="29" name="Rectangle: Folded Corner 28">
              <a:extLst>
                <a:ext uri="{FF2B5EF4-FFF2-40B4-BE49-F238E27FC236}">
                  <a16:creationId xmlns:a16="http://schemas.microsoft.com/office/drawing/2014/main" id="{0EC1A2AE-A3EF-642C-E0F9-BD17DCCC4141}"/>
                </a:ext>
              </a:extLst>
            </p:cNvPr>
            <p:cNvSpPr/>
            <p:nvPr/>
          </p:nvSpPr>
          <p:spPr>
            <a:xfrm>
              <a:off x="6535661" y="5188366"/>
              <a:ext cx="871670" cy="487110"/>
            </a:xfrm>
            <a:prstGeom prst="foldedCorner">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ko-KR" sz="500" dirty="0">
                <a:solidFill>
                  <a:schemeClr val="tx1"/>
                </a:solidFill>
              </a:endParaRPr>
            </a:p>
            <a:p>
              <a:pPr algn="ctr"/>
              <a:r>
                <a:rPr lang="en-US" altLang="ko-KR" dirty="0">
                  <a:solidFill>
                    <a:schemeClr val="tx1"/>
                  </a:solidFill>
                </a:rPr>
                <a:t>FILE</a:t>
              </a:r>
              <a:endParaRPr lang="ko-KR" altLang="en-US" dirty="0">
                <a:solidFill>
                  <a:schemeClr val="tx1"/>
                </a:solidFill>
              </a:endParaRPr>
            </a:p>
          </p:txBody>
        </p:sp>
      </p:grpSp>
    </p:spTree>
    <p:extLst>
      <p:ext uri="{BB962C8B-B14F-4D97-AF65-F5344CB8AC3E}">
        <p14:creationId xmlns:p14="http://schemas.microsoft.com/office/powerpoint/2010/main" val="1657760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24C2-85BD-CE19-BB64-CB77683142E7}"/>
              </a:ext>
            </a:extLst>
          </p:cNvPr>
          <p:cNvSpPr>
            <a:spLocks noGrp="1"/>
          </p:cNvSpPr>
          <p:nvPr>
            <p:ph type="title"/>
          </p:nvPr>
        </p:nvSpPr>
        <p:spPr>
          <a:effectLst/>
        </p:spPr>
        <p:txBody>
          <a:bodyPr/>
          <a:lstStyle/>
          <a:p>
            <a:r>
              <a:rPr lang="en-US" altLang="ko-KR" dirty="0"/>
              <a:t>BitTorrent Vulnerabilities (1/2)</a:t>
            </a:r>
            <a:endParaRPr lang="ko-KR" altLang="en-US" dirty="0"/>
          </a:p>
        </p:txBody>
      </p:sp>
      <p:sp>
        <p:nvSpPr>
          <p:cNvPr id="3" name="Content Placeholder 2">
            <a:extLst>
              <a:ext uri="{FF2B5EF4-FFF2-40B4-BE49-F238E27FC236}">
                <a16:creationId xmlns:a16="http://schemas.microsoft.com/office/drawing/2014/main" id="{8C74500E-7B8E-D516-E889-7999E63E2D2D}"/>
              </a:ext>
            </a:extLst>
          </p:cNvPr>
          <p:cNvSpPr>
            <a:spLocks noGrp="1"/>
          </p:cNvSpPr>
          <p:nvPr>
            <p:ph idx="1"/>
          </p:nvPr>
        </p:nvSpPr>
        <p:spPr>
          <a:effectLst/>
        </p:spPr>
        <p:txBody>
          <a:bodyPr/>
          <a:lstStyle/>
          <a:p>
            <a:r>
              <a:rPr lang="ko-KR" altLang="en-US" dirty="0"/>
              <a:t>한 </a:t>
            </a:r>
            <a:r>
              <a:rPr lang="en-US" altLang="ko-KR" dirty="0"/>
              <a:t>Peer</a:t>
            </a:r>
            <a:r>
              <a:rPr lang="ko-KR" altLang="en-US" dirty="0"/>
              <a:t>가 바이러스가 심어진 파일을 보낼 경우 감염 가능성 존재</a:t>
            </a:r>
          </a:p>
        </p:txBody>
      </p:sp>
      <p:sp>
        <p:nvSpPr>
          <p:cNvPr id="4" name="Slide Number Placeholder 3">
            <a:extLst>
              <a:ext uri="{FF2B5EF4-FFF2-40B4-BE49-F238E27FC236}">
                <a16:creationId xmlns:a16="http://schemas.microsoft.com/office/drawing/2014/main" id="{D0A59149-4D30-9FE6-A724-113D84E1C68D}"/>
              </a:ext>
            </a:extLst>
          </p:cNvPr>
          <p:cNvSpPr>
            <a:spLocks noGrp="1"/>
          </p:cNvSpPr>
          <p:nvPr>
            <p:ph type="sldNum" sz="quarter" idx="10"/>
          </p:nvPr>
        </p:nvSpPr>
        <p:spPr/>
        <p:txBody>
          <a:bodyPr/>
          <a:lstStyle/>
          <a:p>
            <a:fld id="{D9077D98-EF84-479F-B0A6-B3152D61A2E5}" type="slidenum">
              <a:rPr lang="ko-KR" altLang="en-US" smtClean="0"/>
              <a:t>29</a:t>
            </a:fld>
            <a:endParaRPr lang="ko-KR" altLang="en-US"/>
          </a:p>
        </p:txBody>
      </p:sp>
      <p:grpSp>
        <p:nvGrpSpPr>
          <p:cNvPr id="7" name="Group 6">
            <a:extLst>
              <a:ext uri="{FF2B5EF4-FFF2-40B4-BE49-F238E27FC236}">
                <a16:creationId xmlns:a16="http://schemas.microsoft.com/office/drawing/2014/main" id="{39FC4408-430B-6580-67F9-FD8767D10D10}"/>
              </a:ext>
            </a:extLst>
          </p:cNvPr>
          <p:cNvGrpSpPr/>
          <p:nvPr/>
        </p:nvGrpSpPr>
        <p:grpSpPr>
          <a:xfrm>
            <a:off x="3814481" y="2944382"/>
            <a:ext cx="4563038" cy="2921594"/>
            <a:chOff x="3936523" y="2753882"/>
            <a:chExt cx="4563038" cy="2921594"/>
          </a:xfrm>
        </p:grpSpPr>
        <p:sp>
          <p:nvSpPr>
            <p:cNvPr id="12" name="Rectangle 11">
              <a:extLst>
                <a:ext uri="{FF2B5EF4-FFF2-40B4-BE49-F238E27FC236}">
                  <a16:creationId xmlns:a16="http://schemas.microsoft.com/office/drawing/2014/main" id="{8D40FF69-549C-CDD6-D282-547C0A75A692}"/>
                </a:ext>
              </a:extLst>
            </p:cNvPr>
            <p:cNvSpPr/>
            <p:nvPr/>
          </p:nvSpPr>
          <p:spPr>
            <a:xfrm>
              <a:off x="5526041" y="27538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endParaRPr lang="ko-KR" altLang="en-US" dirty="0">
                <a:solidFill>
                  <a:schemeClr val="tx1"/>
                </a:solidFill>
              </a:endParaRPr>
            </a:p>
          </p:txBody>
        </p:sp>
        <p:sp>
          <p:nvSpPr>
            <p:cNvPr id="13" name="Rectangle 12">
              <a:extLst>
                <a:ext uri="{FF2B5EF4-FFF2-40B4-BE49-F238E27FC236}">
                  <a16:creationId xmlns:a16="http://schemas.microsoft.com/office/drawing/2014/main" id="{53F9884E-1E2A-BA4C-363C-F6CA113C4D0C}"/>
                </a:ext>
              </a:extLst>
            </p:cNvPr>
            <p:cNvSpPr/>
            <p:nvPr/>
          </p:nvSpPr>
          <p:spPr>
            <a:xfrm>
              <a:off x="5526041" y="4762144"/>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endParaRPr lang="ko-KR" altLang="en-US" dirty="0">
                <a:solidFill>
                  <a:schemeClr val="tx1"/>
                </a:solidFill>
              </a:endParaRPr>
            </a:p>
          </p:txBody>
        </p:sp>
        <p:sp>
          <p:nvSpPr>
            <p:cNvPr id="14" name="Rectangle 13">
              <a:extLst>
                <a:ext uri="{FF2B5EF4-FFF2-40B4-BE49-F238E27FC236}">
                  <a16:creationId xmlns:a16="http://schemas.microsoft.com/office/drawing/2014/main" id="{3331D995-6116-E00E-EE02-E6EF5D47ACA3}"/>
                </a:ext>
              </a:extLst>
            </p:cNvPr>
            <p:cNvSpPr/>
            <p:nvPr/>
          </p:nvSpPr>
          <p:spPr>
            <a:xfrm>
              <a:off x="3936523" y="27538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endParaRPr lang="ko-KR" altLang="en-US" dirty="0">
                <a:solidFill>
                  <a:schemeClr val="tx1"/>
                </a:solidFill>
              </a:endParaRPr>
            </a:p>
          </p:txBody>
        </p:sp>
        <p:sp>
          <p:nvSpPr>
            <p:cNvPr id="15" name="Rectangle 14">
              <a:extLst>
                <a:ext uri="{FF2B5EF4-FFF2-40B4-BE49-F238E27FC236}">
                  <a16:creationId xmlns:a16="http://schemas.microsoft.com/office/drawing/2014/main" id="{5CDABB86-F9EA-B2AD-F315-FD5694BE5E0C}"/>
                </a:ext>
              </a:extLst>
            </p:cNvPr>
            <p:cNvSpPr/>
            <p:nvPr/>
          </p:nvSpPr>
          <p:spPr>
            <a:xfrm>
              <a:off x="7061853" y="27538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endParaRPr lang="ko-KR" altLang="en-US" dirty="0">
                <a:solidFill>
                  <a:schemeClr val="tx1"/>
                </a:solidFill>
              </a:endParaRPr>
            </a:p>
          </p:txBody>
        </p:sp>
        <p:cxnSp>
          <p:nvCxnSpPr>
            <p:cNvPr id="17" name="Connector: Elbow 16">
              <a:extLst>
                <a:ext uri="{FF2B5EF4-FFF2-40B4-BE49-F238E27FC236}">
                  <a16:creationId xmlns:a16="http://schemas.microsoft.com/office/drawing/2014/main" id="{62532D4D-CD6F-FBCF-85D7-9999301635D6}"/>
                </a:ext>
              </a:extLst>
            </p:cNvPr>
            <p:cNvCxnSpPr>
              <a:stCxn id="14" idx="2"/>
              <a:endCxn id="13" idx="0"/>
            </p:cNvCxnSpPr>
            <p:nvPr/>
          </p:nvCxnSpPr>
          <p:spPr>
            <a:xfrm rot="16200000" flipH="1">
              <a:off x="4688553" y="3300813"/>
              <a:ext cx="1333144" cy="1589518"/>
            </a:xfrm>
            <a:prstGeom prst="bentConnector3">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543DD4F5-C862-9B0F-96FE-CB5FE793E718}"/>
                </a:ext>
              </a:extLst>
            </p:cNvPr>
            <p:cNvCxnSpPr>
              <a:stCxn id="15" idx="2"/>
              <a:endCxn id="13" idx="0"/>
            </p:cNvCxnSpPr>
            <p:nvPr/>
          </p:nvCxnSpPr>
          <p:spPr>
            <a:xfrm rot="5400000">
              <a:off x="6251218" y="3327666"/>
              <a:ext cx="1333144" cy="1535812"/>
            </a:xfrm>
            <a:prstGeom prst="bentConnector3">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9AEAF5C-3893-984A-BDF0-828962CC3293}"/>
                </a:ext>
              </a:extLst>
            </p:cNvPr>
            <p:cNvCxnSpPr>
              <a:stCxn id="12" idx="2"/>
              <a:endCxn id="13" idx="0"/>
            </p:cNvCxnSpPr>
            <p:nvPr/>
          </p:nvCxnSpPr>
          <p:spPr>
            <a:xfrm>
              <a:off x="6149884" y="3429000"/>
              <a:ext cx="0" cy="1333144"/>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Rectangle: Folded Corner 25">
              <a:extLst>
                <a:ext uri="{FF2B5EF4-FFF2-40B4-BE49-F238E27FC236}">
                  <a16:creationId xmlns:a16="http://schemas.microsoft.com/office/drawing/2014/main" id="{4E5A9693-142D-280B-1E57-78E4CC694E65}"/>
                </a:ext>
              </a:extLst>
            </p:cNvPr>
            <p:cNvSpPr/>
            <p:nvPr/>
          </p:nvSpPr>
          <p:spPr>
            <a:xfrm>
              <a:off x="8157728" y="3185443"/>
              <a:ext cx="341833" cy="487110"/>
            </a:xfrm>
            <a:prstGeom prst="foldedCorner">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ko-KR" sz="500" dirty="0">
                <a:solidFill>
                  <a:schemeClr val="tx1"/>
                </a:solidFill>
              </a:endParaRPr>
            </a:p>
            <a:p>
              <a:pPr algn="ctr"/>
              <a:r>
                <a:rPr lang="en-US" altLang="ko-KR" dirty="0">
                  <a:solidFill>
                    <a:schemeClr val="tx1"/>
                  </a:solidFill>
                </a:rPr>
                <a:t>E</a:t>
              </a:r>
              <a:endParaRPr lang="ko-KR" altLang="en-US" dirty="0">
                <a:solidFill>
                  <a:schemeClr val="tx1"/>
                </a:solidFill>
              </a:endParaRPr>
            </a:p>
          </p:txBody>
        </p:sp>
        <p:sp>
          <p:nvSpPr>
            <p:cNvPr id="27" name="Rectangle 26">
              <a:extLst>
                <a:ext uri="{FF2B5EF4-FFF2-40B4-BE49-F238E27FC236}">
                  <a16:creationId xmlns:a16="http://schemas.microsoft.com/office/drawing/2014/main" id="{57F521CA-7922-1DDB-3406-3A28172C4793}"/>
                </a:ext>
              </a:extLst>
            </p:cNvPr>
            <p:cNvSpPr/>
            <p:nvPr/>
          </p:nvSpPr>
          <p:spPr>
            <a:xfrm>
              <a:off x="5046262" y="3185443"/>
              <a:ext cx="295538" cy="487110"/>
            </a:xfrm>
            <a:prstGeom prst="rect">
              <a:avLst/>
            </a:prstGeom>
            <a:solidFill>
              <a:srgbClr val="FF00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a:t>
              </a:r>
              <a:endParaRPr lang="ko-KR" altLang="en-US" dirty="0">
                <a:solidFill>
                  <a:schemeClr val="tx1"/>
                </a:solidFill>
              </a:endParaRPr>
            </a:p>
          </p:txBody>
        </p:sp>
        <p:sp>
          <p:nvSpPr>
            <p:cNvPr id="28" name="Rectangle 27">
              <a:extLst>
                <a:ext uri="{FF2B5EF4-FFF2-40B4-BE49-F238E27FC236}">
                  <a16:creationId xmlns:a16="http://schemas.microsoft.com/office/drawing/2014/main" id="{E0FE3AEE-2C37-38AA-0670-076F211AD0C2}"/>
                </a:ext>
              </a:extLst>
            </p:cNvPr>
            <p:cNvSpPr/>
            <p:nvPr/>
          </p:nvSpPr>
          <p:spPr>
            <a:xfrm>
              <a:off x="6589821" y="3186511"/>
              <a:ext cx="341833" cy="487110"/>
            </a:xfrm>
            <a:prstGeom prst="rect">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IL</a:t>
              </a:r>
              <a:endParaRPr lang="ko-KR" altLang="en-US" dirty="0">
                <a:solidFill>
                  <a:schemeClr val="tx1"/>
                </a:solidFill>
              </a:endParaRPr>
            </a:p>
          </p:txBody>
        </p:sp>
        <p:sp>
          <p:nvSpPr>
            <p:cNvPr id="29" name="Rectangle: Folded Corner 28">
              <a:extLst>
                <a:ext uri="{FF2B5EF4-FFF2-40B4-BE49-F238E27FC236}">
                  <a16:creationId xmlns:a16="http://schemas.microsoft.com/office/drawing/2014/main" id="{0EC1A2AE-A3EF-642C-E0F9-BD17DCCC4141}"/>
                </a:ext>
              </a:extLst>
            </p:cNvPr>
            <p:cNvSpPr/>
            <p:nvPr/>
          </p:nvSpPr>
          <p:spPr>
            <a:xfrm>
              <a:off x="6535661" y="5188366"/>
              <a:ext cx="871670" cy="487110"/>
            </a:xfrm>
            <a:prstGeom prst="foldedCorner">
              <a:avLst/>
            </a:prstGeom>
            <a:gradFill>
              <a:gsLst>
                <a:gs pos="0">
                  <a:srgbClr val="FF0000"/>
                </a:gs>
                <a:gs pos="100000">
                  <a:schemeClr val="bg1">
                    <a:lumMod val="95000"/>
                  </a:schemeClr>
                </a:gs>
              </a:gsLst>
              <a:lin ang="0" scaled="0"/>
            </a:gra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ko-KR" sz="500" dirty="0">
                <a:solidFill>
                  <a:schemeClr val="tx1"/>
                </a:solidFill>
              </a:endParaRPr>
            </a:p>
            <a:p>
              <a:pPr algn="ctr"/>
              <a:r>
                <a:rPr lang="en-US" altLang="ko-KR" dirty="0">
                  <a:solidFill>
                    <a:schemeClr val="tx1"/>
                  </a:solidFill>
                </a:rPr>
                <a:t>FILE</a:t>
              </a:r>
              <a:endParaRPr lang="ko-KR" altLang="en-US" dirty="0">
                <a:solidFill>
                  <a:schemeClr val="tx1"/>
                </a:solidFill>
              </a:endParaRPr>
            </a:p>
          </p:txBody>
        </p:sp>
      </p:grpSp>
    </p:spTree>
    <p:extLst>
      <p:ext uri="{BB962C8B-B14F-4D97-AF65-F5344CB8AC3E}">
        <p14:creationId xmlns:p14="http://schemas.microsoft.com/office/powerpoint/2010/main" val="3980325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EBA2-E2DE-433A-4D5E-0292F502C00D}"/>
              </a:ext>
            </a:extLst>
          </p:cNvPr>
          <p:cNvSpPr>
            <a:spLocks noGrp="1"/>
          </p:cNvSpPr>
          <p:nvPr>
            <p:ph type="title"/>
          </p:nvPr>
        </p:nvSpPr>
        <p:spPr/>
        <p:txBody>
          <a:bodyPr/>
          <a:lstStyle/>
          <a:p>
            <a:r>
              <a:rPr lang="en-US" altLang="ko-KR" dirty="0"/>
              <a:t>5/26</a:t>
            </a:r>
            <a:endParaRPr lang="ko-KR" altLang="en-US" dirty="0"/>
          </a:p>
        </p:txBody>
      </p:sp>
      <p:sp>
        <p:nvSpPr>
          <p:cNvPr id="3" name="Text Placeholder 2">
            <a:extLst>
              <a:ext uri="{FF2B5EF4-FFF2-40B4-BE49-F238E27FC236}">
                <a16:creationId xmlns:a16="http://schemas.microsoft.com/office/drawing/2014/main" id="{7C665D7B-5553-0900-885C-195A48260F39}"/>
              </a:ext>
            </a:extLst>
          </p:cNvPr>
          <p:cNvSpPr>
            <a:spLocks noGrp="1"/>
          </p:cNvSpPr>
          <p:nvPr>
            <p:ph type="body" idx="1"/>
          </p:nvPr>
        </p:nvSpPr>
        <p:spPr/>
        <p:txBody>
          <a:bodyPr>
            <a:normAutofit lnSpcReduction="10000"/>
          </a:bodyPr>
          <a:lstStyle/>
          <a:p>
            <a:r>
              <a:rPr lang="en-US" altLang="ko-KR" dirty="0"/>
              <a:t>Linux Multi Thread Programming Using</a:t>
            </a:r>
          </a:p>
          <a:p>
            <a:r>
              <a:rPr lang="en-US" altLang="ko-KR" dirty="0" err="1"/>
              <a:t>Pthread</a:t>
            </a:r>
            <a:r>
              <a:rPr lang="en-US" altLang="ko-KR" dirty="0"/>
              <a:t> Library</a:t>
            </a:r>
            <a:endParaRPr lang="ko-KR" altLang="en-US" dirty="0"/>
          </a:p>
        </p:txBody>
      </p:sp>
    </p:spTree>
    <p:extLst>
      <p:ext uri="{BB962C8B-B14F-4D97-AF65-F5344CB8AC3E}">
        <p14:creationId xmlns:p14="http://schemas.microsoft.com/office/powerpoint/2010/main" val="602523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24C2-85BD-CE19-BB64-CB77683142E7}"/>
              </a:ext>
            </a:extLst>
          </p:cNvPr>
          <p:cNvSpPr>
            <a:spLocks noGrp="1"/>
          </p:cNvSpPr>
          <p:nvPr>
            <p:ph type="title"/>
          </p:nvPr>
        </p:nvSpPr>
        <p:spPr>
          <a:effectLst/>
        </p:spPr>
        <p:txBody>
          <a:bodyPr/>
          <a:lstStyle/>
          <a:p>
            <a:r>
              <a:rPr lang="en-US" altLang="ko-KR" dirty="0"/>
              <a:t>BitTorrent Vulnerabilities (2/2)</a:t>
            </a:r>
            <a:endParaRPr lang="ko-KR" altLang="en-US" dirty="0"/>
          </a:p>
        </p:txBody>
      </p:sp>
      <p:sp>
        <p:nvSpPr>
          <p:cNvPr id="3" name="Content Placeholder 2">
            <a:extLst>
              <a:ext uri="{FF2B5EF4-FFF2-40B4-BE49-F238E27FC236}">
                <a16:creationId xmlns:a16="http://schemas.microsoft.com/office/drawing/2014/main" id="{8C74500E-7B8E-D516-E889-7999E63E2D2D}"/>
              </a:ext>
            </a:extLst>
          </p:cNvPr>
          <p:cNvSpPr>
            <a:spLocks noGrp="1"/>
          </p:cNvSpPr>
          <p:nvPr>
            <p:ph idx="1"/>
          </p:nvPr>
        </p:nvSpPr>
        <p:spPr>
          <a:effectLst/>
        </p:spPr>
        <p:txBody>
          <a:bodyPr/>
          <a:lstStyle/>
          <a:p>
            <a:r>
              <a:rPr lang="en-US" altLang="ko-KR" dirty="0"/>
              <a:t>OpenSSL w/</a:t>
            </a:r>
            <a:r>
              <a:rPr lang="ko-KR" altLang="en-US" dirty="0"/>
              <a:t> </a:t>
            </a:r>
            <a:r>
              <a:rPr lang="en-US" altLang="ko-KR" dirty="0"/>
              <a:t>KCMVP</a:t>
            </a:r>
            <a:r>
              <a:rPr lang="ko-KR" altLang="en-US" dirty="0"/>
              <a:t>의 </a:t>
            </a:r>
            <a:r>
              <a:rPr lang="en-US" altLang="ko-KR" dirty="0"/>
              <a:t>Hash</a:t>
            </a:r>
            <a:r>
              <a:rPr lang="ko-KR" altLang="en-US" dirty="0"/>
              <a:t>를 계산하는 </a:t>
            </a:r>
            <a:r>
              <a:rPr lang="en-US" altLang="ko-KR" dirty="0"/>
              <a:t>API</a:t>
            </a:r>
            <a:r>
              <a:rPr lang="ko-KR" altLang="en-US" dirty="0"/>
              <a:t>로 바이러스 식별</a:t>
            </a:r>
          </a:p>
        </p:txBody>
      </p:sp>
      <p:sp>
        <p:nvSpPr>
          <p:cNvPr id="4" name="Slide Number Placeholder 3">
            <a:extLst>
              <a:ext uri="{FF2B5EF4-FFF2-40B4-BE49-F238E27FC236}">
                <a16:creationId xmlns:a16="http://schemas.microsoft.com/office/drawing/2014/main" id="{D0A59149-4D30-9FE6-A724-113D84E1C68D}"/>
              </a:ext>
            </a:extLst>
          </p:cNvPr>
          <p:cNvSpPr>
            <a:spLocks noGrp="1"/>
          </p:cNvSpPr>
          <p:nvPr>
            <p:ph type="sldNum" sz="quarter" idx="10"/>
          </p:nvPr>
        </p:nvSpPr>
        <p:spPr/>
        <p:txBody>
          <a:bodyPr/>
          <a:lstStyle/>
          <a:p>
            <a:fld id="{D9077D98-EF84-479F-B0A6-B3152D61A2E5}" type="slidenum">
              <a:rPr lang="ko-KR" altLang="en-US" smtClean="0"/>
              <a:t>30</a:t>
            </a:fld>
            <a:endParaRPr lang="ko-KR" altLang="en-US"/>
          </a:p>
        </p:txBody>
      </p:sp>
      <p:sp>
        <p:nvSpPr>
          <p:cNvPr id="12" name="Rectangle 11">
            <a:extLst>
              <a:ext uri="{FF2B5EF4-FFF2-40B4-BE49-F238E27FC236}">
                <a16:creationId xmlns:a16="http://schemas.microsoft.com/office/drawing/2014/main" id="{8D40FF69-549C-CDD6-D282-547C0A75A692}"/>
              </a:ext>
            </a:extLst>
          </p:cNvPr>
          <p:cNvSpPr/>
          <p:nvPr/>
        </p:nvSpPr>
        <p:spPr>
          <a:xfrm>
            <a:off x="5403999"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endParaRPr lang="ko-KR" altLang="en-US" dirty="0">
              <a:solidFill>
                <a:schemeClr val="tx1"/>
              </a:solidFill>
            </a:endParaRPr>
          </a:p>
        </p:txBody>
      </p:sp>
      <p:sp>
        <p:nvSpPr>
          <p:cNvPr id="13" name="Rectangle 12">
            <a:extLst>
              <a:ext uri="{FF2B5EF4-FFF2-40B4-BE49-F238E27FC236}">
                <a16:creationId xmlns:a16="http://schemas.microsoft.com/office/drawing/2014/main" id="{53F9884E-1E2A-BA4C-363C-F6CA113C4D0C}"/>
              </a:ext>
            </a:extLst>
          </p:cNvPr>
          <p:cNvSpPr/>
          <p:nvPr/>
        </p:nvSpPr>
        <p:spPr>
          <a:xfrm>
            <a:off x="5403999" y="4952644"/>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endParaRPr lang="ko-KR" altLang="en-US" dirty="0">
              <a:solidFill>
                <a:schemeClr val="tx1"/>
              </a:solidFill>
            </a:endParaRPr>
          </a:p>
        </p:txBody>
      </p:sp>
      <p:sp>
        <p:nvSpPr>
          <p:cNvPr id="14" name="Rectangle 13">
            <a:extLst>
              <a:ext uri="{FF2B5EF4-FFF2-40B4-BE49-F238E27FC236}">
                <a16:creationId xmlns:a16="http://schemas.microsoft.com/office/drawing/2014/main" id="{3331D995-6116-E00E-EE02-E6EF5D47ACA3}"/>
              </a:ext>
            </a:extLst>
          </p:cNvPr>
          <p:cNvSpPr/>
          <p:nvPr/>
        </p:nvSpPr>
        <p:spPr>
          <a:xfrm>
            <a:off x="3814481"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endParaRPr lang="ko-KR" altLang="en-US" dirty="0">
              <a:solidFill>
                <a:schemeClr val="tx1"/>
              </a:solidFill>
            </a:endParaRPr>
          </a:p>
        </p:txBody>
      </p:sp>
      <p:sp>
        <p:nvSpPr>
          <p:cNvPr id="15" name="Rectangle 14">
            <a:extLst>
              <a:ext uri="{FF2B5EF4-FFF2-40B4-BE49-F238E27FC236}">
                <a16:creationId xmlns:a16="http://schemas.microsoft.com/office/drawing/2014/main" id="{5CDABB86-F9EA-B2AD-F315-FD5694BE5E0C}"/>
              </a:ext>
            </a:extLst>
          </p:cNvPr>
          <p:cNvSpPr/>
          <p:nvPr/>
        </p:nvSpPr>
        <p:spPr>
          <a:xfrm>
            <a:off x="6939811"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endParaRPr lang="ko-KR" altLang="en-US" dirty="0">
              <a:solidFill>
                <a:schemeClr val="tx1"/>
              </a:solidFill>
            </a:endParaRPr>
          </a:p>
        </p:txBody>
      </p:sp>
      <p:cxnSp>
        <p:nvCxnSpPr>
          <p:cNvPr id="17" name="Connector: Elbow 16">
            <a:extLst>
              <a:ext uri="{FF2B5EF4-FFF2-40B4-BE49-F238E27FC236}">
                <a16:creationId xmlns:a16="http://schemas.microsoft.com/office/drawing/2014/main" id="{62532D4D-CD6F-FBCF-85D7-9999301635D6}"/>
              </a:ext>
            </a:extLst>
          </p:cNvPr>
          <p:cNvCxnSpPr>
            <a:stCxn id="14" idx="2"/>
            <a:endCxn id="13" idx="0"/>
          </p:cNvCxnSpPr>
          <p:nvPr/>
        </p:nvCxnSpPr>
        <p:spPr>
          <a:xfrm rot="16200000" flipH="1">
            <a:off x="4566511" y="3491313"/>
            <a:ext cx="1333144" cy="1589518"/>
          </a:xfrm>
          <a:prstGeom prst="bentConnector3">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543DD4F5-C862-9B0F-96FE-CB5FE793E718}"/>
              </a:ext>
            </a:extLst>
          </p:cNvPr>
          <p:cNvCxnSpPr>
            <a:stCxn id="15" idx="2"/>
            <a:endCxn id="13" idx="0"/>
          </p:cNvCxnSpPr>
          <p:nvPr/>
        </p:nvCxnSpPr>
        <p:spPr>
          <a:xfrm rot="5400000">
            <a:off x="6129176" y="3518166"/>
            <a:ext cx="1333144" cy="1535812"/>
          </a:xfrm>
          <a:prstGeom prst="bentConnector3">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9AEAF5C-3893-984A-BDF0-828962CC3293}"/>
              </a:ext>
            </a:extLst>
          </p:cNvPr>
          <p:cNvCxnSpPr>
            <a:stCxn id="12" idx="2"/>
            <a:endCxn id="13" idx="0"/>
          </p:cNvCxnSpPr>
          <p:nvPr/>
        </p:nvCxnSpPr>
        <p:spPr>
          <a:xfrm>
            <a:off x="6027842" y="3619500"/>
            <a:ext cx="0" cy="1333144"/>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Rectangle: Folded Corner 28">
            <a:extLst>
              <a:ext uri="{FF2B5EF4-FFF2-40B4-BE49-F238E27FC236}">
                <a16:creationId xmlns:a16="http://schemas.microsoft.com/office/drawing/2014/main" id="{0EC1A2AE-A3EF-642C-E0F9-BD17DCCC4141}"/>
              </a:ext>
            </a:extLst>
          </p:cNvPr>
          <p:cNvSpPr/>
          <p:nvPr/>
        </p:nvSpPr>
        <p:spPr>
          <a:xfrm>
            <a:off x="6413619" y="5378866"/>
            <a:ext cx="871670" cy="487110"/>
          </a:xfrm>
          <a:prstGeom prst="foldedCorner">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ko-KR" sz="500" dirty="0">
              <a:solidFill>
                <a:schemeClr val="tx1"/>
              </a:solidFill>
            </a:endParaRPr>
          </a:p>
          <a:p>
            <a:pPr algn="ctr"/>
            <a:r>
              <a:rPr lang="en-US" altLang="ko-KR" dirty="0">
                <a:solidFill>
                  <a:schemeClr val="tx1"/>
                </a:solidFill>
              </a:rPr>
              <a:t>FILE</a:t>
            </a:r>
            <a:endParaRPr lang="ko-KR" altLang="en-US" dirty="0">
              <a:solidFill>
                <a:schemeClr val="tx1"/>
              </a:solidFill>
            </a:endParaRPr>
          </a:p>
        </p:txBody>
      </p:sp>
      <p:sp>
        <p:nvSpPr>
          <p:cNvPr id="23" name="Rectangle: Folded Corner 22">
            <a:extLst>
              <a:ext uri="{FF2B5EF4-FFF2-40B4-BE49-F238E27FC236}">
                <a16:creationId xmlns:a16="http://schemas.microsoft.com/office/drawing/2014/main" id="{E8BD7F19-9633-83BC-32A4-E8041FE5DDFB}"/>
              </a:ext>
            </a:extLst>
          </p:cNvPr>
          <p:cNvSpPr/>
          <p:nvPr/>
        </p:nvSpPr>
        <p:spPr>
          <a:xfrm>
            <a:off x="5600633" y="2179724"/>
            <a:ext cx="871670" cy="487110"/>
          </a:xfrm>
          <a:prstGeom prst="foldedCorner">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ko-KR" sz="500" dirty="0">
              <a:solidFill>
                <a:schemeClr val="tx1"/>
              </a:solidFill>
            </a:endParaRPr>
          </a:p>
          <a:p>
            <a:pPr algn="ctr"/>
            <a:r>
              <a:rPr lang="en-US" altLang="ko-KR" dirty="0">
                <a:solidFill>
                  <a:schemeClr val="tx1"/>
                </a:solidFill>
              </a:rPr>
              <a:t>FILE</a:t>
            </a:r>
            <a:endParaRPr lang="ko-KR" altLang="en-US" dirty="0">
              <a:solidFill>
                <a:schemeClr val="tx1"/>
              </a:solidFill>
            </a:endParaRPr>
          </a:p>
        </p:txBody>
      </p:sp>
      <p:sp>
        <p:nvSpPr>
          <p:cNvPr id="24" name="Rectangle: Folded Corner 23">
            <a:extLst>
              <a:ext uri="{FF2B5EF4-FFF2-40B4-BE49-F238E27FC236}">
                <a16:creationId xmlns:a16="http://schemas.microsoft.com/office/drawing/2014/main" id="{04140435-E3DF-BC89-EF80-5DD21819CC8D}"/>
              </a:ext>
            </a:extLst>
          </p:cNvPr>
          <p:cNvSpPr/>
          <p:nvPr/>
        </p:nvSpPr>
        <p:spPr>
          <a:xfrm>
            <a:off x="7133698" y="2179724"/>
            <a:ext cx="871670" cy="487110"/>
          </a:xfrm>
          <a:prstGeom prst="foldedCorner">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ko-KR" sz="500" dirty="0">
              <a:solidFill>
                <a:schemeClr val="tx1"/>
              </a:solidFill>
            </a:endParaRPr>
          </a:p>
          <a:p>
            <a:pPr algn="ctr"/>
            <a:r>
              <a:rPr lang="en-US" altLang="ko-KR" dirty="0">
                <a:solidFill>
                  <a:schemeClr val="tx1"/>
                </a:solidFill>
              </a:rPr>
              <a:t>FILE</a:t>
            </a:r>
            <a:endParaRPr lang="ko-KR" altLang="en-US" dirty="0">
              <a:solidFill>
                <a:schemeClr val="tx1"/>
              </a:solidFill>
            </a:endParaRPr>
          </a:p>
        </p:txBody>
      </p:sp>
      <p:sp>
        <p:nvSpPr>
          <p:cNvPr id="5" name="TextBox 4">
            <a:extLst>
              <a:ext uri="{FF2B5EF4-FFF2-40B4-BE49-F238E27FC236}">
                <a16:creationId xmlns:a16="http://schemas.microsoft.com/office/drawing/2014/main" id="{51D8CCBD-B3A6-93B6-5D85-266B53D710DE}"/>
              </a:ext>
            </a:extLst>
          </p:cNvPr>
          <p:cNvSpPr txBox="1"/>
          <p:nvPr/>
        </p:nvSpPr>
        <p:spPr>
          <a:xfrm>
            <a:off x="6835845" y="2621065"/>
            <a:ext cx="1351652" cy="369332"/>
          </a:xfrm>
          <a:prstGeom prst="rect">
            <a:avLst/>
          </a:prstGeom>
          <a:noFill/>
        </p:spPr>
        <p:txBody>
          <a:bodyPr wrap="none" rtlCol="0">
            <a:spAutoFit/>
          </a:bodyPr>
          <a:lstStyle/>
          <a:p>
            <a:r>
              <a:rPr lang="en-US" altLang="ko-KR" dirty="0"/>
              <a:t>Hash</a:t>
            </a:r>
            <a:r>
              <a:rPr lang="ko-KR" altLang="en-US" dirty="0"/>
              <a:t> </a:t>
            </a:r>
            <a:r>
              <a:rPr lang="en-US" altLang="ko-KR" dirty="0"/>
              <a:t>:</a:t>
            </a:r>
            <a:r>
              <a:rPr lang="ko-KR" altLang="en-US" dirty="0"/>
              <a:t> </a:t>
            </a:r>
            <a:r>
              <a:rPr lang="en-US" altLang="ko-KR" dirty="0"/>
              <a:t>f65a2</a:t>
            </a:r>
            <a:endParaRPr lang="ko-KR" altLang="en-US" dirty="0"/>
          </a:p>
        </p:txBody>
      </p:sp>
      <p:sp>
        <p:nvSpPr>
          <p:cNvPr id="6" name="TextBox 5">
            <a:extLst>
              <a:ext uri="{FF2B5EF4-FFF2-40B4-BE49-F238E27FC236}">
                <a16:creationId xmlns:a16="http://schemas.microsoft.com/office/drawing/2014/main" id="{8E87C4C5-AAF7-F12C-A447-FC2E04101267}"/>
              </a:ext>
            </a:extLst>
          </p:cNvPr>
          <p:cNvSpPr txBox="1"/>
          <p:nvPr/>
        </p:nvSpPr>
        <p:spPr>
          <a:xfrm>
            <a:off x="5298501" y="2621065"/>
            <a:ext cx="1351652" cy="369332"/>
          </a:xfrm>
          <a:prstGeom prst="rect">
            <a:avLst/>
          </a:prstGeom>
          <a:noFill/>
        </p:spPr>
        <p:txBody>
          <a:bodyPr wrap="none" rtlCol="0">
            <a:spAutoFit/>
          </a:bodyPr>
          <a:lstStyle/>
          <a:p>
            <a:r>
              <a:rPr lang="en-US" altLang="ko-KR" dirty="0"/>
              <a:t>Hash</a:t>
            </a:r>
            <a:r>
              <a:rPr lang="ko-KR" altLang="en-US" dirty="0"/>
              <a:t> </a:t>
            </a:r>
            <a:r>
              <a:rPr lang="en-US" altLang="ko-KR" dirty="0"/>
              <a:t>:</a:t>
            </a:r>
            <a:r>
              <a:rPr lang="ko-KR" altLang="en-US" dirty="0"/>
              <a:t> </a:t>
            </a:r>
            <a:r>
              <a:rPr lang="en-US" altLang="ko-KR" dirty="0"/>
              <a:t>f65a2</a:t>
            </a:r>
            <a:endParaRPr lang="ko-KR" altLang="en-US" dirty="0"/>
          </a:p>
        </p:txBody>
      </p:sp>
      <p:sp>
        <p:nvSpPr>
          <p:cNvPr id="8" name="TextBox 7">
            <a:extLst>
              <a:ext uri="{FF2B5EF4-FFF2-40B4-BE49-F238E27FC236}">
                <a16:creationId xmlns:a16="http://schemas.microsoft.com/office/drawing/2014/main" id="{611E696F-A9AF-9665-2A88-F4C32C2E176E}"/>
              </a:ext>
            </a:extLst>
          </p:cNvPr>
          <p:cNvSpPr txBox="1"/>
          <p:nvPr/>
        </p:nvSpPr>
        <p:spPr>
          <a:xfrm>
            <a:off x="6173628" y="5873720"/>
            <a:ext cx="1351652" cy="369332"/>
          </a:xfrm>
          <a:prstGeom prst="rect">
            <a:avLst/>
          </a:prstGeom>
          <a:noFill/>
        </p:spPr>
        <p:txBody>
          <a:bodyPr wrap="none" rtlCol="0">
            <a:spAutoFit/>
          </a:bodyPr>
          <a:lstStyle/>
          <a:p>
            <a:r>
              <a:rPr lang="en-US" altLang="ko-KR" dirty="0"/>
              <a:t>Hash</a:t>
            </a:r>
            <a:r>
              <a:rPr lang="ko-KR" altLang="en-US" dirty="0"/>
              <a:t> </a:t>
            </a:r>
            <a:r>
              <a:rPr lang="en-US" altLang="ko-KR" dirty="0"/>
              <a:t>:</a:t>
            </a:r>
            <a:r>
              <a:rPr lang="ko-KR" altLang="en-US" dirty="0"/>
              <a:t> </a:t>
            </a:r>
            <a:r>
              <a:rPr lang="en-US" altLang="ko-KR" dirty="0"/>
              <a:t>f65a2</a:t>
            </a:r>
            <a:endParaRPr lang="ko-KR" altLang="en-US" dirty="0"/>
          </a:p>
        </p:txBody>
      </p:sp>
      <p:sp>
        <p:nvSpPr>
          <p:cNvPr id="9" name="TextBox 8">
            <a:extLst>
              <a:ext uri="{FF2B5EF4-FFF2-40B4-BE49-F238E27FC236}">
                <a16:creationId xmlns:a16="http://schemas.microsoft.com/office/drawing/2014/main" id="{9CF1E5FA-14C3-9CB2-54CD-1254946319D1}"/>
              </a:ext>
            </a:extLst>
          </p:cNvPr>
          <p:cNvSpPr txBox="1"/>
          <p:nvPr/>
        </p:nvSpPr>
        <p:spPr>
          <a:xfrm>
            <a:off x="3720337" y="2621065"/>
            <a:ext cx="1402948" cy="369332"/>
          </a:xfrm>
          <a:prstGeom prst="rect">
            <a:avLst/>
          </a:prstGeom>
          <a:noFill/>
        </p:spPr>
        <p:txBody>
          <a:bodyPr wrap="none" rtlCol="0">
            <a:spAutoFit/>
          </a:bodyPr>
          <a:lstStyle/>
          <a:p>
            <a:r>
              <a:rPr lang="en-US" altLang="ko-KR" dirty="0"/>
              <a:t>Hash</a:t>
            </a:r>
            <a:r>
              <a:rPr lang="ko-KR" altLang="en-US" dirty="0"/>
              <a:t> </a:t>
            </a:r>
            <a:r>
              <a:rPr lang="en-US" altLang="ko-KR" dirty="0"/>
              <a:t>:</a:t>
            </a:r>
            <a:r>
              <a:rPr lang="ko-KR" altLang="en-US" dirty="0"/>
              <a:t> </a:t>
            </a:r>
            <a:r>
              <a:rPr lang="en-US" altLang="ko-KR" dirty="0"/>
              <a:t>8a4n6</a:t>
            </a:r>
            <a:endParaRPr lang="ko-KR" altLang="en-US" dirty="0"/>
          </a:p>
        </p:txBody>
      </p:sp>
      <p:grpSp>
        <p:nvGrpSpPr>
          <p:cNvPr id="22" name="Group 21">
            <a:extLst>
              <a:ext uri="{FF2B5EF4-FFF2-40B4-BE49-F238E27FC236}">
                <a16:creationId xmlns:a16="http://schemas.microsoft.com/office/drawing/2014/main" id="{5162EE82-1DFB-693E-B231-73A5F6D06644}"/>
              </a:ext>
            </a:extLst>
          </p:cNvPr>
          <p:cNvGrpSpPr/>
          <p:nvPr/>
        </p:nvGrpSpPr>
        <p:grpSpPr>
          <a:xfrm rot="2700000">
            <a:off x="4830753" y="4038421"/>
            <a:ext cx="495300" cy="495300"/>
            <a:chOff x="2484120" y="3760470"/>
            <a:chExt cx="495300" cy="495300"/>
          </a:xfrm>
        </p:grpSpPr>
        <p:cxnSp>
          <p:nvCxnSpPr>
            <p:cNvPr id="11" name="Straight Connector 10">
              <a:extLst>
                <a:ext uri="{FF2B5EF4-FFF2-40B4-BE49-F238E27FC236}">
                  <a16:creationId xmlns:a16="http://schemas.microsoft.com/office/drawing/2014/main" id="{0FB96A17-CB8D-CE1E-6D97-C1B2BF78B26A}"/>
                </a:ext>
              </a:extLst>
            </p:cNvPr>
            <p:cNvCxnSpPr/>
            <p:nvPr/>
          </p:nvCxnSpPr>
          <p:spPr>
            <a:xfrm>
              <a:off x="2743200" y="3760470"/>
              <a:ext cx="0" cy="495300"/>
            </a:xfrm>
            <a:prstGeom prst="line">
              <a:avLst/>
            </a:prstGeom>
            <a:ln w="57150" cap="rnd">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754FD529-9B71-5185-C488-300BC6AD6103}"/>
                </a:ext>
              </a:extLst>
            </p:cNvPr>
            <p:cNvCxnSpPr>
              <a:cxnSpLocks/>
            </p:cNvCxnSpPr>
            <p:nvPr/>
          </p:nvCxnSpPr>
          <p:spPr>
            <a:xfrm rot="16200000">
              <a:off x="2731770" y="3762375"/>
              <a:ext cx="0" cy="495300"/>
            </a:xfrm>
            <a:prstGeom prst="line">
              <a:avLst/>
            </a:prstGeom>
            <a:ln w="57150" cap="rnd">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5" name="Rectangle: Folded Corner 24">
            <a:extLst>
              <a:ext uri="{FF2B5EF4-FFF2-40B4-BE49-F238E27FC236}">
                <a16:creationId xmlns:a16="http://schemas.microsoft.com/office/drawing/2014/main" id="{3919DC63-5146-3651-CD88-6BCEAA762C18}"/>
              </a:ext>
            </a:extLst>
          </p:cNvPr>
          <p:cNvSpPr/>
          <p:nvPr/>
        </p:nvSpPr>
        <p:spPr>
          <a:xfrm>
            <a:off x="4009318" y="2186753"/>
            <a:ext cx="871670" cy="487110"/>
          </a:xfrm>
          <a:prstGeom prst="foldedCorner">
            <a:avLst/>
          </a:prstGeom>
          <a:solidFill>
            <a:srgbClr val="FF00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ko-KR" sz="500" dirty="0">
              <a:solidFill>
                <a:schemeClr val="tx1"/>
              </a:solidFill>
            </a:endParaRPr>
          </a:p>
          <a:p>
            <a:pPr algn="ctr"/>
            <a:r>
              <a:rPr lang="en-US" altLang="ko-KR" dirty="0">
                <a:solidFill>
                  <a:schemeClr val="tx1"/>
                </a:solidFill>
              </a:rPr>
              <a:t>FILE</a:t>
            </a:r>
            <a:endParaRPr lang="ko-KR" altLang="en-US" dirty="0">
              <a:solidFill>
                <a:schemeClr val="tx1"/>
              </a:solidFill>
            </a:endParaRPr>
          </a:p>
        </p:txBody>
      </p:sp>
      <p:sp>
        <p:nvSpPr>
          <p:cNvPr id="30" name="Rectangle: Folded Corner 29">
            <a:extLst>
              <a:ext uri="{FF2B5EF4-FFF2-40B4-BE49-F238E27FC236}">
                <a16:creationId xmlns:a16="http://schemas.microsoft.com/office/drawing/2014/main" id="{FEFD70A0-78D0-6BE4-9343-EB4A8EB1DA00}"/>
              </a:ext>
            </a:extLst>
          </p:cNvPr>
          <p:cNvSpPr/>
          <p:nvPr/>
        </p:nvSpPr>
        <p:spPr>
          <a:xfrm>
            <a:off x="7951768" y="3361294"/>
            <a:ext cx="480146" cy="487110"/>
          </a:xfrm>
          <a:prstGeom prst="foldedCorner">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ko-KR" sz="500" dirty="0">
              <a:solidFill>
                <a:schemeClr val="tx1"/>
              </a:solidFill>
            </a:endParaRPr>
          </a:p>
          <a:p>
            <a:pPr algn="ctr"/>
            <a:r>
              <a:rPr lang="en-US" altLang="ko-KR" dirty="0">
                <a:solidFill>
                  <a:schemeClr val="tx1"/>
                </a:solidFill>
              </a:rPr>
              <a:t>LE</a:t>
            </a:r>
            <a:endParaRPr lang="ko-KR" altLang="en-US" dirty="0">
              <a:solidFill>
                <a:schemeClr val="tx1"/>
              </a:solidFill>
            </a:endParaRPr>
          </a:p>
        </p:txBody>
      </p:sp>
      <p:sp>
        <p:nvSpPr>
          <p:cNvPr id="31" name="Rectangle 30">
            <a:extLst>
              <a:ext uri="{FF2B5EF4-FFF2-40B4-BE49-F238E27FC236}">
                <a16:creationId xmlns:a16="http://schemas.microsoft.com/office/drawing/2014/main" id="{22EE1C0B-DC0C-6817-E48E-DAB57766FDEB}"/>
              </a:ext>
            </a:extLst>
          </p:cNvPr>
          <p:cNvSpPr/>
          <p:nvPr/>
        </p:nvSpPr>
        <p:spPr>
          <a:xfrm>
            <a:off x="6434203" y="3361152"/>
            <a:ext cx="436922" cy="487110"/>
          </a:xfrm>
          <a:prstGeom prst="rect">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a:t>
            </a:r>
            <a:endParaRPr lang="ko-KR" altLang="en-US" dirty="0">
              <a:solidFill>
                <a:schemeClr val="tx1"/>
              </a:solidFill>
            </a:endParaRPr>
          </a:p>
        </p:txBody>
      </p:sp>
    </p:spTree>
    <p:extLst>
      <p:ext uri="{BB962C8B-B14F-4D97-AF65-F5344CB8AC3E}">
        <p14:creationId xmlns:p14="http://schemas.microsoft.com/office/powerpoint/2010/main" val="2912455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347F-B31C-5CE1-A432-8619B8FFF764}"/>
              </a:ext>
            </a:extLst>
          </p:cNvPr>
          <p:cNvSpPr>
            <a:spLocks noGrp="1"/>
          </p:cNvSpPr>
          <p:nvPr>
            <p:ph type="title"/>
          </p:nvPr>
        </p:nvSpPr>
        <p:spPr/>
        <p:txBody>
          <a:bodyPr/>
          <a:lstStyle/>
          <a:p>
            <a:r>
              <a:rPr lang="en-US" altLang="ko-KR" dirty="0"/>
              <a:t>Linked List</a:t>
            </a:r>
            <a:endParaRPr lang="ko-KR" altLang="en-US" dirty="0"/>
          </a:p>
        </p:txBody>
      </p:sp>
      <p:sp>
        <p:nvSpPr>
          <p:cNvPr id="3" name="Content Placeholder 2">
            <a:extLst>
              <a:ext uri="{FF2B5EF4-FFF2-40B4-BE49-F238E27FC236}">
                <a16:creationId xmlns:a16="http://schemas.microsoft.com/office/drawing/2014/main" id="{4D19CFB3-C285-C3D3-35B8-B469AAE4690C}"/>
              </a:ext>
            </a:extLst>
          </p:cNvPr>
          <p:cNvSpPr>
            <a:spLocks noGrp="1"/>
          </p:cNvSpPr>
          <p:nvPr>
            <p:ph idx="1"/>
          </p:nvPr>
        </p:nvSpPr>
        <p:spPr/>
        <p:txBody>
          <a:bodyPr/>
          <a:lstStyle/>
          <a:p>
            <a:r>
              <a:rPr lang="ko-KR" altLang="en-US" dirty="0"/>
              <a:t>연결된 프로세스와 생성된 스레드의 정보를 연결리스트로 저장</a:t>
            </a:r>
          </a:p>
        </p:txBody>
      </p:sp>
      <p:sp>
        <p:nvSpPr>
          <p:cNvPr id="4" name="Slide Number Placeholder 3">
            <a:extLst>
              <a:ext uri="{FF2B5EF4-FFF2-40B4-BE49-F238E27FC236}">
                <a16:creationId xmlns:a16="http://schemas.microsoft.com/office/drawing/2014/main" id="{B1F5BBC9-325D-350D-DB12-60F439CBEB65}"/>
              </a:ext>
            </a:extLst>
          </p:cNvPr>
          <p:cNvSpPr>
            <a:spLocks noGrp="1"/>
          </p:cNvSpPr>
          <p:nvPr>
            <p:ph type="sldNum" sz="quarter" idx="10"/>
          </p:nvPr>
        </p:nvSpPr>
        <p:spPr/>
        <p:txBody>
          <a:bodyPr/>
          <a:lstStyle/>
          <a:p>
            <a:fld id="{D9077D98-EF84-479F-B0A6-B3152D61A2E5}" type="slidenum">
              <a:rPr lang="ko-KR" altLang="en-US" smtClean="0"/>
              <a:t>31</a:t>
            </a:fld>
            <a:endParaRPr lang="ko-KR" altLang="en-US"/>
          </a:p>
        </p:txBody>
      </p:sp>
      <p:grpSp>
        <p:nvGrpSpPr>
          <p:cNvPr id="42" name="Group 41">
            <a:extLst>
              <a:ext uri="{FF2B5EF4-FFF2-40B4-BE49-F238E27FC236}">
                <a16:creationId xmlns:a16="http://schemas.microsoft.com/office/drawing/2014/main" id="{BC340AAA-4FB7-D6A1-088B-93DF5578FB70}"/>
              </a:ext>
            </a:extLst>
          </p:cNvPr>
          <p:cNvGrpSpPr/>
          <p:nvPr/>
        </p:nvGrpSpPr>
        <p:grpSpPr>
          <a:xfrm>
            <a:off x="1533447" y="2252173"/>
            <a:ext cx="9125106" cy="3923222"/>
            <a:chOff x="1533447" y="2215227"/>
            <a:chExt cx="9125106" cy="3923222"/>
          </a:xfrm>
        </p:grpSpPr>
        <p:pic>
          <p:nvPicPr>
            <p:cNvPr id="8" name="Picture 7">
              <a:extLst>
                <a:ext uri="{FF2B5EF4-FFF2-40B4-BE49-F238E27FC236}">
                  <a16:creationId xmlns:a16="http://schemas.microsoft.com/office/drawing/2014/main" id="{D6B7B73A-4522-5FF1-07D6-8D7AB63EE648}"/>
                </a:ext>
              </a:extLst>
            </p:cNvPr>
            <p:cNvPicPr>
              <a:picLocks noChangeAspect="1"/>
            </p:cNvPicPr>
            <p:nvPr/>
          </p:nvPicPr>
          <p:blipFill rotWithShape="1">
            <a:blip r:embed="rId2"/>
            <a:srcRect t="85294"/>
            <a:stretch/>
          </p:blipFill>
          <p:spPr>
            <a:xfrm>
              <a:off x="1533447" y="2215227"/>
              <a:ext cx="2400635" cy="970885"/>
            </a:xfrm>
            <a:prstGeom prst="rect">
              <a:avLst/>
            </a:prstGeom>
            <a:ln>
              <a:solidFill>
                <a:schemeClr val="tx1"/>
              </a:solidFill>
            </a:ln>
          </p:spPr>
        </p:pic>
        <p:pic>
          <p:nvPicPr>
            <p:cNvPr id="9" name="Picture 8">
              <a:extLst>
                <a:ext uri="{FF2B5EF4-FFF2-40B4-BE49-F238E27FC236}">
                  <a16:creationId xmlns:a16="http://schemas.microsoft.com/office/drawing/2014/main" id="{BC281F8C-F888-6F77-C095-3D917069B353}"/>
                </a:ext>
              </a:extLst>
            </p:cNvPr>
            <p:cNvPicPr>
              <a:picLocks noChangeAspect="1"/>
            </p:cNvPicPr>
            <p:nvPr/>
          </p:nvPicPr>
          <p:blipFill rotWithShape="1">
            <a:blip r:embed="rId2"/>
            <a:srcRect t="60623" b="16736"/>
            <a:stretch/>
          </p:blipFill>
          <p:spPr>
            <a:xfrm>
              <a:off x="1533447" y="3624262"/>
              <a:ext cx="2400635" cy="1494760"/>
            </a:xfrm>
            <a:prstGeom prst="rect">
              <a:avLst/>
            </a:prstGeom>
            <a:ln>
              <a:solidFill>
                <a:schemeClr val="tx1"/>
              </a:solidFill>
            </a:ln>
          </p:spPr>
        </p:pic>
        <p:pic>
          <p:nvPicPr>
            <p:cNvPr id="10" name="Picture 9">
              <a:extLst>
                <a:ext uri="{FF2B5EF4-FFF2-40B4-BE49-F238E27FC236}">
                  <a16:creationId xmlns:a16="http://schemas.microsoft.com/office/drawing/2014/main" id="{B476E85A-9751-9C58-F49B-9E2E350C4911}"/>
                </a:ext>
              </a:extLst>
            </p:cNvPr>
            <p:cNvPicPr>
              <a:picLocks noChangeAspect="1"/>
            </p:cNvPicPr>
            <p:nvPr/>
          </p:nvPicPr>
          <p:blipFill rotWithShape="1">
            <a:blip r:embed="rId2"/>
            <a:srcRect t="38234" b="40423"/>
            <a:stretch/>
          </p:blipFill>
          <p:spPr>
            <a:xfrm>
              <a:off x="4895682" y="2215227"/>
              <a:ext cx="2400635" cy="1409035"/>
            </a:xfrm>
            <a:prstGeom prst="rect">
              <a:avLst/>
            </a:prstGeom>
            <a:ln>
              <a:solidFill>
                <a:schemeClr val="tx1"/>
              </a:solidFill>
            </a:ln>
          </p:spPr>
        </p:pic>
        <p:pic>
          <p:nvPicPr>
            <p:cNvPr id="11" name="Picture 10">
              <a:extLst>
                <a:ext uri="{FF2B5EF4-FFF2-40B4-BE49-F238E27FC236}">
                  <a16:creationId xmlns:a16="http://schemas.microsoft.com/office/drawing/2014/main" id="{BE156F9A-A716-A53D-F27F-131ACE752617}"/>
                </a:ext>
              </a:extLst>
            </p:cNvPr>
            <p:cNvPicPr>
              <a:picLocks noChangeAspect="1"/>
            </p:cNvPicPr>
            <p:nvPr/>
          </p:nvPicPr>
          <p:blipFill rotWithShape="1">
            <a:blip r:embed="rId2"/>
            <a:srcRect t="14139" b="63219"/>
            <a:stretch/>
          </p:blipFill>
          <p:spPr>
            <a:xfrm>
              <a:off x="4895682" y="3624262"/>
              <a:ext cx="2400635" cy="1494759"/>
            </a:xfrm>
            <a:prstGeom prst="rect">
              <a:avLst/>
            </a:prstGeom>
            <a:ln>
              <a:solidFill>
                <a:schemeClr val="tx1"/>
              </a:solidFill>
            </a:ln>
          </p:spPr>
        </p:pic>
        <p:pic>
          <p:nvPicPr>
            <p:cNvPr id="12" name="Picture 11">
              <a:extLst>
                <a:ext uri="{FF2B5EF4-FFF2-40B4-BE49-F238E27FC236}">
                  <a16:creationId xmlns:a16="http://schemas.microsoft.com/office/drawing/2014/main" id="{04BCC239-3A8C-EFEA-5117-028079A6AC2B}"/>
                </a:ext>
              </a:extLst>
            </p:cNvPr>
            <p:cNvPicPr>
              <a:picLocks noChangeAspect="1"/>
            </p:cNvPicPr>
            <p:nvPr/>
          </p:nvPicPr>
          <p:blipFill rotWithShape="1">
            <a:blip r:embed="rId2"/>
            <a:srcRect t="55" b="87537"/>
            <a:stretch/>
          </p:blipFill>
          <p:spPr>
            <a:xfrm>
              <a:off x="8257918" y="4299871"/>
              <a:ext cx="2400635" cy="819150"/>
            </a:xfrm>
            <a:prstGeom prst="rect">
              <a:avLst/>
            </a:prstGeom>
            <a:ln>
              <a:solidFill>
                <a:schemeClr val="tx1"/>
              </a:solidFill>
            </a:ln>
          </p:spPr>
        </p:pic>
        <p:grpSp>
          <p:nvGrpSpPr>
            <p:cNvPr id="15" name="Group 14">
              <a:extLst>
                <a:ext uri="{FF2B5EF4-FFF2-40B4-BE49-F238E27FC236}">
                  <a16:creationId xmlns:a16="http://schemas.microsoft.com/office/drawing/2014/main" id="{349FAE5A-ED44-D9BF-C6F9-C1548B3F9B4A}"/>
                </a:ext>
              </a:extLst>
            </p:cNvPr>
            <p:cNvGrpSpPr/>
            <p:nvPr/>
          </p:nvGrpSpPr>
          <p:grpSpPr>
            <a:xfrm>
              <a:off x="1533447" y="5528849"/>
              <a:ext cx="1651578" cy="609600"/>
              <a:chOff x="790575" y="5457825"/>
              <a:chExt cx="1651578" cy="609600"/>
            </a:xfrm>
          </p:grpSpPr>
          <p:sp>
            <p:nvSpPr>
              <p:cNvPr id="13" name="Rectangle 12">
                <a:extLst>
                  <a:ext uri="{FF2B5EF4-FFF2-40B4-BE49-F238E27FC236}">
                    <a16:creationId xmlns:a16="http://schemas.microsoft.com/office/drawing/2014/main" id="{DB939C7E-B21F-1853-2028-408148BA38BB}"/>
                  </a:ext>
                </a:extLst>
              </p:cNvPr>
              <p:cNvSpPr/>
              <p:nvPr/>
            </p:nvSpPr>
            <p:spPr>
              <a:xfrm>
                <a:off x="790575" y="5457825"/>
                <a:ext cx="825789" cy="6096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node</a:t>
                </a:r>
                <a:endParaRPr lang="ko-KR" altLang="en-US" dirty="0">
                  <a:solidFill>
                    <a:schemeClr val="tx1"/>
                  </a:solidFill>
                </a:endParaRPr>
              </a:p>
            </p:txBody>
          </p:sp>
          <p:sp>
            <p:nvSpPr>
              <p:cNvPr id="14" name="Rectangle 13">
                <a:extLst>
                  <a:ext uri="{FF2B5EF4-FFF2-40B4-BE49-F238E27FC236}">
                    <a16:creationId xmlns:a16="http://schemas.microsoft.com/office/drawing/2014/main" id="{1A990086-DB33-638D-6B67-0205FE00E7A9}"/>
                  </a:ext>
                </a:extLst>
              </p:cNvPr>
              <p:cNvSpPr/>
              <p:nvPr/>
            </p:nvSpPr>
            <p:spPr>
              <a:xfrm>
                <a:off x="1616364" y="5457825"/>
                <a:ext cx="825789" cy="6096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next</a:t>
                </a:r>
                <a:endParaRPr lang="ko-KR" altLang="en-US" dirty="0">
                  <a:solidFill>
                    <a:schemeClr val="tx1"/>
                  </a:solidFill>
                </a:endParaRPr>
              </a:p>
            </p:txBody>
          </p:sp>
        </p:grpSp>
        <p:cxnSp>
          <p:nvCxnSpPr>
            <p:cNvPr id="21" name="Connector: Elbow 20">
              <a:extLst>
                <a:ext uri="{FF2B5EF4-FFF2-40B4-BE49-F238E27FC236}">
                  <a16:creationId xmlns:a16="http://schemas.microsoft.com/office/drawing/2014/main" id="{0404FD8B-B637-3715-0208-693B5C1FD193}"/>
                </a:ext>
              </a:extLst>
            </p:cNvPr>
            <p:cNvCxnSpPr>
              <a:cxnSpLocks/>
              <a:stCxn id="24" idx="3"/>
              <a:endCxn id="10" idx="1"/>
            </p:cNvCxnSpPr>
            <p:nvPr/>
          </p:nvCxnSpPr>
          <p:spPr>
            <a:xfrm flipV="1">
              <a:off x="2553199" y="2919745"/>
              <a:ext cx="2342483" cy="1532135"/>
            </a:xfrm>
            <a:prstGeom prst="bentConnector3">
              <a:avLst/>
            </a:prstGeom>
            <a:ln w="19050" cap="rnd">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355CFC-885C-5DBC-FDDB-7A3223931E39}"/>
                </a:ext>
              </a:extLst>
            </p:cNvPr>
            <p:cNvSpPr/>
            <p:nvPr/>
          </p:nvSpPr>
          <p:spPr>
            <a:xfrm>
              <a:off x="1946341" y="4311197"/>
              <a:ext cx="606858" cy="28136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28" name="Connector: Elbow 27">
              <a:extLst>
                <a:ext uri="{FF2B5EF4-FFF2-40B4-BE49-F238E27FC236}">
                  <a16:creationId xmlns:a16="http://schemas.microsoft.com/office/drawing/2014/main" id="{B5F20582-32DF-AF12-3806-31E9E5A0BC1E}"/>
                </a:ext>
              </a:extLst>
            </p:cNvPr>
            <p:cNvCxnSpPr>
              <a:endCxn id="11" idx="1"/>
            </p:cNvCxnSpPr>
            <p:nvPr/>
          </p:nvCxnSpPr>
          <p:spPr>
            <a:xfrm flipV="1">
              <a:off x="2553199" y="4371642"/>
              <a:ext cx="2342483" cy="80237"/>
            </a:xfrm>
            <a:prstGeom prst="bentConnector3">
              <a:avLst/>
            </a:prstGeom>
            <a:ln w="19050" cap="rnd">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0B1AA329-5432-99F1-0BF3-223181EE42C9}"/>
                </a:ext>
              </a:extLst>
            </p:cNvPr>
            <p:cNvCxnSpPr>
              <a:stCxn id="9" idx="2"/>
              <a:endCxn id="13" idx="0"/>
            </p:cNvCxnSpPr>
            <p:nvPr/>
          </p:nvCxnSpPr>
          <p:spPr>
            <a:xfrm rot="5400000">
              <a:off x="2135141" y="4930224"/>
              <a:ext cx="409827" cy="787423"/>
            </a:xfrm>
            <a:prstGeom prst="bentConnector3">
              <a:avLst/>
            </a:prstGeom>
            <a:ln w="19050">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nvGrpSpPr>
            <p:cNvPr id="31" name="Group 30">
              <a:extLst>
                <a:ext uri="{FF2B5EF4-FFF2-40B4-BE49-F238E27FC236}">
                  <a16:creationId xmlns:a16="http://schemas.microsoft.com/office/drawing/2014/main" id="{C08070F9-9E25-6097-662A-24E59BBEB81C}"/>
                </a:ext>
              </a:extLst>
            </p:cNvPr>
            <p:cNvGrpSpPr/>
            <p:nvPr/>
          </p:nvGrpSpPr>
          <p:grpSpPr>
            <a:xfrm>
              <a:off x="3606087" y="5528849"/>
              <a:ext cx="1651578" cy="609600"/>
              <a:chOff x="790575" y="5457825"/>
              <a:chExt cx="1651578" cy="609600"/>
            </a:xfrm>
          </p:grpSpPr>
          <p:sp>
            <p:nvSpPr>
              <p:cNvPr id="32" name="Rectangle 31">
                <a:extLst>
                  <a:ext uri="{FF2B5EF4-FFF2-40B4-BE49-F238E27FC236}">
                    <a16:creationId xmlns:a16="http://schemas.microsoft.com/office/drawing/2014/main" id="{7A40F03C-2FDC-FBC7-089E-FE7172A1BA58}"/>
                  </a:ext>
                </a:extLst>
              </p:cNvPr>
              <p:cNvSpPr/>
              <p:nvPr/>
            </p:nvSpPr>
            <p:spPr>
              <a:xfrm>
                <a:off x="790575" y="5457825"/>
                <a:ext cx="825789" cy="6096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node</a:t>
                </a:r>
                <a:endParaRPr lang="ko-KR" altLang="en-US" dirty="0">
                  <a:solidFill>
                    <a:schemeClr val="tx1"/>
                  </a:solidFill>
                </a:endParaRPr>
              </a:p>
            </p:txBody>
          </p:sp>
          <p:sp>
            <p:nvSpPr>
              <p:cNvPr id="33" name="Rectangle 32">
                <a:extLst>
                  <a:ext uri="{FF2B5EF4-FFF2-40B4-BE49-F238E27FC236}">
                    <a16:creationId xmlns:a16="http://schemas.microsoft.com/office/drawing/2014/main" id="{DBC6A933-DACD-92F2-A39A-A9C3E0BEAFB4}"/>
                  </a:ext>
                </a:extLst>
              </p:cNvPr>
              <p:cNvSpPr/>
              <p:nvPr/>
            </p:nvSpPr>
            <p:spPr>
              <a:xfrm>
                <a:off x="1616364" y="5457825"/>
                <a:ext cx="825789" cy="6096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next</a:t>
                </a:r>
                <a:endParaRPr lang="ko-KR" altLang="en-US" dirty="0">
                  <a:solidFill>
                    <a:schemeClr val="tx1"/>
                  </a:solidFill>
                </a:endParaRPr>
              </a:p>
            </p:txBody>
          </p:sp>
        </p:grpSp>
        <p:cxnSp>
          <p:nvCxnSpPr>
            <p:cNvPr id="35" name="Straight Arrow Connector 34">
              <a:extLst>
                <a:ext uri="{FF2B5EF4-FFF2-40B4-BE49-F238E27FC236}">
                  <a16:creationId xmlns:a16="http://schemas.microsoft.com/office/drawing/2014/main" id="{0D296744-D083-1475-1EDB-A17AA6547AC3}"/>
                </a:ext>
              </a:extLst>
            </p:cNvPr>
            <p:cNvCxnSpPr>
              <a:stCxn id="14" idx="3"/>
              <a:endCxn id="32" idx="1"/>
            </p:cNvCxnSpPr>
            <p:nvPr/>
          </p:nvCxnSpPr>
          <p:spPr>
            <a:xfrm>
              <a:off x="3185025" y="5833649"/>
              <a:ext cx="421062" cy="0"/>
            </a:xfrm>
            <a:prstGeom prst="straightConnector1">
              <a:avLst/>
            </a:prstGeom>
            <a:ln w="190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C73727B9-60C6-E4B6-26C2-3107F2365299}"/>
                </a:ext>
              </a:extLst>
            </p:cNvPr>
            <p:cNvSpPr txBox="1"/>
            <p:nvPr/>
          </p:nvSpPr>
          <p:spPr>
            <a:xfrm>
              <a:off x="5685361" y="5648983"/>
              <a:ext cx="676788" cy="369332"/>
            </a:xfrm>
            <a:prstGeom prst="rect">
              <a:avLst/>
            </a:prstGeom>
            <a:noFill/>
          </p:spPr>
          <p:txBody>
            <a:bodyPr wrap="none" rtlCol="0">
              <a:spAutoFit/>
            </a:bodyPr>
            <a:lstStyle/>
            <a:p>
              <a:r>
                <a:rPr lang="en-US" altLang="ko-KR" dirty="0"/>
                <a:t>NULL</a:t>
              </a:r>
              <a:endParaRPr lang="ko-KR" altLang="en-US" dirty="0"/>
            </a:p>
          </p:txBody>
        </p:sp>
        <p:cxnSp>
          <p:nvCxnSpPr>
            <p:cNvPr id="38" name="Straight Arrow Connector 37">
              <a:extLst>
                <a:ext uri="{FF2B5EF4-FFF2-40B4-BE49-F238E27FC236}">
                  <a16:creationId xmlns:a16="http://schemas.microsoft.com/office/drawing/2014/main" id="{403B020C-97A1-CEBA-8A86-80E0F329F7E4}"/>
                </a:ext>
              </a:extLst>
            </p:cNvPr>
            <p:cNvCxnSpPr>
              <a:stCxn id="33" idx="3"/>
              <a:endCxn id="36" idx="1"/>
            </p:cNvCxnSpPr>
            <p:nvPr/>
          </p:nvCxnSpPr>
          <p:spPr>
            <a:xfrm>
              <a:off x="5257665" y="5833649"/>
              <a:ext cx="427696" cy="0"/>
            </a:xfrm>
            <a:prstGeom prst="straightConnector1">
              <a:avLst/>
            </a:prstGeom>
            <a:ln w="190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1AD809B4-AE1F-A50D-8D08-2D3A8D8A0D21}"/>
                </a:ext>
              </a:extLst>
            </p:cNvPr>
            <p:cNvSpPr/>
            <p:nvPr/>
          </p:nvSpPr>
          <p:spPr>
            <a:xfrm>
              <a:off x="5305347" y="4709446"/>
              <a:ext cx="571500" cy="20069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41" name="Connector: Elbow 40">
              <a:extLst>
                <a:ext uri="{FF2B5EF4-FFF2-40B4-BE49-F238E27FC236}">
                  <a16:creationId xmlns:a16="http://schemas.microsoft.com/office/drawing/2014/main" id="{DBFEF45A-3AE0-5DB1-4551-D3C6B9D0669D}"/>
                </a:ext>
              </a:extLst>
            </p:cNvPr>
            <p:cNvCxnSpPr>
              <a:stCxn id="39" idx="3"/>
              <a:endCxn id="12" idx="1"/>
            </p:cNvCxnSpPr>
            <p:nvPr/>
          </p:nvCxnSpPr>
          <p:spPr>
            <a:xfrm flipV="1">
              <a:off x="5876847" y="4709446"/>
              <a:ext cx="2381071" cy="100346"/>
            </a:xfrm>
            <a:prstGeom prst="bentConnector3">
              <a:avLst/>
            </a:prstGeom>
            <a:ln w="19050" cap="rnd">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Rectangle 42">
            <a:extLst>
              <a:ext uri="{FF2B5EF4-FFF2-40B4-BE49-F238E27FC236}">
                <a16:creationId xmlns:a16="http://schemas.microsoft.com/office/drawing/2014/main" id="{789F9B0B-AFA0-53D5-E12E-1BE2BDA8E0F9}"/>
              </a:ext>
            </a:extLst>
          </p:cNvPr>
          <p:cNvSpPr/>
          <p:nvPr/>
        </p:nvSpPr>
        <p:spPr>
          <a:xfrm>
            <a:off x="2286000" y="2583180"/>
            <a:ext cx="472440" cy="2667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45" name="Connector: Elbow 44">
            <a:extLst>
              <a:ext uri="{FF2B5EF4-FFF2-40B4-BE49-F238E27FC236}">
                <a16:creationId xmlns:a16="http://schemas.microsoft.com/office/drawing/2014/main" id="{FBB1424D-3610-F2F1-3193-C66ECF72EB92}"/>
              </a:ext>
            </a:extLst>
          </p:cNvPr>
          <p:cNvCxnSpPr>
            <a:stCxn id="43" idx="3"/>
            <a:endCxn id="9" idx="0"/>
          </p:cNvCxnSpPr>
          <p:nvPr/>
        </p:nvCxnSpPr>
        <p:spPr>
          <a:xfrm flipH="1">
            <a:off x="2733765" y="2716530"/>
            <a:ext cx="24675" cy="944678"/>
          </a:xfrm>
          <a:prstGeom prst="bentConnector4">
            <a:avLst>
              <a:gd name="adj1" fmla="val -1883769"/>
              <a:gd name="adj2" fmla="val 71577"/>
            </a:avLst>
          </a:prstGeom>
          <a:ln w="19050" cap="rnd">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9620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233A-02AE-D0CB-F267-D350B600BE23}"/>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98D43AB0-29E1-8F57-C709-2F4CC7C0FD3E}"/>
              </a:ext>
            </a:extLst>
          </p:cNvPr>
          <p:cNvSpPr>
            <a:spLocks noGrp="1"/>
          </p:cNvSpPr>
          <p:nvPr>
            <p:ph idx="1"/>
          </p:nvPr>
        </p:nvSpPr>
        <p:spPr/>
        <p:txBody>
          <a:bodyPr/>
          <a:lstStyle/>
          <a:p>
            <a:r>
              <a:rPr lang="ko-KR" altLang="en-US" dirty="0"/>
              <a:t>전체구조</a:t>
            </a:r>
            <a:endParaRPr lang="en-US" altLang="ko-KR" dirty="0"/>
          </a:p>
          <a:p>
            <a:pPr lvl="1"/>
            <a:r>
              <a:rPr lang="en-US" altLang="ko-KR" dirty="0"/>
              <a:t>Server</a:t>
            </a:r>
            <a:r>
              <a:rPr lang="ko-KR" altLang="en-US" dirty="0"/>
              <a:t>와 </a:t>
            </a:r>
            <a:r>
              <a:rPr lang="en-US" altLang="ko-KR" dirty="0"/>
              <a:t>Peer</a:t>
            </a:r>
            <a:r>
              <a:rPr lang="ko-KR" altLang="en-US" dirty="0"/>
              <a:t>역할을 하는 </a:t>
            </a:r>
            <a:r>
              <a:rPr lang="en-US" altLang="ko-KR" dirty="0"/>
              <a:t>Client </a:t>
            </a:r>
            <a:r>
              <a:rPr lang="ko-KR" altLang="en-US" dirty="0"/>
              <a:t>존재</a:t>
            </a:r>
            <a:endParaRPr lang="en-US" altLang="ko-KR" dirty="0"/>
          </a:p>
          <a:p>
            <a:pPr lvl="1"/>
            <a:r>
              <a:rPr lang="en-US" altLang="ko-KR" dirty="0"/>
              <a:t>Server</a:t>
            </a:r>
            <a:r>
              <a:rPr lang="ko-KR" altLang="en-US" dirty="0"/>
              <a:t>는 파일 전송에는 관여하지 않고 </a:t>
            </a:r>
            <a:r>
              <a:rPr lang="en-US" altLang="ko-KR" dirty="0"/>
              <a:t>Client</a:t>
            </a:r>
            <a:r>
              <a:rPr lang="ko-KR" altLang="en-US" dirty="0"/>
              <a:t>관리와 정보전달 역할</a:t>
            </a:r>
            <a:endParaRPr lang="en-US" altLang="ko-KR" dirty="0"/>
          </a:p>
          <a:p>
            <a:pPr lvl="1"/>
            <a:r>
              <a:rPr lang="en-US" altLang="ko-KR" dirty="0"/>
              <a:t>Client </a:t>
            </a:r>
            <a:r>
              <a:rPr lang="ko-KR" altLang="en-US" dirty="0"/>
              <a:t>즉</a:t>
            </a:r>
            <a:r>
              <a:rPr lang="en-US" altLang="ko-KR" dirty="0"/>
              <a:t>, Peer</a:t>
            </a:r>
            <a:r>
              <a:rPr lang="ko-KR" altLang="en-US" dirty="0"/>
              <a:t>는 서로 </a:t>
            </a:r>
            <a:r>
              <a:rPr lang="en-US" altLang="ko-KR" dirty="0"/>
              <a:t>TCP</a:t>
            </a:r>
            <a:r>
              <a:rPr lang="ko-KR" altLang="en-US" dirty="0"/>
              <a:t>연결을 통해 파일을 주고받음</a:t>
            </a:r>
            <a:endParaRPr lang="en-US" altLang="ko-KR" dirty="0"/>
          </a:p>
          <a:p>
            <a:pPr lvl="1"/>
            <a:endParaRPr lang="en-US" altLang="ko-KR" dirty="0"/>
          </a:p>
          <a:p>
            <a:pPr lvl="1"/>
            <a:r>
              <a:rPr lang="en-US" altLang="ko-KR" dirty="0"/>
              <a:t>Server</a:t>
            </a:r>
            <a:r>
              <a:rPr lang="ko-KR" altLang="en-US" dirty="0"/>
              <a:t>에서는 바이러스가 없는 원본 파일들의 파일명과 </a:t>
            </a:r>
            <a:r>
              <a:rPr lang="en-US" altLang="ko-KR" dirty="0"/>
              <a:t>Hash</a:t>
            </a:r>
            <a:r>
              <a:rPr lang="ko-KR" altLang="en-US" dirty="0"/>
              <a:t>를 저장</a:t>
            </a:r>
            <a:endParaRPr lang="en-US" altLang="ko-KR" dirty="0"/>
          </a:p>
          <a:p>
            <a:pPr lvl="1"/>
            <a:r>
              <a:rPr lang="en-US" altLang="ko-KR" dirty="0"/>
              <a:t>Peer</a:t>
            </a:r>
            <a:r>
              <a:rPr lang="ko-KR" altLang="en-US" dirty="0"/>
              <a:t>에서는 자신의 파일정보를 서버에 등록할 수 있음</a:t>
            </a:r>
            <a:endParaRPr lang="en-US" altLang="ko-KR" dirty="0"/>
          </a:p>
          <a:p>
            <a:pPr lvl="1"/>
            <a:r>
              <a:rPr lang="ko-KR" altLang="en-US" dirty="0"/>
              <a:t>다른 </a:t>
            </a:r>
            <a:r>
              <a:rPr lang="en-US" altLang="ko-KR" dirty="0"/>
              <a:t>Peer</a:t>
            </a:r>
            <a:r>
              <a:rPr lang="ko-KR" altLang="en-US" dirty="0"/>
              <a:t>가 파일을 다운받고자 할 때</a:t>
            </a:r>
            <a:r>
              <a:rPr lang="en-US" altLang="ko-KR" dirty="0"/>
              <a:t>,</a:t>
            </a:r>
            <a:r>
              <a:rPr lang="ko-KR" altLang="en-US" dirty="0"/>
              <a:t> </a:t>
            </a:r>
            <a:endParaRPr lang="en-US" altLang="ko-KR" dirty="0"/>
          </a:p>
          <a:p>
            <a:pPr marL="548640" lvl="1" indent="0">
              <a:buNone/>
            </a:pPr>
            <a:r>
              <a:rPr lang="en-US" altLang="ko-KR" dirty="0"/>
              <a:t>   </a:t>
            </a:r>
            <a:r>
              <a:rPr lang="ko-KR" altLang="en-US" dirty="0"/>
              <a:t>현재 </a:t>
            </a:r>
            <a:r>
              <a:rPr lang="en-US" altLang="ko-KR" dirty="0"/>
              <a:t>Server</a:t>
            </a:r>
            <a:r>
              <a:rPr lang="ko-KR" altLang="en-US" dirty="0"/>
              <a:t>에 연결된 </a:t>
            </a:r>
            <a:r>
              <a:rPr lang="en-US" altLang="ko-KR" dirty="0"/>
              <a:t>Peer</a:t>
            </a:r>
            <a:r>
              <a:rPr lang="ko-KR" altLang="en-US" dirty="0"/>
              <a:t>들에게서 파일을 </a:t>
            </a:r>
            <a:r>
              <a:rPr lang="ko-KR" altLang="en-US" dirty="0" err="1"/>
              <a:t>전송받음</a:t>
            </a:r>
            <a:endParaRPr lang="en-US" altLang="ko-KR" dirty="0"/>
          </a:p>
          <a:p>
            <a:pPr lvl="1"/>
            <a:r>
              <a:rPr lang="ko-KR" altLang="en-US" dirty="0"/>
              <a:t>파일 송수신은 전용 스레드를 생성하여 진행</a:t>
            </a:r>
            <a:endParaRPr lang="en-US" altLang="ko-KR" dirty="0"/>
          </a:p>
          <a:p>
            <a:pPr lvl="1"/>
            <a:r>
              <a:rPr lang="ko-KR" altLang="en-US" dirty="0"/>
              <a:t>스레드의 실행이 끝나면 해당 스레드를 제거</a:t>
            </a:r>
            <a:endParaRPr lang="en-US" altLang="ko-KR" dirty="0"/>
          </a:p>
          <a:p>
            <a:pPr lvl="1"/>
            <a:endParaRPr lang="ko-KR" altLang="en-US" dirty="0"/>
          </a:p>
        </p:txBody>
      </p:sp>
      <p:sp>
        <p:nvSpPr>
          <p:cNvPr id="4" name="Slide Number Placeholder 3">
            <a:extLst>
              <a:ext uri="{FF2B5EF4-FFF2-40B4-BE49-F238E27FC236}">
                <a16:creationId xmlns:a16="http://schemas.microsoft.com/office/drawing/2014/main" id="{9739EEC1-0981-7EA7-DF73-DB629D0F554B}"/>
              </a:ext>
            </a:extLst>
          </p:cNvPr>
          <p:cNvSpPr>
            <a:spLocks noGrp="1"/>
          </p:cNvSpPr>
          <p:nvPr>
            <p:ph type="sldNum" sz="quarter" idx="10"/>
          </p:nvPr>
        </p:nvSpPr>
        <p:spPr/>
        <p:txBody>
          <a:bodyPr/>
          <a:lstStyle/>
          <a:p>
            <a:fld id="{D9077D98-EF84-479F-B0A6-B3152D61A2E5}" type="slidenum">
              <a:rPr lang="ko-KR" altLang="en-US" smtClean="0"/>
              <a:t>32</a:t>
            </a:fld>
            <a:endParaRPr lang="ko-KR" altLang="en-US"/>
          </a:p>
        </p:txBody>
      </p:sp>
    </p:spTree>
    <p:extLst>
      <p:ext uri="{BB962C8B-B14F-4D97-AF65-F5344CB8AC3E}">
        <p14:creationId xmlns:p14="http://schemas.microsoft.com/office/powerpoint/2010/main" val="2440148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0D1F-B8A3-89A3-2BF1-05C8FEFB8C84}"/>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8018F173-7995-E81C-7334-D79111136272}"/>
              </a:ext>
            </a:extLst>
          </p:cNvPr>
          <p:cNvSpPr>
            <a:spLocks noGrp="1"/>
          </p:cNvSpPr>
          <p:nvPr>
            <p:ph idx="1"/>
          </p:nvPr>
        </p:nvSpPr>
        <p:spPr/>
        <p:txBody>
          <a:bodyPr/>
          <a:lstStyle/>
          <a:p>
            <a:r>
              <a:rPr lang="ko-KR" altLang="en-US" dirty="0"/>
              <a:t>구현 시나리오</a:t>
            </a:r>
            <a:endParaRPr lang="en-US" altLang="ko-KR" dirty="0"/>
          </a:p>
          <a:p>
            <a:pPr marL="1005840" lvl="1" indent="-457200">
              <a:buFont typeface="+mj-lt"/>
              <a:buAutoNum type="arabicPeriod"/>
            </a:pPr>
            <a:r>
              <a:rPr lang="en-US" altLang="ko-KR" dirty="0"/>
              <a:t>Server 1</a:t>
            </a:r>
            <a:r>
              <a:rPr lang="ko-KR" altLang="en-US" dirty="0"/>
              <a:t>대와 </a:t>
            </a:r>
            <a:r>
              <a:rPr lang="en-US" altLang="ko-KR" dirty="0"/>
              <a:t>Peer 3</a:t>
            </a:r>
            <a:r>
              <a:rPr lang="ko-KR" altLang="en-US" dirty="0"/>
              <a:t>대 존재</a:t>
            </a:r>
            <a:endParaRPr lang="en-US" altLang="ko-KR" dirty="0"/>
          </a:p>
          <a:p>
            <a:pPr marL="1005840" lvl="1" indent="-457200">
              <a:buFont typeface="+mj-lt"/>
              <a:buAutoNum type="arabicPeriod"/>
            </a:pPr>
            <a:r>
              <a:rPr lang="en-US" altLang="ko-KR" dirty="0"/>
              <a:t>Peer</a:t>
            </a:r>
            <a:r>
              <a:rPr lang="ko-KR" altLang="en-US" dirty="0"/>
              <a:t>가 </a:t>
            </a:r>
            <a:r>
              <a:rPr lang="en-US" altLang="ko-KR" dirty="0"/>
              <a:t>Server</a:t>
            </a:r>
            <a:r>
              <a:rPr lang="ko-KR" altLang="en-US" dirty="0"/>
              <a:t>에 접속할 때 마다 각 </a:t>
            </a:r>
            <a:r>
              <a:rPr lang="en-US" altLang="ko-KR" dirty="0"/>
              <a:t>Peer</a:t>
            </a:r>
            <a:r>
              <a:rPr lang="ko-KR" altLang="en-US" dirty="0"/>
              <a:t>의 주소와 연결된 소켓 등 확인</a:t>
            </a:r>
            <a:endParaRPr lang="en-US" altLang="ko-KR" dirty="0"/>
          </a:p>
          <a:p>
            <a:pPr marL="1005840" lvl="1" indent="-457200">
              <a:buFont typeface="+mj-lt"/>
              <a:buAutoNum type="arabicPeriod"/>
            </a:pPr>
            <a:r>
              <a:rPr lang="en-US" altLang="ko-KR" dirty="0" err="1"/>
              <a:t>Peer.A</a:t>
            </a:r>
            <a:r>
              <a:rPr lang="ko-KR" altLang="en-US" dirty="0"/>
              <a:t>가 자신이 가진 파일 </a:t>
            </a:r>
            <a:r>
              <a:rPr lang="en-US" altLang="ko-KR" dirty="0"/>
              <a:t>rock.jpg</a:t>
            </a:r>
            <a:r>
              <a:rPr lang="ko-KR" altLang="en-US" dirty="0"/>
              <a:t>의 정보를 </a:t>
            </a:r>
            <a:r>
              <a:rPr lang="en-US" altLang="ko-KR" dirty="0"/>
              <a:t>Server</a:t>
            </a:r>
            <a:r>
              <a:rPr lang="ko-KR" altLang="en-US" dirty="0"/>
              <a:t>에 등록</a:t>
            </a:r>
            <a:endParaRPr lang="en-US" altLang="ko-KR" dirty="0"/>
          </a:p>
          <a:p>
            <a:pPr marL="1005840" lvl="1" indent="-457200">
              <a:buFont typeface="+mj-lt"/>
              <a:buAutoNum type="arabicPeriod"/>
            </a:pPr>
            <a:r>
              <a:rPr lang="en-US" altLang="ko-KR" dirty="0" err="1"/>
              <a:t>Peer.B</a:t>
            </a:r>
            <a:r>
              <a:rPr lang="ko-KR" altLang="en-US" dirty="0"/>
              <a:t>가 </a:t>
            </a:r>
            <a:r>
              <a:rPr lang="en-US" altLang="ko-KR" dirty="0"/>
              <a:t>Server</a:t>
            </a:r>
            <a:r>
              <a:rPr lang="ko-KR" altLang="en-US" dirty="0"/>
              <a:t>에게 </a:t>
            </a:r>
            <a:r>
              <a:rPr lang="en-US" altLang="ko-KR" dirty="0"/>
              <a:t>rock.jpg</a:t>
            </a:r>
            <a:r>
              <a:rPr lang="ko-KR" altLang="en-US" dirty="0"/>
              <a:t> 다운 요청</a:t>
            </a:r>
            <a:endParaRPr lang="en-US" altLang="ko-KR" dirty="0"/>
          </a:p>
          <a:p>
            <a:pPr marL="1005840" lvl="1" indent="-457200">
              <a:buFont typeface="+mj-lt"/>
              <a:buAutoNum type="arabicPeriod"/>
            </a:pPr>
            <a:r>
              <a:rPr lang="ko-KR" altLang="en-US" dirty="0"/>
              <a:t>현재 </a:t>
            </a:r>
            <a:r>
              <a:rPr lang="en-US" altLang="ko-KR" dirty="0"/>
              <a:t>rock.jpg </a:t>
            </a:r>
            <a:r>
              <a:rPr lang="ko-KR" altLang="en-US" dirty="0"/>
              <a:t>파일을 가진 </a:t>
            </a:r>
            <a:r>
              <a:rPr lang="en-US" altLang="ko-KR" dirty="0" err="1"/>
              <a:t>Peer.A</a:t>
            </a:r>
            <a:r>
              <a:rPr lang="ko-KR" altLang="en-US" dirty="0"/>
              <a:t>만이 </a:t>
            </a:r>
            <a:r>
              <a:rPr lang="en-US" altLang="ko-KR" dirty="0" err="1"/>
              <a:t>Peer.B</a:t>
            </a:r>
            <a:r>
              <a:rPr lang="ko-KR" altLang="en-US" dirty="0"/>
              <a:t>에게 파일 전송</a:t>
            </a:r>
            <a:endParaRPr lang="en-US" altLang="ko-KR" dirty="0"/>
          </a:p>
          <a:p>
            <a:pPr marL="1005840" lvl="1" indent="-457200">
              <a:buFont typeface="+mj-lt"/>
              <a:buAutoNum type="arabicPeriod"/>
            </a:pPr>
            <a:r>
              <a:rPr lang="ko-KR" altLang="en-US" dirty="0"/>
              <a:t>전송 이후 </a:t>
            </a:r>
            <a:r>
              <a:rPr lang="en-US" altLang="ko-KR" dirty="0" err="1"/>
              <a:t>Peer.C</a:t>
            </a:r>
            <a:r>
              <a:rPr lang="ko-KR" altLang="en-US" dirty="0"/>
              <a:t>도 </a:t>
            </a:r>
            <a:r>
              <a:rPr lang="en-US" altLang="ko-KR" dirty="0"/>
              <a:t>Server</a:t>
            </a:r>
            <a:r>
              <a:rPr lang="ko-KR" altLang="en-US" dirty="0"/>
              <a:t>에게 </a:t>
            </a:r>
            <a:r>
              <a:rPr lang="en-US" altLang="ko-KR" dirty="0"/>
              <a:t>rock.jpg</a:t>
            </a:r>
            <a:r>
              <a:rPr lang="ko-KR" altLang="en-US" dirty="0"/>
              <a:t> 다운 요청</a:t>
            </a:r>
            <a:endParaRPr lang="en-US" altLang="ko-KR" dirty="0"/>
          </a:p>
          <a:p>
            <a:pPr marL="1005840" lvl="1" indent="-457200">
              <a:buFont typeface="+mj-lt"/>
              <a:buAutoNum type="arabicPeriod"/>
            </a:pPr>
            <a:r>
              <a:rPr lang="ko-KR" altLang="en-US" dirty="0"/>
              <a:t>현재 </a:t>
            </a:r>
            <a:r>
              <a:rPr lang="en-US" altLang="ko-KR" dirty="0"/>
              <a:t>rock.jpg </a:t>
            </a:r>
            <a:r>
              <a:rPr lang="ko-KR" altLang="en-US" dirty="0"/>
              <a:t>파일을 가진 </a:t>
            </a:r>
            <a:r>
              <a:rPr lang="en-US" altLang="ko-KR" dirty="0" err="1"/>
              <a:t>Peer.A</a:t>
            </a:r>
            <a:r>
              <a:rPr lang="ko-KR" altLang="en-US" dirty="0"/>
              <a:t>와 </a:t>
            </a:r>
            <a:r>
              <a:rPr lang="en-US" altLang="ko-KR" dirty="0" err="1"/>
              <a:t>Peer.B</a:t>
            </a:r>
            <a:r>
              <a:rPr lang="ko-KR" altLang="en-US" dirty="0"/>
              <a:t>가 </a:t>
            </a:r>
            <a:r>
              <a:rPr lang="en-US" altLang="ko-KR" dirty="0" err="1"/>
              <a:t>Peer.C</a:t>
            </a:r>
            <a:r>
              <a:rPr lang="ko-KR" altLang="en-US" dirty="0"/>
              <a:t>에게 파일을 전송</a:t>
            </a:r>
            <a:endParaRPr lang="en-US" altLang="ko-KR" dirty="0"/>
          </a:p>
          <a:p>
            <a:pPr marL="1005840" lvl="1" indent="-457200">
              <a:buFont typeface="+mj-lt"/>
              <a:buAutoNum type="arabicPeriod"/>
            </a:pPr>
            <a:r>
              <a:rPr lang="en-US" altLang="ko-KR" dirty="0"/>
              <a:t>7</a:t>
            </a:r>
            <a:r>
              <a:rPr lang="ko-KR" altLang="en-US" dirty="0"/>
              <a:t>번의 속도가 </a:t>
            </a:r>
            <a:r>
              <a:rPr lang="en-US" altLang="ko-KR" dirty="0"/>
              <a:t>5</a:t>
            </a:r>
            <a:r>
              <a:rPr lang="ko-KR" altLang="en-US" dirty="0"/>
              <a:t>번의 속도보다 더 빠름을 확인</a:t>
            </a:r>
            <a:endParaRPr lang="en-US" altLang="ko-KR" dirty="0"/>
          </a:p>
          <a:p>
            <a:pPr marL="1005840" lvl="1" indent="-457200">
              <a:buFont typeface="+mj-lt"/>
              <a:buAutoNum type="arabicPeriod"/>
            </a:pPr>
            <a:r>
              <a:rPr lang="en-US" altLang="ko-KR" dirty="0"/>
              <a:t>Peer</a:t>
            </a:r>
            <a:r>
              <a:rPr lang="ko-KR" altLang="en-US" dirty="0"/>
              <a:t>들이 </a:t>
            </a:r>
            <a:r>
              <a:rPr lang="en-US" altLang="ko-KR" dirty="0"/>
              <a:t>Server</a:t>
            </a:r>
            <a:r>
              <a:rPr lang="ko-KR" altLang="en-US" dirty="0"/>
              <a:t>와 접속을 해제할 때 </a:t>
            </a:r>
            <a:r>
              <a:rPr lang="en-US" altLang="ko-KR" dirty="0"/>
              <a:t>Server</a:t>
            </a:r>
            <a:r>
              <a:rPr lang="ko-KR" altLang="en-US" dirty="0"/>
              <a:t>에서 </a:t>
            </a:r>
            <a:r>
              <a:rPr lang="en-US" altLang="ko-KR" dirty="0"/>
              <a:t>Peer</a:t>
            </a:r>
            <a:r>
              <a:rPr lang="ko-KR" altLang="en-US" dirty="0"/>
              <a:t>의 정보 제거</a:t>
            </a:r>
            <a:endParaRPr lang="en-US" altLang="ko-KR" dirty="0"/>
          </a:p>
          <a:p>
            <a:pPr lvl="1"/>
            <a:endParaRPr lang="ko-KR" altLang="en-US" dirty="0"/>
          </a:p>
        </p:txBody>
      </p:sp>
      <p:sp>
        <p:nvSpPr>
          <p:cNvPr id="4" name="Slide Number Placeholder 3">
            <a:extLst>
              <a:ext uri="{FF2B5EF4-FFF2-40B4-BE49-F238E27FC236}">
                <a16:creationId xmlns:a16="http://schemas.microsoft.com/office/drawing/2014/main" id="{976C6A3C-ED7D-E9CB-1755-736FCF90DE39}"/>
              </a:ext>
            </a:extLst>
          </p:cNvPr>
          <p:cNvSpPr>
            <a:spLocks noGrp="1"/>
          </p:cNvSpPr>
          <p:nvPr>
            <p:ph type="sldNum" sz="quarter" idx="10"/>
          </p:nvPr>
        </p:nvSpPr>
        <p:spPr/>
        <p:txBody>
          <a:bodyPr/>
          <a:lstStyle/>
          <a:p>
            <a:fld id="{D9077D98-EF84-479F-B0A6-B3152D61A2E5}" type="slidenum">
              <a:rPr lang="ko-KR" altLang="en-US" smtClean="0"/>
              <a:t>33</a:t>
            </a:fld>
            <a:endParaRPr lang="ko-KR" altLang="en-US"/>
          </a:p>
        </p:txBody>
      </p:sp>
    </p:spTree>
    <p:extLst>
      <p:ext uri="{BB962C8B-B14F-4D97-AF65-F5344CB8AC3E}">
        <p14:creationId xmlns:p14="http://schemas.microsoft.com/office/powerpoint/2010/main" val="1469838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a:t>Server</a:t>
            </a:r>
            <a:r>
              <a:rPr lang="ko-KR" altLang="en-US" dirty="0"/>
              <a:t> </a:t>
            </a:r>
            <a:r>
              <a:rPr lang="en-US" altLang="ko-KR" dirty="0"/>
              <a:t>1</a:t>
            </a:r>
            <a:r>
              <a:rPr lang="ko-KR" altLang="en-US" dirty="0"/>
              <a:t>대와 </a:t>
            </a:r>
            <a:r>
              <a:rPr lang="en-US" altLang="ko-KR" dirty="0"/>
              <a:t>Peer 3</a:t>
            </a:r>
            <a:r>
              <a:rPr lang="ko-KR" altLang="en-US" dirty="0"/>
              <a:t>대가 존재</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34</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940F41AC-2F55-6182-3811-B59C18D31F06}"/>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spTree>
    <p:extLst>
      <p:ext uri="{BB962C8B-B14F-4D97-AF65-F5344CB8AC3E}">
        <p14:creationId xmlns:p14="http://schemas.microsoft.com/office/powerpoint/2010/main" val="2689874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a:t>Peer 3</a:t>
            </a:r>
            <a:r>
              <a:rPr lang="ko-KR" altLang="en-US" dirty="0"/>
              <a:t>대가 각각 </a:t>
            </a:r>
            <a:r>
              <a:rPr lang="en-US" altLang="ko-KR" dirty="0"/>
              <a:t>Server</a:t>
            </a:r>
            <a:r>
              <a:rPr lang="ko-KR" altLang="en-US" dirty="0"/>
              <a:t>에 접속</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35</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940F41AC-2F55-6182-3811-B59C18D31F06}"/>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stCxn id="6" idx="0"/>
            <a:endCxn id="5" idx="1"/>
          </p:cNvCxnSpPr>
          <p:nvPr/>
        </p:nvCxnSpPr>
        <p:spPr>
          <a:xfrm rot="5400000" flipH="1" flipV="1">
            <a:off x="3717108" y="2193206"/>
            <a:ext cx="1087797" cy="2422301"/>
          </a:xfrm>
          <a:prstGeom prst="bentConnector2">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stCxn id="19" idx="0"/>
            <a:endCxn id="5" idx="3"/>
          </p:cNvCxnSpPr>
          <p:nvPr/>
        </p:nvCxnSpPr>
        <p:spPr>
          <a:xfrm rot="16200000" flipV="1">
            <a:off x="7384027" y="2196273"/>
            <a:ext cx="1093934" cy="2422301"/>
          </a:xfrm>
          <a:prstGeom prst="bentConnector2">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23825787-87CC-1297-AD11-51C855DDBB52}"/>
              </a:ext>
            </a:extLst>
          </p:cNvPr>
          <p:cNvSpPr/>
          <p:nvPr/>
        </p:nvSpPr>
        <p:spPr>
          <a:xfrm>
            <a:off x="6841106" y="2034953"/>
            <a:ext cx="2032000" cy="68349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rgbClr val="FF0000"/>
                </a:solidFill>
              </a:rPr>
              <a:t>Clients:</a:t>
            </a:r>
          </a:p>
          <a:p>
            <a:pPr algn="ctr"/>
            <a:r>
              <a:rPr lang="en-US" altLang="ko-KR" dirty="0">
                <a:solidFill>
                  <a:srgbClr val="FF0000"/>
                </a:solidFill>
              </a:rPr>
              <a:t>A -&gt; B -&gt; C -&gt; NULL</a:t>
            </a:r>
          </a:p>
        </p:txBody>
      </p:sp>
    </p:spTree>
    <p:extLst>
      <p:ext uri="{BB962C8B-B14F-4D97-AF65-F5344CB8AC3E}">
        <p14:creationId xmlns:p14="http://schemas.microsoft.com/office/powerpoint/2010/main" val="1889624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err="1"/>
              <a:t>Peer.A</a:t>
            </a:r>
            <a:r>
              <a:rPr lang="ko-KR" altLang="en-US" dirty="0"/>
              <a:t>가 </a:t>
            </a:r>
            <a:r>
              <a:rPr lang="en-US" altLang="ko-KR" dirty="0"/>
              <a:t>rock.jpg</a:t>
            </a:r>
            <a:r>
              <a:rPr lang="ko-KR" altLang="en-US" dirty="0"/>
              <a:t>의 정보를 서버에 등록</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36</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940F41AC-2F55-6182-3811-B59C18D31F06}"/>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0" name="TextBox 19">
            <a:extLst>
              <a:ext uri="{FF2B5EF4-FFF2-40B4-BE49-F238E27FC236}">
                <a16:creationId xmlns:a16="http://schemas.microsoft.com/office/drawing/2014/main" id="{42AAAFED-E4CE-EF28-6853-5739BDE11AE8}"/>
              </a:ext>
            </a:extLst>
          </p:cNvPr>
          <p:cNvSpPr txBox="1"/>
          <p:nvPr/>
        </p:nvSpPr>
        <p:spPr>
          <a:xfrm>
            <a:off x="3456395" y="2507012"/>
            <a:ext cx="927946" cy="369332"/>
          </a:xfrm>
          <a:prstGeom prst="rect">
            <a:avLst/>
          </a:prstGeom>
          <a:noFill/>
        </p:spPr>
        <p:txBody>
          <a:bodyPr wrap="none" rtlCol="0">
            <a:spAutoFit/>
          </a:bodyPr>
          <a:lstStyle/>
          <a:p>
            <a:r>
              <a:rPr lang="en-US" altLang="ko-KR" dirty="0">
                <a:solidFill>
                  <a:srgbClr val="FF0000"/>
                </a:solidFill>
              </a:rPr>
              <a:t>rock.jpg</a:t>
            </a:r>
            <a:endParaRPr lang="ko-KR" altLang="en-US" dirty="0">
              <a:solidFill>
                <a:srgbClr val="FF0000"/>
              </a:solidFill>
            </a:endParaRP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rgbClr val="FF0000"/>
                </a:solidFill>
              </a:rPr>
              <a:t>Files:</a:t>
            </a:r>
          </a:p>
          <a:p>
            <a:pPr algn="ctr"/>
            <a:r>
              <a:rPr lang="en-US" altLang="ko-KR" dirty="0">
                <a:solidFill>
                  <a:srgbClr val="FF0000"/>
                </a:solidFill>
              </a:rPr>
              <a:t>rock.jpg -&gt; NULL</a:t>
            </a:r>
          </a:p>
        </p:txBody>
      </p:sp>
    </p:spTree>
    <p:extLst>
      <p:ext uri="{BB962C8B-B14F-4D97-AF65-F5344CB8AC3E}">
        <p14:creationId xmlns:p14="http://schemas.microsoft.com/office/powerpoint/2010/main" val="2800963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err="1"/>
              <a:t>Peer.B</a:t>
            </a:r>
            <a:r>
              <a:rPr lang="ko-KR" altLang="en-US" dirty="0"/>
              <a:t>가 </a:t>
            </a:r>
            <a:r>
              <a:rPr lang="en-US" altLang="ko-KR" dirty="0"/>
              <a:t>Server</a:t>
            </a:r>
            <a:r>
              <a:rPr lang="ko-KR" altLang="en-US" dirty="0"/>
              <a:t>에게 </a:t>
            </a:r>
            <a:r>
              <a:rPr lang="en-US" altLang="ko-KR" dirty="0"/>
              <a:t>rock.jpg </a:t>
            </a:r>
            <a:r>
              <a:rPr lang="ko-KR" altLang="en-US" dirty="0"/>
              <a:t>다운 요청</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37</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940F41AC-2F55-6182-3811-B59C18D31F06}"/>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24" name="TextBox 23">
            <a:extLst>
              <a:ext uri="{FF2B5EF4-FFF2-40B4-BE49-F238E27FC236}">
                <a16:creationId xmlns:a16="http://schemas.microsoft.com/office/drawing/2014/main" id="{BAD8C660-CA24-3DAE-F22E-4F45E6C9D808}"/>
              </a:ext>
            </a:extLst>
          </p:cNvPr>
          <p:cNvSpPr txBox="1"/>
          <p:nvPr/>
        </p:nvSpPr>
        <p:spPr>
          <a:xfrm>
            <a:off x="5023675" y="3413916"/>
            <a:ext cx="1078629" cy="369332"/>
          </a:xfrm>
          <a:prstGeom prst="rect">
            <a:avLst/>
          </a:prstGeom>
          <a:noFill/>
        </p:spPr>
        <p:txBody>
          <a:bodyPr wrap="none" rtlCol="0">
            <a:spAutoFit/>
          </a:bodyPr>
          <a:lstStyle/>
          <a:p>
            <a:r>
              <a:rPr lang="en-US" altLang="ko-KR" dirty="0">
                <a:solidFill>
                  <a:srgbClr val="FF0000"/>
                </a:solidFill>
              </a:rPr>
              <a:t>rock.jpg!!</a:t>
            </a:r>
            <a:endParaRPr lang="ko-KR" altLang="en-US" dirty="0">
              <a:solidFill>
                <a:srgbClr val="FF0000"/>
              </a:solidFill>
            </a:endParaRPr>
          </a:p>
        </p:txBody>
      </p:sp>
    </p:spTree>
    <p:extLst>
      <p:ext uri="{BB962C8B-B14F-4D97-AF65-F5344CB8AC3E}">
        <p14:creationId xmlns:p14="http://schemas.microsoft.com/office/powerpoint/2010/main" val="3192376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normAutofit/>
          </a:bodyPr>
          <a:lstStyle/>
          <a:p>
            <a:r>
              <a:rPr lang="en-US" altLang="ko-KR" dirty="0"/>
              <a:t>S</a:t>
            </a:r>
            <a:r>
              <a:rPr lang="en-US" altLang="ko-KR" sz="2400" dirty="0"/>
              <a:t>erver</a:t>
            </a:r>
            <a:r>
              <a:rPr lang="ko-KR" altLang="en-US" sz="2400" dirty="0"/>
              <a:t>가 연결된 </a:t>
            </a:r>
            <a:r>
              <a:rPr lang="en-US" altLang="ko-KR" sz="2400" dirty="0"/>
              <a:t>Peer</a:t>
            </a:r>
            <a:r>
              <a:rPr lang="ko-KR" altLang="en-US" sz="2400" dirty="0"/>
              <a:t>중에 </a:t>
            </a:r>
            <a:r>
              <a:rPr lang="en-US" altLang="ko-KR" sz="2400" dirty="0"/>
              <a:t>Hash</a:t>
            </a:r>
            <a:r>
              <a:rPr lang="ko-KR" altLang="en-US" sz="2400" dirty="0"/>
              <a:t>값이 일치하는 </a:t>
            </a:r>
            <a:r>
              <a:rPr lang="en-US" altLang="ko-KR" sz="2400" dirty="0"/>
              <a:t>rock.jpg</a:t>
            </a:r>
            <a:r>
              <a:rPr lang="ko-KR" altLang="en-US" sz="2400" dirty="0"/>
              <a:t>를 가진 </a:t>
            </a:r>
            <a:r>
              <a:rPr lang="en-US" altLang="ko-KR" sz="2400" dirty="0"/>
              <a:t>Peer</a:t>
            </a:r>
            <a:r>
              <a:rPr lang="ko-KR" altLang="en-US" sz="2400" dirty="0"/>
              <a:t>를 검색</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38</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940F41AC-2F55-6182-3811-B59C18D31F06}"/>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rgbClr val="FF0000"/>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rgbClr val="FF0000"/>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20" name="TextBox 19">
            <a:extLst>
              <a:ext uri="{FF2B5EF4-FFF2-40B4-BE49-F238E27FC236}">
                <a16:creationId xmlns:a16="http://schemas.microsoft.com/office/drawing/2014/main" id="{28BA7891-597E-2517-0BC4-9253A9B15466}"/>
              </a:ext>
            </a:extLst>
          </p:cNvPr>
          <p:cNvSpPr txBox="1"/>
          <p:nvPr/>
        </p:nvSpPr>
        <p:spPr>
          <a:xfrm>
            <a:off x="3456395" y="2507012"/>
            <a:ext cx="1142749" cy="369332"/>
          </a:xfrm>
          <a:prstGeom prst="rect">
            <a:avLst/>
          </a:prstGeom>
          <a:noFill/>
        </p:spPr>
        <p:txBody>
          <a:bodyPr wrap="none" rtlCol="0">
            <a:spAutoFit/>
          </a:bodyPr>
          <a:lstStyle/>
          <a:p>
            <a:r>
              <a:rPr lang="en-US" altLang="ko-KR" dirty="0">
                <a:solidFill>
                  <a:srgbClr val="FF0000"/>
                </a:solidFill>
              </a:rPr>
              <a:t>rock.jpg??</a:t>
            </a:r>
            <a:endParaRPr lang="ko-KR" altLang="en-US" dirty="0">
              <a:solidFill>
                <a:srgbClr val="FF0000"/>
              </a:solidFill>
            </a:endParaRPr>
          </a:p>
        </p:txBody>
      </p:sp>
      <p:sp>
        <p:nvSpPr>
          <p:cNvPr id="25" name="TextBox 24">
            <a:extLst>
              <a:ext uri="{FF2B5EF4-FFF2-40B4-BE49-F238E27FC236}">
                <a16:creationId xmlns:a16="http://schemas.microsoft.com/office/drawing/2014/main" id="{44B7E552-DC79-940F-5506-8117AD72DA4B}"/>
              </a:ext>
            </a:extLst>
          </p:cNvPr>
          <p:cNvSpPr txBox="1"/>
          <p:nvPr/>
        </p:nvSpPr>
        <p:spPr>
          <a:xfrm>
            <a:off x="7285731" y="2840260"/>
            <a:ext cx="1142749" cy="369332"/>
          </a:xfrm>
          <a:prstGeom prst="rect">
            <a:avLst/>
          </a:prstGeom>
          <a:noFill/>
        </p:spPr>
        <p:txBody>
          <a:bodyPr wrap="none" rtlCol="0">
            <a:spAutoFit/>
          </a:bodyPr>
          <a:lstStyle/>
          <a:p>
            <a:r>
              <a:rPr lang="en-US" altLang="ko-KR" dirty="0">
                <a:solidFill>
                  <a:srgbClr val="FF0000"/>
                </a:solidFill>
              </a:rPr>
              <a:t>rock.jpg??</a:t>
            </a:r>
            <a:endParaRPr lang="ko-KR" altLang="en-US" dirty="0">
              <a:solidFill>
                <a:srgbClr val="FF0000"/>
              </a:solidFill>
            </a:endParaRPr>
          </a:p>
        </p:txBody>
      </p:sp>
      <p:sp>
        <p:nvSpPr>
          <p:cNvPr id="26" name="TextBox 25">
            <a:extLst>
              <a:ext uri="{FF2B5EF4-FFF2-40B4-BE49-F238E27FC236}">
                <a16:creationId xmlns:a16="http://schemas.microsoft.com/office/drawing/2014/main" id="{F88D2127-817A-8CFB-20E5-381A3C8146A5}"/>
              </a:ext>
            </a:extLst>
          </p:cNvPr>
          <p:cNvSpPr txBox="1"/>
          <p:nvPr/>
        </p:nvSpPr>
        <p:spPr>
          <a:xfrm>
            <a:off x="7186463" y="6102475"/>
            <a:ext cx="5005537" cy="369332"/>
          </a:xfrm>
          <a:prstGeom prst="rect">
            <a:avLst/>
          </a:prstGeom>
          <a:noFill/>
        </p:spPr>
        <p:txBody>
          <a:bodyPr wrap="none" rtlCol="0">
            <a:spAutoFit/>
          </a:bodyPr>
          <a:lstStyle/>
          <a:p>
            <a:r>
              <a:rPr lang="en-US" altLang="ko-KR" dirty="0">
                <a:solidFill>
                  <a:schemeClr val="bg1">
                    <a:lumMod val="50000"/>
                  </a:schemeClr>
                </a:solidFill>
              </a:rPr>
              <a:t>*Hash Calculation</a:t>
            </a:r>
            <a:r>
              <a:rPr lang="ko-KR" altLang="en-US" dirty="0">
                <a:solidFill>
                  <a:schemeClr val="bg1">
                    <a:lumMod val="50000"/>
                  </a:schemeClr>
                </a:solidFill>
              </a:rPr>
              <a:t> </a:t>
            </a:r>
            <a:r>
              <a:rPr lang="en-US" altLang="ko-KR" dirty="0">
                <a:solidFill>
                  <a:schemeClr val="bg1">
                    <a:lumMod val="50000"/>
                  </a:schemeClr>
                </a:solidFill>
              </a:rPr>
              <a:t>: OpenSSL w/ KCMVP </a:t>
            </a:r>
            <a:r>
              <a:rPr lang="en-US" altLang="ko-KR" dirty="0" err="1">
                <a:solidFill>
                  <a:schemeClr val="bg1">
                    <a:lumMod val="50000"/>
                  </a:schemeClr>
                </a:solidFill>
              </a:rPr>
              <a:t>EVP_Digest</a:t>
            </a:r>
            <a:endParaRPr lang="ko-KR" altLang="en-US" dirty="0">
              <a:solidFill>
                <a:schemeClr val="bg1">
                  <a:lumMod val="50000"/>
                </a:schemeClr>
              </a:solidFill>
            </a:endParaRPr>
          </a:p>
        </p:txBody>
      </p:sp>
    </p:spTree>
    <p:extLst>
      <p:ext uri="{BB962C8B-B14F-4D97-AF65-F5344CB8AC3E}">
        <p14:creationId xmlns:p14="http://schemas.microsoft.com/office/powerpoint/2010/main" val="1039187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a:t>rock.jpg</a:t>
            </a:r>
            <a:r>
              <a:rPr lang="ko-KR" altLang="en-US" dirty="0"/>
              <a:t>를 가진 </a:t>
            </a:r>
            <a:r>
              <a:rPr lang="en-US" altLang="ko-KR" dirty="0"/>
              <a:t>Peer</a:t>
            </a:r>
            <a:r>
              <a:rPr lang="ko-KR" altLang="en-US" dirty="0"/>
              <a:t>가 긍정응답을 보냄</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39</a:t>
            </a:fld>
            <a:endParaRPr lang="ko-KR" altLang="en-US"/>
          </a:p>
        </p:txBody>
      </p: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24" name="Rectangle 23">
            <a:extLst>
              <a:ext uri="{FF2B5EF4-FFF2-40B4-BE49-F238E27FC236}">
                <a16:creationId xmlns:a16="http://schemas.microsoft.com/office/drawing/2014/main" id="{BCCC5CC2-1CFF-998E-EEF1-2E8364E86C3A}"/>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26" name="Group 25">
            <a:extLst>
              <a:ext uri="{FF2B5EF4-FFF2-40B4-BE49-F238E27FC236}">
                <a16:creationId xmlns:a16="http://schemas.microsoft.com/office/drawing/2014/main" id="{60F1E4EE-A652-28E1-70E9-0D9AC6196504}"/>
              </a:ext>
            </a:extLst>
          </p:cNvPr>
          <p:cNvGrpSpPr/>
          <p:nvPr/>
        </p:nvGrpSpPr>
        <p:grpSpPr>
          <a:xfrm>
            <a:off x="2227821" y="3948254"/>
            <a:ext cx="1644072" cy="1202745"/>
            <a:chOff x="2817092" y="2944382"/>
            <a:chExt cx="1644072" cy="1202745"/>
          </a:xfrm>
        </p:grpSpPr>
        <p:sp>
          <p:nvSpPr>
            <p:cNvPr id="27" name="Rectangle 26">
              <a:extLst>
                <a:ext uri="{FF2B5EF4-FFF2-40B4-BE49-F238E27FC236}">
                  <a16:creationId xmlns:a16="http://schemas.microsoft.com/office/drawing/2014/main" id="{1F7E208A-1E46-538C-8AB9-6412B58FADE7}"/>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D56384AE-55BB-4AD9-E1B4-3D9A135D0159}"/>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29" name="Rectangle 28">
              <a:extLst>
                <a:ext uri="{FF2B5EF4-FFF2-40B4-BE49-F238E27FC236}">
                  <a16:creationId xmlns:a16="http://schemas.microsoft.com/office/drawing/2014/main" id="{277516D9-1097-F527-C4A0-2644D6DA6A25}"/>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30" name="Group 29">
            <a:extLst>
              <a:ext uri="{FF2B5EF4-FFF2-40B4-BE49-F238E27FC236}">
                <a16:creationId xmlns:a16="http://schemas.microsoft.com/office/drawing/2014/main" id="{798788C3-A128-05D9-643D-0139C1712DBC}"/>
              </a:ext>
            </a:extLst>
          </p:cNvPr>
          <p:cNvGrpSpPr/>
          <p:nvPr/>
        </p:nvGrpSpPr>
        <p:grpSpPr>
          <a:xfrm>
            <a:off x="5267661" y="3948254"/>
            <a:ext cx="1644072" cy="1202745"/>
            <a:chOff x="2817092" y="2944382"/>
            <a:chExt cx="1644072" cy="1202745"/>
          </a:xfrm>
        </p:grpSpPr>
        <p:sp>
          <p:nvSpPr>
            <p:cNvPr id="31" name="Rectangle 30">
              <a:extLst>
                <a:ext uri="{FF2B5EF4-FFF2-40B4-BE49-F238E27FC236}">
                  <a16:creationId xmlns:a16="http://schemas.microsoft.com/office/drawing/2014/main" id="{51D855E1-1C4B-B825-B632-37119CA6FA68}"/>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2EE980E4-83FB-AD0A-A1C3-3206732DCE3C}"/>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33" name="Rectangle 32">
              <a:extLst>
                <a:ext uri="{FF2B5EF4-FFF2-40B4-BE49-F238E27FC236}">
                  <a16:creationId xmlns:a16="http://schemas.microsoft.com/office/drawing/2014/main" id="{E43E1FD1-4FD6-2682-2680-0F7D4F987F55}"/>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34" name="Group 33">
            <a:extLst>
              <a:ext uri="{FF2B5EF4-FFF2-40B4-BE49-F238E27FC236}">
                <a16:creationId xmlns:a16="http://schemas.microsoft.com/office/drawing/2014/main" id="{D07FE37D-6B75-D4B9-8797-07EE723E7D17}"/>
              </a:ext>
            </a:extLst>
          </p:cNvPr>
          <p:cNvGrpSpPr/>
          <p:nvPr/>
        </p:nvGrpSpPr>
        <p:grpSpPr>
          <a:xfrm>
            <a:off x="8320109" y="3954391"/>
            <a:ext cx="1644072" cy="1202745"/>
            <a:chOff x="2817092" y="2944382"/>
            <a:chExt cx="1644072" cy="1202745"/>
          </a:xfrm>
        </p:grpSpPr>
        <p:sp>
          <p:nvSpPr>
            <p:cNvPr id="35" name="Rectangle 34">
              <a:extLst>
                <a:ext uri="{FF2B5EF4-FFF2-40B4-BE49-F238E27FC236}">
                  <a16:creationId xmlns:a16="http://schemas.microsoft.com/office/drawing/2014/main" id="{A9DBF2DD-7727-73CF-729B-643AD6453DFD}"/>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6" name="TextBox 35">
              <a:extLst>
                <a:ext uri="{FF2B5EF4-FFF2-40B4-BE49-F238E27FC236}">
                  <a16:creationId xmlns:a16="http://schemas.microsoft.com/office/drawing/2014/main" id="{B52CBC3C-563C-BAD0-FD7B-B3E7CF276955}"/>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37" name="Rectangle 36">
              <a:extLst>
                <a:ext uri="{FF2B5EF4-FFF2-40B4-BE49-F238E27FC236}">
                  <a16:creationId xmlns:a16="http://schemas.microsoft.com/office/drawing/2014/main" id="{5D790F60-F97F-2B51-0FC9-8E44B702F23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38" name="Connector: Elbow 37">
            <a:extLst>
              <a:ext uri="{FF2B5EF4-FFF2-40B4-BE49-F238E27FC236}">
                <a16:creationId xmlns:a16="http://schemas.microsoft.com/office/drawing/2014/main" id="{C7241DED-4108-1649-B6EE-8BBD1762C0F5}"/>
              </a:ext>
            </a:extLst>
          </p:cNvPr>
          <p:cNvCxnSpPr>
            <a:cxnSpLocks/>
            <a:stCxn id="29" idx="0"/>
            <a:endCxn id="24" idx="1"/>
          </p:cNvCxnSpPr>
          <p:nvPr/>
        </p:nvCxnSpPr>
        <p:spPr>
          <a:xfrm rot="5400000" flipH="1" flipV="1">
            <a:off x="3717108" y="2193206"/>
            <a:ext cx="1087797" cy="2422301"/>
          </a:xfrm>
          <a:prstGeom prst="bentConnector2">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9F4F315F-B98A-AD0E-B744-CADD9F69BC72}"/>
              </a:ext>
            </a:extLst>
          </p:cNvPr>
          <p:cNvCxnSpPr>
            <a:stCxn id="33" idx="0"/>
            <a:endCxn id="24" idx="2"/>
          </p:cNvCxnSpPr>
          <p:nvPr/>
        </p:nvCxnSpPr>
        <p:spPr>
          <a:xfrm flipV="1">
            <a:off x="6089696" y="3198016"/>
            <a:ext cx="6304" cy="750238"/>
          </a:xfrm>
          <a:prstGeom prst="straightConnector1">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0" name="Connector: Elbow 39">
            <a:extLst>
              <a:ext uri="{FF2B5EF4-FFF2-40B4-BE49-F238E27FC236}">
                <a16:creationId xmlns:a16="http://schemas.microsoft.com/office/drawing/2014/main" id="{B6365A5F-7807-2319-806F-DA8AB78EDAEC}"/>
              </a:ext>
            </a:extLst>
          </p:cNvPr>
          <p:cNvCxnSpPr>
            <a:cxnSpLocks/>
            <a:stCxn id="37" idx="0"/>
            <a:endCxn id="24" idx="3"/>
          </p:cNvCxnSpPr>
          <p:nvPr/>
        </p:nvCxnSpPr>
        <p:spPr>
          <a:xfrm rot="16200000" flipV="1">
            <a:off x="7384027" y="2196273"/>
            <a:ext cx="1093934" cy="2422301"/>
          </a:xfrm>
          <a:prstGeom prst="bentConnector2">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C4C1261-0B49-E0F1-2069-25809963EE66}"/>
              </a:ext>
            </a:extLst>
          </p:cNvPr>
          <p:cNvSpPr txBox="1"/>
          <p:nvPr/>
        </p:nvSpPr>
        <p:spPr>
          <a:xfrm>
            <a:off x="3456395" y="2507012"/>
            <a:ext cx="636200" cy="369332"/>
          </a:xfrm>
          <a:prstGeom prst="rect">
            <a:avLst/>
          </a:prstGeom>
          <a:noFill/>
        </p:spPr>
        <p:txBody>
          <a:bodyPr wrap="none" rtlCol="0">
            <a:spAutoFit/>
          </a:bodyPr>
          <a:lstStyle/>
          <a:p>
            <a:r>
              <a:rPr lang="en-US" altLang="ko-KR" dirty="0">
                <a:solidFill>
                  <a:srgbClr val="FF0000"/>
                </a:solidFill>
              </a:rPr>
              <a:t>Yes!!</a:t>
            </a:r>
            <a:endParaRPr lang="ko-KR" altLang="en-US" dirty="0">
              <a:solidFill>
                <a:srgbClr val="FF0000"/>
              </a:solidFill>
            </a:endParaRPr>
          </a:p>
        </p:txBody>
      </p:sp>
      <p:sp>
        <p:nvSpPr>
          <p:cNvPr id="42" name="TextBox 41">
            <a:extLst>
              <a:ext uri="{FF2B5EF4-FFF2-40B4-BE49-F238E27FC236}">
                <a16:creationId xmlns:a16="http://schemas.microsoft.com/office/drawing/2014/main" id="{FE9566F4-33B0-9587-09C0-FC649187070A}"/>
              </a:ext>
            </a:extLst>
          </p:cNvPr>
          <p:cNvSpPr txBox="1"/>
          <p:nvPr/>
        </p:nvSpPr>
        <p:spPr>
          <a:xfrm>
            <a:off x="7285731" y="2840260"/>
            <a:ext cx="606256" cy="369332"/>
          </a:xfrm>
          <a:prstGeom prst="rect">
            <a:avLst/>
          </a:prstGeom>
          <a:noFill/>
        </p:spPr>
        <p:txBody>
          <a:bodyPr wrap="none" rtlCol="0">
            <a:spAutoFit/>
          </a:bodyPr>
          <a:lstStyle/>
          <a:p>
            <a:r>
              <a:rPr lang="en-US" altLang="ko-KR" dirty="0">
                <a:solidFill>
                  <a:srgbClr val="FF0000"/>
                </a:solidFill>
              </a:rPr>
              <a:t>No!!</a:t>
            </a:r>
            <a:endParaRPr lang="ko-KR" altLang="en-US" dirty="0">
              <a:solidFill>
                <a:srgbClr val="FF0000"/>
              </a:solidFill>
            </a:endParaRPr>
          </a:p>
        </p:txBody>
      </p:sp>
    </p:spTree>
    <p:extLst>
      <p:ext uri="{BB962C8B-B14F-4D97-AF65-F5344CB8AC3E}">
        <p14:creationId xmlns:p14="http://schemas.microsoft.com/office/powerpoint/2010/main" val="1038906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24C2-85BD-CE19-BB64-CB77683142E7}"/>
              </a:ext>
            </a:extLst>
          </p:cNvPr>
          <p:cNvSpPr>
            <a:spLocks noGrp="1"/>
          </p:cNvSpPr>
          <p:nvPr>
            <p:ph type="title"/>
          </p:nvPr>
        </p:nvSpPr>
        <p:spPr>
          <a:effectLst/>
        </p:spPr>
        <p:txBody>
          <a:bodyPr/>
          <a:lstStyle/>
          <a:p>
            <a:r>
              <a:rPr lang="en-US" altLang="ko-KR" dirty="0"/>
              <a:t>BitTorrent (1/2)</a:t>
            </a:r>
            <a:endParaRPr lang="ko-KR" altLang="en-US" dirty="0"/>
          </a:p>
        </p:txBody>
      </p:sp>
      <p:sp>
        <p:nvSpPr>
          <p:cNvPr id="3" name="Content Placeholder 2">
            <a:extLst>
              <a:ext uri="{FF2B5EF4-FFF2-40B4-BE49-F238E27FC236}">
                <a16:creationId xmlns:a16="http://schemas.microsoft.com/office/drawing/2014/main" id="{8C74500E-7B8E-D516-E889-7999E63E2D2D}"/>
              </a:ext>
            </a:extLst>
          </p:cNvPr>
          <p:cNvSpPr>
            <a:spLocks noGrp="1"/>
          </p:cNvSpPr>
          <p:nvPr>
            <p:ph idx="1"/>
          </p:nvPr>
        </p:nvSpPr>
        <p:spPr>
          <a:effectLst/>
        </p:spPr>
        <p:txBody>
          <a:bodyPr/>
          <a:lstStyle/>
          <a:p>
            <a:r>
              <a:rPr lang="en-US" altLang="ko-KR" dirty="0"/>
              <a:t>P2P</a:t>
            </a:r>
            <a:r>
              <a:rPr lang="ko-KR" altLang="en-US" dirty="0"/>
              <a:t> 파일 공유를 위한 통신 프로토콜</a:t>
            </a:r>
          </a:p>
        </p:txBody>
      </p:sp>
      <p:sp>
        <p:nvSpPr>
          <p:cNvPr id="4" name="Slide Number Placeholder 3">
            <a:extLst>
              <a:ext uri="{FF2B5EF4-FFF2-40B4-BE49-F238E27FC236}">
                <a16:creationId xmlns:a16="http://schemas.microsoft.com/office/drawing/2014/main" id="{D0A59149-4D30-9FE6-A724-113D84E1C68D}"/>
              </a:ext>
            </a:extLst>
          </p:cNvPr>
          <p:cNvSpPr>
            <a:spLocks noGrp="1"/>
          </p:cNvSpPr>
          <p:nvPr>
            <p:ph type="sldNum" sz="quarter" idx="10"/>
          </p:nvPr>
        </p:nvSpPr>
        <p:spPr/>
        <p:txBody>
          <a:bodyPr/>
          <a:lstStyle/>
          <a:p>
            <a:fld id="{D9077D98-EF84-479F-B0A6-B3152D61A2E5}" type="slidenum">
              <a:rPr lang="ko-KR" altLang="en-US" smtClean="0"/>
              <a:t>4</a:t>
            </a:fld>
            <a:endParaRPr lang="ko-KR" altLang="en-US"/>
          </a:p>
        </p:txBody>
      </p:sp>
      <p:sp>
        <p:nvSpPr>
          <p:cNvPr id="5" name="Rectangle 4">
            <a:extLst>
              <a:ext uri="{FF2B5EF4-FFF2-40B4-BE49-F238E27FC236}">
                <a16:creationId xmlns:a16="http://schemas.microsoft.com/office/drawing/2014/main" id="{EECD275E-00B0-ECFD-80DE-B421CA1DDA2B}"/>
              </a:ext>
            </a:extLst>
          </p:cNvPr>
          <p:cNvSpPr/>
          <p:nvPr/>
        </p:nvSpPr>
        <p:spPr>
          <a:xfrm>
            <a:off x="2110811" y="27538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sp>
        <p:nvSpPr>
          <p:cNvPr id="6" name="Rectangle 5">
            <a:extLst>
              <a:ext uri="{FF2B5EF4-FFF2-40B4-BE49-F238E27FC236}">
                <a16:creationId xmlns:a16="http://schemas.microsoft.com/office/drawing/2014/main" id="{EF407825-CEE8-36FA-8FDE-7287DA371409}"/>
              </a:ext>
            </a:extLst>
          </p:cNvPr>
          <p:cNvSpPr/>
          <p:nvPr/>
        </p:nvSpPr>
        <p:spPr>
          <a:xfrm>
            <a:off x="2110811" y="4762144"/>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a:t>
            </a:r>
            <a:endParaRPr lang="ko-KR" altLang="en-US" dirty="0">
              <a:solidFill>
                <a:schemeClr val="tx1"/>
              </a:solidFill>
            </a:endParaRPr>
          </a:p>
        </p:txBody>
      </p:sp>
      <p:cxnSp>
        <p:nvCxnSpPr>
          <p:cNvPr id="10" name="Straight Arrow Connector 9">
            <a:extLst>
              <a:ext uri="{FF2B5EF4-FFF2-40B4-BE49-F238E27FC236}">
                <a16:creationId xmlns:a16="http://schemas.microsoft.com/office/drawing/2014/main" id="{C176AC7A-B81F-0880-26A1-FC1DDEBE0B5C}"/>
              </a:ext>
            </a:extLst>
          </p:cNvPr>
          <p:cNvCxnSpPr>
            <a:stCxn id="5" idx="2"/>
            <a:endCxn id="6" idx="0"/>
          </p:cNvCxnSpPr>
          <p:nvPr/>
        </p:nvCxnSpPr>
        <p:spPr>
          <a:xfrm>
            <a:off x="2734654" y="3429000"/>
            <a:ext cx="0" cy="1333144"/>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D40FF69-549C-CDD6-D282-547C0A75A692}"/>
              </a:ext>
            </a:extLst>
          </p:cNvPr>
          <p:cNvSpPr/>
          <p:nvPr/>
        </p:nvSpPr>
        <p:spPr>
          <a:xfrm>
            <a:off x="7297691" y="27538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endParaRPr lang="ko-KR" altLang="en-US" dirty="0">
              <a:solidFill>
                <a:schemeClr val="tx1"/>
              </a:solidFill>
            </a:endParaRPr>
          </a:p>
        </p:txBody>
      </p:sp>
      <p:sp>
        <p:nvSpPr>
          <p:cNvPr id="13" name="Rectangle 12">
            <a:extLst>
              <a:ext uri="{FF2B5EF4-FFF2-40B4-BE49-F238E27FC236}">
                <a16:creationId xmlns:a16="http://schemas.microsoft.com/office/drawing/2014/main" id="{53F9884E-1E2A-BA4C-363C-F6CA113C4D0C}"/>
              </a:ext>
            </a:extLst>
          </p:cNvPr>
          <p:cNvSpPr/>
          <p:nvPr/>
        </p:nvSpPr>
        <p:spPr>
          <a:xfrm>
            <a:off x="7297691" y="4762144"/>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endParaRPr lang="ko-KR" altLang="en-US" dirty="0">
              <a:solidFill>
                <a:schemeClr val="tx1"/>
              </a:solidFill>
            </a:endParaRPr>
          </a:p>
        </p:txBody>
      </p:sp>
      <p:sp>
        <p:nvSpPr>
          <p:cNvPr id="14" name="Rectangle 13">
            <a:extLst>
              <a:ext uri="{FF2B5EF4-FFF2-40B4-BE49-F238E27FC236}">
                <a16:creationId xmlns:a16="http://schemas.microsoft.com/office/drawing/2014/main" id="{3331D995-6116-E00E-EE02-E6EF5D47ACA3}"/>
              </a:ext>
            </a:extLst>
          </p:cNvPr>
          <p:cNvSpPr/>
          <p:nvPr/>
        </p:nvSpPr>
        <p:spPr>
          <a:xfrm>
            <a:off x="5708173" y="27538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endParaRPr lang="ko-KR" altLang="en-US" dirty="0">
              <a:solidFill>
                <a:schemeClr val="tx1"/>
              </a:solidFill>
            </a:endParaRPr>
          </a:p>
        </p:txBody>
      </p:sp>
      <p:sp>
        <p:nvSpPr>
          <p:cNvPr id="15" name="Rectangle 14">
            <a:extLst>
              <a:ext uri="{FF2B5EF4-FFF2-40B4-BE49-F238E27FC236}">
                <a16:creationId xmlns:a16="http://schemas.microsoft.com/office/drawing/2014/main" id="{5CDABB86-F9EA-B2AD-F315-FD5694BE5E0C}"/>
              </a:ext>
            </a:extLst>
          </p:cNvPr>
          <p:cNvSpPr/>
          <p:nvPr/>
        </p:nvSpPr>
        <p:spPr>
          <a:xfrm>
            <a:off x="8833503" y="27538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endParaRPr lang="ko-KR" altLang="en-US" dirty="0">
              <a:solidFill>
                <a:schemeClr val="tx1"/>
              </a:solidFill>
            </a:endParaRPr>
          </a:p>
        </p:txBody>
      </p:sp>
      <p:cxnSp>
        <p:nvCxnSpPr>
          <p:cNvPr id="17" name="Connector: Elbow 16">
            <a:extLst>
              <a:ext uri="{FF2B5EF4-FFF2-40B4-BE49-F238E27FC236}">
                <a16:creationId xmlns:a16="http://schemas.microsoft.com/office/drawing/2014/main" id="{62532D4D-CD6F-FBCF-85D7-9999301635D6}"/>
              </a:ext>
            </a:extLst>
          </p:cNvPr>
          <p:cNvCxnSpPr>
            <a:stCxn id="14" idx="2"/>
            <a:endCxn id="13" idx="0"/>
          </p:cNvCxnSpPr>
          <p:nvPr/>
        </p:nvCxnSpPr>
        <p:spPr>
          <a:xfrm rot="16200000" flipH="1">
            <a:off x="6460203" y="3300813"/>
            <a:ext cx="1333144" cy="1589518"/>
          </a:xfrm>
          <a:prstGeom prst="bentConnector3">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543DD4F5-C862-9B0F-96FE-CB5FE793E718}"/>
              </a:ext>
            </a:extLst>
          </p:cNvPr>
          <p:cNvCxnSpPr>
            <a:stCxn id="15" idx="2"/>
            <a:endCxn id="13" idx="0"/>
          </p:cNvCxnSpPr>
          <p:nvPr/>
        </p:nvCxnSpPr>
        <p:spPr>
          <a:xfrm rot="5400000">
            <a:off x="8022868" y="3327666"/>
            <a:ext cx="1333144" cy="1535812"/>
          </a:xfrm>
          <a:prstGeom prst="bentConnector3">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9AEAF5C-3893-984A-BDF0-828962CC3293}"/>
              </a:ext>
            </a:extLst>
          </p:cNvPr>
          <p:cNvCxnSpPr>
            <a:stCxn id="12" idx="2"/>
            <a:endCxn id="13" idx="0"/>
          </p:cNvCxnSpPr>
          <p:nvPr/>
        </p:nvCxnSpPr>
        <p:spPr>
          <a:xfrm>
            <a:off x="7921534" y="3429000"/>
            <a:ext cx="0" cy="1333144"/>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Rectangle: Folded Corner 21">
            <a:extLst>
              <a:ext uri="{FF2B5EF4-FFF2-40B4-BE49-F238E27FC236}">
                <a16:creationId xmlns:a16="http://schemas.microsoft.com/office/drawing/2014/main" id="{4542F667-D0CF-B8DE-41C9-04114509858A}"/>
              </a:ext>
            </a:extLst>
          </p:cNvPr>
          <p:cNvSpPr/>
          <p:nvPr/>
        </p:nvSpPr>
        <p:spPr>
          <a:xfrm>
            <a:off x="3130667" y="3185444"/>
            <a:ext cx="871670" cy="487110"/>
          </a:xfrm>
          <a:prstGeom prst="foldedCorner">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ko-KR" sz="500" dirty="0">
              <a:solidFill>
                <a:schemeClr val="tx1"/>
              </a:solidFill>
            </a:endParaRPr>
          </a:p>
          <a:p>
            <a:pPr algn="ctr"/>
            <a:r>
              <a:rPr lang="en-US" altLang="ko-KR" dirty="0">
                <a:solidFill>
                  <a:schemeClr val="tx1"/>
                </a:solidFill>
              </a:rPr>
              <a:t>FILE</a:t>
            </a:r>
            <a:endParaRPr lang="ko-KR" altLang="en-US" dirty="0">
              <a:solidFill>
                <a:schemeClr val="tx1"/>
              </a:solidFill>
            </a:endParaRPr>
          </a:p>
        </p:txBody>
      </p:sp>
      <p:sp>
        <p:nvSpPr>
          <p:cNvPr id="26" name="Rectangle: Folded Corner 25">
            <a:extLst>
              <a:ext uri="{FF2B5EF4-FFF2-40B4-BE49-F238E27FC236}">
                <a16:creationId xmlns:a16="http://schemas.microsoft.com/office/drawing/2014/main" id="{4E5A9693-142D-280B-1E57-78E4CC694E65}"/>
              </a:ext>
            </a:extLst>
          </p:cNvPr>
          <p:cNvSpPr/>
          <p:nvPr/>
        </p:nvSpPr>
        <p:spPr>
          <a:xfrm>
            <a:off x="9929378" y="3185443"/>
            <a:ext cx="341833" cy="487110"/>
          </a:xfrm>
          <a:prstGeom prst="foldedCorner">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ko-KR" sz="500" dirty="0">
              <a:solidFill>
                <a:schemeClr val="tx1"/>
              </a:solidFill>
            </a:endParaRPr>
          </a:p>
          <a:p>
            <a:pPr algn="ctr"/>
            <a:r>
              <a:rPr lang="en-US" altLang="ko-KR" dirty="0">
                <a:solidFill>
                  <a:schemeClr val="tx1"/>
                </a:solidFill>
              </a:rPr>
              <a:t>E</a:t>
            </a:r>
            <a:endParaRPr lang="ko-KR" altLang="en-US" dirty="0">
              <a:solidFill>
                <a:schemeClr val="tx1"/>
              </a:solidFill>
            </a:endParaRPr>
          </a:p>
        </p:txBody>
      </p:sp>
      <p:sp>
        <p:nvSpPr>
          <p:cNvPr id="27" name="Rectangle 26">
            <a:extLst>
              <a:ext uri="{FF2B5EF4-FFF2-40B4-BE49-F238E27FC236}">
                <a16:creationId xmlns:a16="http://schemas.microsoft.com/office/drawing/2014/main" id="{57F521CA-7922-1DDB-3406-3A28172C4793}"/>
              </a:ext>
            </a:extLst>
          </p:cNvPr>
          <p:cNvSpPr/>
          <p:nvPr/>
        </p:nvSpPr>
        <p:spPr>
          <a:xfrm>
            <a:off x="6817912" y="3185443"/>
            <a:ext cx="295538" cy="487110"/>
          </a:xfrm>
          <a:prstGeom prst="rect">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a:t>
            </a:r>
            <a:endParaRPr lang="ko-KR" altLang="en-US" dirty="0">
              <a:solidFill>
                <a:schemeClr val="tx1"/>
              </a:solidFill>
            </a:endParaRPr>
          </a:p>
        </p:txBody>
      </p:sp>
      <p:sp>
        <p:nvSpPr>
          <p:cNvPr id="28" name="Rectangle 27">
            <a:extLst>
              <a:ext uri="{FF2B5EF4-FFF2-40B4-BE49-F238E27FC236}">
                <a16:creationId xmlns:a16="http://schemas.microsoft.com/office/drawing/2014/main" id="{E0FE3AEE-2C37-38AA-0670-076F211AD0C2}"/>
              </a:ext>
            </a:extLst>
          </p:cNvPr>
          <p:cNvSpPr/>
          <p:nvPr/>
        </p:nvSpPr>
        <p:spPr>
          <a:xfrm>
            <a:off x="8361471" y="3186511"/>
            <a:ext cx="341833" cy="487110"/>
          </a:xfrm>
          <a:prstGeom prst="rect">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IL</a:t>
            </a:r>
            <a:endParaRPr lang="ko-KR" altLang="en-US" dirty="0">
              <a:solidFill>
                <a:schemeClr val="tx1"/>
              </a:solidFill>
            </a:endParaRPr>
          </a:p>
        </p:txBody>
      </p:sp>
      <p:sp>
        <p:nvSpPr>
          <p:cNvPr id="29" name="Rectangle: Folded Corner 28">
            <a:extLst>
              <a:ext uri="{FF2B5EF4-FFF2-40B4-BE49-F238E27FC236}">
                <a16:creationId xmlns:a16="http://schemas.microsoft.com/office/drawing/2014/main" id="{0EC1A2AE-A3EF-642C-E0F9-BD17DCCC4141}"/>
              </a:ext>
            </a:extLst>
          </p:cNvPr>
          <p:cNvSpPr/>
          <p:nvPr/>
        </p:nvSpPr>
        <p:spPr>
          <a:xfrm>
            <a:off x="8307311" y="5188366"/>
            <a:ext cx="871670" cy="487110"/>
          </a:xfrm>
          <a:prstGeom prst="foldedCorner">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ko-KR" sz="500" dirty="0">
              <a:solidFill>
                <a:schemeClr val="tx1"/>
              </a:solidFill>
            </a:endParaRPr>
          </a:p>
          <a:p>
            <a:pPr algn="ctr"/>
            <a:r>
              <a:rPr lang="en-US" altLang="ko-KR" dirty="0">
                <a:solidFill>
                  <a:schemeClr val="tx1"/>
                </a:solidFill>
              </a:rPr>
              <a:t>FILE</a:t>
            </a:r>
            <a:endParaRPr lang="ko-KR" altLang="en-US" dirty="0">
              <a:solidFill>
                <a:schemeClr val="tx1"/>
              </a:solidFill>
            </a:endParaRPr>
          </a:p>
        </p:txBody>
      </p:sp>
      <p:sp>
        <p:nvSpPr>
          <p:cNvPr id="30" name="Rectangle: Folded Corner 29">
            <a:extLst>
              <a:ext uri="{FF2B5EF4-FFF2-40B4-BE49-F238E27FC236}">
                <a16:creationId xmlns:a16="http://schemas.microsoft.com/office/drawing/2014/main" id="{901D933F-E31A-AA84-759F-74B65C7F9DBA}"/>
              </a:ext>
            </a:extLst>
          </p:cNvPr>
          <p:cNvSpPr/>
          <p:nvPr/>
        </p:nvSpPr>
        <p:spPr>
          <a:xfrm>
            <a:off x="3130667" y="5197709"/>
            <a:ext cx="871670" cy="487110"/>
          </a:xfrm>
          <a:prstGeom prst="foldedCorner">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ko-KR" sz="500" dirty="0">
              <a:solidFill>
                <a:schemeClr val="tx1"/>
              </a:solidFill>
            </a:endParaRPr>
          </a:p>
          <a:p>
            <a:pPr algn="ctr"/>
            <a:r>
              <a:rPr lang="en-US" altLang="ko-KR" dirty="0">
                <a:solidFill>
                  <a:schemeClr val="tx1"/>
                </a:solidFill>
              </a:rPr>
              <a:t>FILE</a:t>
            </a:r>
            <a:endParaRPr lang="ko-KR" altLang="en-US" dirty="0">
              <a:solidFill>
                <a:schemeClr val="tx1"/>
              </a:solidFill>
            </a:endParaRPr>
          </a:p>
        </p:txBody>
      </p:sp>
    </p:spTree>
    <p:extLst>
      <p:ext uri="{BB962C8B-B14F-4D97-AF65-F5344CB8AC3E}">
        <p14:creationId xmlns:p14="http://schemas.microsoft.com/office/powerpoint/2010/main" val="2921350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a:t>Server</a:t>
            </a:r>
            <a:r>
              <a:rPr lang="ko-KR" altLang="en-US" dirty="0"/>
              <a:t>가 긍정응답을 보낸 </a:t>
            </a:r>
            <a:r>
              <a:rPr lang="en-US" altLang="ko-KR" dirty="0"/>
              <a:t>Peer</a:t>
            </a:r>
            <a:r>
              <a:rPr lang="ko-KR" altLang="en-US" dirty="0"/>
              <a:t>들의 정보를 연결리스트로 생성</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40</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940F41AC-2F55-6182-3811-B59C18D31F06}"/>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20" name="Rectangle 19">
            <a:extLst>
              <a:ext uri="{FF2B5EF4-FFF2-40B4-BE49-F238E27FC236}">
                <a16:creationId xmlns:a16="http://schemas.microsoft.com/office/drawing/2014/main" id="{D5871288-0A52-398C-D8FD-5247B4B35833}"/>
              </a:ext>
            </a:extLst>
          </p:cNvPr>
          <p:cNvSpPr/>
          <p:nvPr/>
        </p:nvSpPr>
        <p:spPr>
          <a:xfrm>
            <a:off x="6841106" y="3049193"/>
            <a:ext cx="2032000" cy="68349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rgbClr val="FF0000"/>
                </a:solidFill>
              </a:rPr>
              <a:t>File</a:t>
            </a:r>
            <a:r>
              <a:rPr lang="ko-KR" altLang="en-US" dirty="0">
                <a:solidFill>
                  <a:srgbClr val="FF0000"/>
                </a:solidFill>
              </a:rPr>
              <a:t> </a:t>
            </a:r>
            <a:r>
              <a:rPr lang="en-US" altLang="ko-KR" dirty="0">
                <a:solidFill>
                  <a:srgbClr val="FF0000"/>
                </a:solidFill>
              </a:rPr>
              <a:t>Owners:</a:t>
            </a:r>
          </a:p>
          <a:p>
            <a:pPr algn="ctr"/>
            <a:r>
              <a:rPr lang="en-US" altLang="ko-KR" dirty="0">
                <a:solidFill>
                  <a:srgbClr val="FF0000"/>
                </a:solidFill>
              </a:rPr>
              <a:t>A -&gt; NULL</a:t>
            </a:r>
          </a:p>
        </p:txBody>
      </p:sp>
    </p:spTree>
    <p:extLst>
      <p:ext uri="{BB962C8B-B14F-4D97-AF65-F5344CB8AC3E}">
        <p14:creationId xmlns:p14="http://schemas.microsoft.com/office/powerpoint/2010/main" val="2558878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a:t>Server</a:t>
            </a:r>
            <a:r>
              <a:rPr lang="ko-KR" altLang="en-US" dirty="0"/>
              <a:t>가 생성한 연결리스트를 </a:t>
            </a:r>
            <a:r>
              <a:rPr lang="en-US" altLang="ko-KR" dirty="0" err="1"/>
              <a:t>Peer.B</a:t>
            </a:r>
            <a:r>
              <a:rPr lang="ko-KR" altLang="en-US" dirty="0"/>
              <a:t>에게 전송</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41</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940F41AC-2F55-6182-3811-B59C18D31F06}"/>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rgbClr val="FF0000"/>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20" name="Rectangle 19">
            <a:extLst>
              <a:ext uri="{FF2B5EF4-FFF2-40B4-BE49-F238E27FC236}">
                <a16:creationId xmlns:a16="http://schemas.microsoft.com/office/drawing/2014/main" id="{D5871288-0A52-398C-D8FD-5247B4B35833}"/>
              </a:ext>
            </a:extLst>
          </p:cNvPr>
          <p:cNvSpPr/>
          <p:nvPr/>
        </p:nvSpPr>
        <p:spPr>
          <a:xfrm>
            <a:off x="6841106" y="3049193"/>
            <a:ext cx="2032000" cy="68349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rgbClr val="FF0000"/>
                </a:solidFill>
              </a:rPr>
              <a:t>File</a:t>
            </a:r>
            <a:r>
              <a:rPr lang="ko-KR" altLang="en-US" dirty="0">
                <a:solidFill>
                  <a:srgbClr val="FF0000"/>
                </a:solidFill>
              </a:rPr>
              <a:t> </a:t>
            </a:r>
            <a:r>
              <a:rPr lang="en-US" altLang="ko-KR" dirty="0">
                <a:solidFill>
                  <a:srgbClr val="FF0000"/>
                </a:solidFill>
              </a:rPr>
              <a:t>Owners:</a:t>
            </a:r>
          </a:p>
          <a:p>
            <a:pPr algn="ctr"/>
            <a:r>
              <a:rPr lang="en-US" altLang="ko-KR" dirty="0">
                <a:solidFill>
                  <a:srgbClr val="FF0000"/>
                </a:solidFill>
              </a:rPr>
              <a:t>A -&gt; NULL</a:t>
            </a:r>
          </a:p>
        </p:txBody>
      </p:sp>
    </p:spTree>
    <p:extLst>
      <p:ext uri="{BB962C8B-B14F-4D97-AF65-F5344CB8AC3E}">
        <p14:creationId xmlns:p14="http://schemas.microsoft.com/office/powerpoint/2010/main" val="2138746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err="1"/>
              <a:t>Peer.B</a:t>
            </a:r>
            <a:r>
              <a:rPr lang="ko-KR" altLang="en-US" dirty="0"/>
              <a:t>는 받은 정보를 토대로 파일 전송 요청을 함</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42</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940F41AC-2F55-6182-3811-B59C18D31F06}"/>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20" name="Rectangle 19">
            <a:extLst>
              <a:ext uri="{FF2B5EF4-FFF2-40B4-BE49-F238E27FC236}">
                <a16:creationId xmlns:a16="http://schemas.microsoft.com/office/drawing/2014/main" id="{D5871288-0A52-398C-D8FD-5247B4B35833}"/>
              </a:ext>
            </a:extLst>
          </p:cNvPr>
          <p:cNvSpPr/>
          <p:nvPr/>
        </p:nvSpPr>
        <p:spPr>
          <a:xfrm>
            <a:off x="5073695" y="5303499"/>
            <a:ext cx="2032000" cy="68349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rgbClr val="FF0000"/>
                </a:solidFill>
              </a:rPr>
              <a:t>File</a:t>
            </a:r>
            <a:r>
              <a:rPr lang="ko-KR" altLang="en-US" dirty="0">
                <a:solidFill>
                  <a:srgbClr val="FF0000"/>
                </a:solidFill>
              </a:rPr>
              <a:t> </a:t>
            </a:r>
            <a:r>
              <a:rPr lang="en-US" altLang="ko-KR" dirty="0">
                <a:solidFill>
                  <a:srgbClr val="FF0000"/>
                </a:solidFill>
              </a:rPr>
              <a:t>Owners:</a:t>
            </a:r>
          </a:p>
          <a:p>
            <a:pPr algn="ctr"/>
            <a:r>
              <a:rPr lang="en-US" altLang="ko-KR" dirty="0">
                <a:solidFill>
                  <a:srgbClr val="FF0000"/>
                </a:solidFill>
              </a:rPr>
              <a:t>A -&gt; NULL</a:t>
            </a:r>
          </a:p>
        </p:txBody>
      </p:sp>
      <p:cxnSp>
        <p:nvCxnSpPr>
          <p:cNvPr id="25" name="Straight Arrow Connector 24">
            <a:extLst>
              <a:ext uri="{FF2B5EF4-FFF2-40B4-BE49-F238E27FC236}">
                <a16:creationId xmlns:a16="http://schemas.microsoft.com/office/drawing/2014/main" id="{E267F276-BC6B-01FC-8EB8-AF878E6B003D}"/>
              </a:ext>
            </a:extLst>
          </p:cNvPr>
          <p:cNvCxnSpPr>
            <a:stCxn id="15" idx="1"/>
            <a:endCxn id="6" idx="3"/>
          </p:cNvCxnSpPr>
          <p:nvPr/>
        </p:nvCxnSpPr>
        <p:spPr>
          <a:xfrm flipH="1">
            <a:off x="3673699" y="4285813"/>
            <a:ext cx="1792154"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E8B041E9-3F54-8234-5A29-44CB10C1B555}"/>
              </a:ext>
            </a:extLst>
          </p:cNvPr>
          <p:cNvSpPr txBox="1"/>
          <p:nvPr/>
        </p:nvSpPr>
        <p:spPr>
          <a:xfrm>
            <a:off x="4108686" y="3900595"/>
            <a:ext cx="1078629" cy="369332"/>
          </a:xfrm>
          <a:prstGeom prst="rect">
            <a:avLst/>
          </a:prstGeom>
          <a:noFill/>
        </p:spPr>
        <p:txBody>
          <a:bodyPr wrap="none" rtlCol="0">
            <a:spAutoFit/>
          </a:bodyPr>
          <a:lstStyle/>
          <a:p>
            <a:r>
              <a:rPr lang="en-US" altLang="ko-KR" dirty="0">
                <a:solidFill>
                  <a:srgbClr val="FF0000"/>
                </a:solidFill>
              </a:rPr>
              <a:t>rock.jpg!!</a:t>
            </a:r>
            <a:endParaRPr lang="ko-KR" altLang="en-US" dirty="0">
              <a:solidFill>
                <a:srgbClr val="FF0000"/>
              </a:solidFill>
            </a:endParaRPr>
          </a:p>
        </p:txBody>
      </p:sp>
    </p:spTree>
    <p:extLst>
      <p:ext uri="{BB962C8B-B14F-4D97-AF65-F5344CB8AC3E}">
        <p14:creationId xmlns:p14="http://schemas.microsoft.com/office/powerpoint/2010/main" val="260932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err="1"/>
              <a:t>Peer.A</a:t>
            </a:r>
            <a:r>
              <a:rPr lang="ko-KR" altLang="en-US" dirty="0"/>
              <a:t>와 </a:t>
            </a:r>
            <a:r>
              <a:rPr lang="en-US" altLang="ko-KR" dirty="0" err="1"/>
              <a:t>Peer.B</a:t>
            </a:r>
            <a:r>
              <a:rPr lang="ko-KR" altLang="en-US" dirty="0"/>
              <a:t>가 각각 파일 송</a:t>
            </a:r>
            <a:r>
              <a:rPr lang="en-US" altLang="ko-KR" dirty="0"/>
              <a:t>/</a:t>
            </a:r>
            <a:r>
              <a:rPr lang="ko-KR" altLang="en-US" dirty="0"/>
              <a:t>수신 스레드 생성</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43</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2093763"/>
            <a:chOff x="2817092" y="2944382"/>
            <a:chExt cx="1644072" cy="2093763"/>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sp>
          <p:nvSpPr>
            <p:cNvPr id="27" name="Rectangle 26">
              <a:extLst>
                <a:ext uri="{FF2B5EF4-FFF2-40B4-BE49-F238E27FC236}">
                  <a16:creationId xmlns:a16="http://schemas.microsoft.com/office/drawing/2014/main" id="{114C9224-A70A-3B52-C129-D4D254C289B1}"/>
                </a:ext>
              </a:extLst>
            </p:cNvPr>
            <p:cNvSpPr/>
            <p:nvPr/>
          </p:nvSpPr>
          <p:spPr>
            <a:xfrm>
              <a:off x="3015284" y="4363027"/>
              <a:ext cx="1247686" cy="675118"/>
            </a:xfrm>
            <a:prstGeom prst="rect">
              <a:avLst/>
            </a:prstGeom>
            <a:solidFill>
              <a:srgbClr val="FFE5E5"/>
            </a:solid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rgbClr val="FF0000"/>
                  </a:solidFill>
                </a:rPr>
                <a:t>Thread.A</a:t>
              </a:r>
              <a:endParaRPr lang="en-US" altLang="ko-KR" dirty="0">
                <a:solidFill>
                  <a:srgbClr val="FF0000"/>
                </a:solidFill>
              </a:endParaRPr>
            </a:p>
            <a:p>
              <a:pPr algn="ctr"/>
              <a:r>
                <a:rPr lang="en-US" altLang="ko-KR" dirty="0">
                  <a:solidFill>
                    <a:srgbClr val="FF0000"/>
                  </a:solidFill>
                </a:rPr>
                <a:t>- Send</a:t>
              </a:r>
              <a:endParaRPr lang="ko-KR" altLang="en-US" dirty="0">
                <a:solidFill>
                  <a:srgbClr val="FF0000"/>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2093763"/>
            <a:chOff x="2817092" y="2944382"/>
            <a:chExt cx="1644072" cy="2093763"/>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sp>
          <p:nvSpPr>
            <p:cNvPr id="31" name="Rectangle 30">
              <a:extLst>
                <a:ext uri="{FF2B5EF4-FFF2-40B4-BE49-F238E27FC236}">
                  <a16:creationId xmlns:a16="http://schemas.microsoft.com/office/drawing/2014/main" id="{E89BCA3B-E759-566A-25D5-31ABED632F63}"/>
                </a:ext>
              </a:extLst>
            </p:cNvPr>
            <p:cNvSpPr/>
            <p:nvPr/>
          </p:nvSpPr>
          <p:spPr>
            <a:xfrm>
              <a:off x="3015284" y="4363027"/>
              <a:ext cx="1247686" cy="675118"/>
            </a:xfrm>
            <a:prstGeom prst="rect">
              <a:avLst/>
            </a:prstGeom>
            <a:solidFill>
              <a:srgbClr val="FFE5E5"/>
            </a:solid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rgbClr val="FF0000"/>
                  </a:solidFill>
                </a:rPr>
                <a:t>Thread.B</a:t>
              </a:r>
              <a:endParaRPr lang="en-US" altLang="ko-KR" dirty="0">
                <a:solidFill>
                  <a:srgbClr val="FF0000"/>
                </a:solidFill>
              </a:endParaRPr>
            </a:p>
            <a:p>
              <a:pPr algn="ctr"/>
              <a:r>
                <a:rPr lang="en-US" altLang="ko-KR" dirty="0">
                  <a:solidFill>
                    <a:srgbClr val="FF0000"/>
                  </a:solidFill>
                </a:rPr>
                <a:t>- Receive</a:t>
              </a:r>
              <a:endParaRPr lang="ko-KR" altLang="en-US" dirty="0">
                <a:solidFill>
                  <a:srgbClr val="FF0000"/>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Tree>
    <p:extLst>
      <p:ext uri="{BB962C8B-B14F-4D97-AF65-F5344CB8AC3E}">
        <p14:creationId xmlns:p14="http://schemas.microsoft.com/office/powerpoint/2010/main" val="367543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err="1"/>
              <a:t>Peer.A</a:t>
            </a:r>
            <a:r>
              <a:rPr lang="ko-KR" altLang="en-US" dirty="0"/>
              <a:t>가 </a:t>
            </a:r>
            <a:r>
              <a:rPr lang="en-US" altLang="ko-KR" dirty="0" err="1"/>
              <a:t>Peer.B</a:t>
            </a:r>
            <a:r>
              <a:rPr lang="ko-KR" altLang="en-US" dirty="0"/>
              <a:t>에게 파일 전송</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44</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2093763"/>
            <a:chOff x="2817092" y="2944382"/>
            <a:chExt cx="1644072" cy="2093763"/>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sp>
          <p:nvSpPr>
            <p:cNvPr id="27" name="Rectangle 26">
              <a:extLst>
                <a:ext uri="{FF2B5EF4-FFF2-40B4-BE49-F238E27FC236}">
                  <a16:creationId xmlns:a16="http://schemas.microsoft.com/office/drawing/2014/main" id="{114C9224-A70A-3B52-C129-D4D254C289B1}"/>
                </a:ext>
              </a:extLst>
            </p:cNvPr>
            <p:cNvSpPr/>
            <p:nvPr/>
          </p:nvSpPr>
          <p:spPr>
            <a:xfrm>
              <a:off x="3015284" y="4363027"/>
              <a:ext cx="1247686" cy="675118"/>
            </a:xfrm>
            <a:prstGeom prst="rect">
              <a:avLst/>
            </a:prstGeom>
            <a:solidFill>
              <a:schemeClr val="bg2">
                <a:lumMod val="90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Thread.A</a:t>
              </a:r>
              <a:endParaRPr lang="en-US" altLang="ko-KR" dirty="0">
                <a:solidFill>
                  <a:schemeClr val="tx1"/>
                </a:solidFill>
              </a:endParaRPr>
            </a:p>
            <a:p>
              <a:pPr algn="ctr"/>
              <a:r>
                <a:rPr lang="en-US" altLang="ko-KR" dirty="0">
                  <a:solidFill>
                    <a:schemeClr val="tx1"/>
                  </a:solidFill>
                </a:rPr>
                <a:t>- Send</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2093763"/>
            <a:chOff x="2817092" y="2944382"/>
            <a:chExt cx="1644072" cy="2093763"/>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sp>
          <p:nvSpPr>
            <p:cNvPr id="31" name="Rectangle 30">
              <a:extLst>
                <a:ext uri="{FF2B5EF4-FFF2-40B4-BE49-F238E27FC236}">
                  <a16:creationId xmlns:a16="http://schemas.microsoft.com/office/drawing/2014/main" id="{E89BCA3B-E759-566A-25D5-31ABED632F63}"/>
                </a:ext>
              </a:extLst>
            </p:cNvPr>
            <p:cNvSpPr/>
            <p:nvPr/>
          </p:nvSpPr>
          <p:spPr>
            <a:xfrm>
              <a:off x="3015284" y="4363027"/>
              <a:ext cx="1247686" cy="675118"/>
            </a:xfrm>
            <a:prstGeom prst="rect">
              <a:avLst/>
            </a:prstGeom>
            <a:solidFill>
              <a:schemeClr val="bg2">
                <a:lumMod val="90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Thread.B</a:t>
              </a:r>
              <a:endParaRPr lang="en-US" altLang="ko-KR" dirty="0">
                <a:solidFill>
                  <a:schemeClr val="tx1"/>
                </a:solidFill>
              </a:endParaRPr>
            </a:p>
            <a:p>
              <a:pPr algn="ctr"/>
              <a:r>
                <a:rPr lang="en-US" altLang="ko-KR" dirty="0">
                  <a:solidFill>
                    <a:schemeClr val="tx1"/>
                  </a:solidFill>
                </a:rPr>
                <a:t>- Receive</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cxnSp>
        <p:nvCxnSpPr>
          <p:cNvPr id="14" name="Straight Arrow Connector 13">
            <a:extLst>
              <a:ext uri="{FF2B5EF4-FFF2-40B4-BE49-F238E27FC236}">
                <a16:creationId xmlns:a16="http://schemas.microsoft.com/office/drawing/2014/main" id="{C7B4F70E-4C96-B1C0-59E7-D9076EDE2911}"/>
              </a:ext>
            </a:extLst>
          </p:cNvPr>
          <p:cNvCxnSpPr>
            <a:cxnSpLocks/>
            <a:stCxn id="31" idx="1"/>
            <a:endCxn id="27" idx="3"/>
          </p:cNvCxnSpPr>
          <p:nvPr/>
        </p:nvCxnSpPr>
        <p:spPr>
          <a:xfrm flipH="1">
            <a:off x="3673699" y="5704458"/>
            <a:ext cx="1792154" cy="0"/>
          </a:xfrm>
          <a:prstGeom prst="straightConnector1">
            <a:avLst/>
          </a:prstGeom>
          <a:ln w="28575">
            <a:solidFill>
              <a:srgbClr val="FF0000"/>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6D4133EA-64E7-EB57-009D-F0AF22F2CA54}"/>
              </a:ext>
            </a:extLst>
          </p:cNvPr>
          <p:cNvSpPr txBox="1"/>
          <p:nvPr/>
        </p:nvSpPr>
        <p:spPr>
          <a:xfrm>
            <a:off x="4108686" y="5363707"/>
            <a:ext cx="927946" cy="369332"/>
          </a:xfrm>
          <a:prstGeom prst="rect">
            <a:avLst/>
          </a:prstGeom>
          <a:noFill/>
        </p:spPr>
        <p:txBody>
          <a:bodyPr wrap="square" rtlCol="0">
            <a:spAutoFit/>
          </a:bodyPr>
          <a:lstStyle/>
          <a:p>
            <a:r>
              <a:rPr lang="en-US" altLang="ko-KR" dirty="0">
                <a:solidFill>
                  <a:srgbClr val="FF0000"/>
                </a:solidFill>
              </a:rPr>
              <a:t>rock.jpg</a:t>
            </a:r>
            <a:endParaRPr lang="ko-KR" altLang="en-US" dirty="0">
              <a:solidFill>
                <a:srgbClr val="FF0000"/>
              </a:solidFill>
            </a:endParaRPr>
          </a:p>
        </p:txBody>
      </p:sp>
      <p:sp>
        <p:nvSpPr>
          <p:cNvPr id="26" name="TextBox 25">
            <a:extLst>
              <a:ext uri="{FF2B5EF4-FFF2-40B4-BE49-F238E27FC236}">
                <a16:creationId xmlns:a16="http://schemas.microsoft.com/office/drawing/2014/main" id="{66C7B005-7C91-0D45-A55E-780ACB4F712D}"/>
              </a:ext>
            </a:extLst>
          </p:cNvPr>
          <p:cNvSpPr txBox="1"/>
          <p:nvPr/>
        </p:nvSpPr>
        <p:spPr>
          <a:xfrm>
            <a:off x="5632028" y="4724543"/>
            <a:ext cx="927946" cy="369332"/>
          </a:xfrm>
          <a:prstGeom prst="rect">
            <a:avLst/>
          </a:prstGeom>
          <a:noFill/>
        </p:spPr>
        <p:txBody>
          <a:bodyPr wrap="square" rtlCol="0">
            <a:spAutoFit/>
          </a:bodyPr>
          <a:lstStyle/>
          <a:p>
            <a:r>
              <a:rPr lang="en-US" altLang="ko-KR" dirty="0">
                <a:solidFill>
                  <a:srgbClr val="FF0000"/>
                </a:solidFill>
              </a:rPr>
              <a:t>rock.jpg</a:t>
            </a:r>
            <a:endParaRPr lang="ko-KR" altLang="en-US" dirty="0">
              <a:solidFill>
                <a:srgbClr val="FF0000"/>
              </a:solidFill>
            </a:endParaRPr>
          </a:p>
        </p:txBody>
      </p:sp>
    </p:spTree>
    <p:extLst>
      <p:ext uri="{BB962C8B-B14F-4D97-AF65-F5344CB8AC3E}">
        <p14:creationId xmlns:p14="http://schemas.microsoft.com/office/powerpoint/2010/main" val="4237440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ko-KR" altLang="en-US" dirty="0"/>
              <a:t>파일 송</a:t>
            </a:r>
            <a:r>
              <a:rPr lang="en-US" altLang="ko-KR" dirty="0"/>
              <a:t>/</a:t>
            </a:r>
            <a:r>
              <a:rPr lang="ko-KR" altLang="en-US" dirty="0"/>
              <a:t>수신 스레드 제거</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45</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2093763"/>
            <a:chOff x="2817092" y="2944382"/>
            <a:chExt cx="1644072" cy="2093763"/>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sp>
          <p:nvSpPr>
            <p:cNvPr id="27" name="Rectangle 26">
              <a:extLst>
                <a:ext uri="{FF2B5EF4-FFF2-40B4-BE49-F238E27FC236}">
                  <a16:creationId xmlns:a16="http://schemas.microsoft.com/office/drawing/2014/main" id="{114C9224-A70A-3B52-C129-D4D254C289B1}"/>
                </a:ext>
              </a:extLst>
            </p:cNvPr>
            <p:cNvSpPr/>
            <p:nvPr/>
          </p:nvSpPr>
          <p:spPr>
            <a:xfrm>
              <a:off x="3015284" y="4363027"/>
              <a:ext cx="1247686" cy="675118"/>
            </a:xfrm>
            <a:prstGeom prst="rect">
              <a:avLst/>
            </a:prstGeom>
            <a:solidFill>
              <a:srgbClr val="FFF7F7"/>
            </a:solidFill>
            <a:ln w="28575">
              <a:solidFill>
                <a:srgbClr val="FFCDC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rgbClr val="FFCDCD"/>
                  </a:solidFill>
                </a:rPr>
                <a:t>Thread.A</a:t>
              </a:r>
              <a:endParaRPr lang="en-US" altLang="ko-KR" dirty="0">
                <a:solidFill>
                  <a:srgbClr val="FFCDCD"/>
                </a:solidFill>
              </a:endParaRPr>
            </a:p>
            <a:p>
              <a:pPr algn="ctr"/>
              <a:r>
                <a:rPr lang="en-US" altLang="ko-KR" dirty="0">
                  <a:solidFill>
                    <a:srgbClr val="FFCDCD"/>
                  </a:solidFill>
                </a:rPr>
                <a:t>- Send</a:t>
              </a:r>
              <a:endParaRPr lang="ko-KR" altLang="en-US" dirty="0">
                <a:solidFill>
                  <a:srgbClr val="FFCDCD"/>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2093763"/>
            <a:chOff x="2817092" y="2944382"/>
            <a:chExt cx="1644072" cy="2093763"/>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sp>
          <p:nvSpPr>
            <p:cNvPr id="31" name="Rectangle 30">
              <a:extLst>
                <a:ext uri="{FF2B5EF4-FFF2-40B4-BE49-F238E27FC236}">
                  <a16:creationId xmlns:a16="http://schemas.microsoft.com/office/drawing/2014/main" id="{E89BCA3B-E759-566A-25D5-31ABED632F63}"/>
                </a:ext>
              </a:extLst>
            </p:cNvPr>
            <p:cNvSpPr/>
            <p:nvPr/>
          </p:nvSpPr>
          <p:spPr>
            <a:xfrm>
              <a:off x="3015284" y="4363027"/>
              <a:ext cx="1247686" cy="675118"/>
            </a:xfrm>
            <a:prstGeom prst="rect">
              <a:avLst/>
            </a:prstGeom>
            <a:solidFill>
              <a:srgbClr val="FFF7F7"/>
            </a:solidFill>
            <a:ln w="28575">
              <a:solidFill>
                <a:srgbClr val="FFCDC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rgbClr val="FFCDCD"/>
                  </a:solidFill>
                </a:rPr>
                <a:t>Thread.B</a:t>
              </a:r>
              <a:endParaRPr lang="en-US" altLang="ko-KR" dirty="0">
                <a:solidFill>
                  <a:srgbClr val="FFCDCD"/>
                </a:solidFill>
              </a:endParaRPr>
            </a:p>
            <a:p>
              <a:pPr algn="ctr"/>
              <a:r>
                <a:rPr lang="en-US" altLang="ko-KR" dirty="0">
                  <a:solidFill>
                    <a:srgbClr val="FFCDCD"/>
                  </a:solidFill>
                </a:rPr>
                <a:t>- Receive</a:t>
              </a:r>
              <a:endParaRPr lang="ko-KR" altLang="en-US" dirty="0">
                <a:solidFill>
                  <a:srgbClr val="FFCDCD"/>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26" name="TextBox 25">
            <a:extLst>
              <a:ext uri="{FF2B5EF4-FFF2-40B4-BE49-F238E27FC236}">
                <a16:creationId xmlns:a16="http://schemas.microsoft.com/office/drawing/2014/main" id="{66C7B005-7C91-0D45-A55E-780ACB4F712D}"/>
              </a:ext>
            </a:extLst>
          </p:cNvPr>
          <p:cNvSpPr txBox="1"/>
          <p:nvPr/>
        </p:nvSpPr>
        <p:spPr>
          <a:xfrm>
            <a:off x="5632028" y="4724543"/>
            <a:ext cx="927946" cy="369332"/>
          </a:xfrm>
          <a:prstGeom prst="rect">
            <a:avLst/>
          </a:prstGeom>
          <a:noFill/>
        </p:spPr>
        <p:txBody>
          <a:bodyPr wrap="square" rtlCol="0">
            <a:spAutoFit/>
          </a:bodyPr>
          <a:lstStyle/>
          <a:p>
            <a:r>
              <a:rPr lang="en-US" altLang="ko-KR" dirty="0"/>
              <a:t>rock.jpg</a:t>
            </a:r>
            <a:endParaRPr lang="ko-KR" altLang="en-US" dirty="0"/>
          </a:p>
        </p:txBody>
      </p:sp>
    </p:spTree>
    <p:extLst>
      <p:ext uri="{BB962C8B-B14F-4D97-AF65-F5344CB8AC3E}">
        <p14:creationId xmlns:p14="http://schemas.microsoft.com/office/powerpoint/2010/main" val="3872174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err="1"/>
              <a:t>Peer.B</a:t>
            </a:r>
            <a:r>
              <a:rPr lang="en-US" altLang="ko-KR" dirty="0"/>
              <a:t> </a:t>
            </a:r>
            <a:r>
              <a:rPr lang="ko-KR" altLang="en-US" dirty="0"/>
              <a:t>파일 다운 완료</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46</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940F41AC-2F55-6182-3811-B59C18D31F06}"/>
                </a:ext>
              </a:extLst>
            </p:cNvPr>
            <p:cNvSpPr txBox="1"/>
            <p:nvPr/>
          </p:nvSpPr>
          <p:spPr>
            <a:xfrm>
              <a:off x="3175155"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Tree>
    <p:extLst>
      <p:ext uri="{BB962C8B-B14F-4D97-AF65-F5344CB8AC3E}">
        <p14:creationId xmlns:p14="http://schemas.microsoft.com/office/powerpoint/2010/main" val="2098145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err="1"/>
              <a:t>Peer.C</a:t>
            </a:r>
            <a:r>
              <a:rPr lang="ko-KR" altLang="en-US" dirty="0"/>
              <a:t>도 </a:t>
            </a:r>
            <a:r>
              <a:rPr lang="en-US" altLang="ko-KR" dirty="0"/>
              <a:t>Server</a:t>
            </a:r>
            <a:r>
              <a:rPr lang="ko-KR" altLang="en-US" dirty="0"/>
              <a:t>에게 </a:t>
            </a:r>
            <a:r>
              <a:rPr lang="en-US" altLang="ko-KR" dirty="0"/>
              <a:t>rock.jpg </a:t>
            </a:r>
            <a:r>
              <a:rPr lang="ko-KR" altLang="en-US" dirty="0"/>
              <a:t>다운 요청</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47</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940F41AC-2F55-6182-3811-B59C18D31F06}"/>
                </a:ext>
              </a:extLst>
            </p:cNvPr>
            <p:cNvSpPr txBox="1"/>
            <p:nvPr/>
          </p:nvSpPr>
          <p:spPr>
            <a:xfrm>
              <a:off x="3175155"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rgbClr val="FF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20" name="TextBox 19">
            <a:extLst>
              <a:ext uri="{FF2B5EF4-FFF2-40B4-BE49-F238E27FC236}">
                <a16:creationId xmlns:a16="http://schemas.microsoft.com/office/drawing/2014/main" id="{B6A994C8-BF05-59C8-7277-2E710AF71766}"/>
              </a:ext>
            </a:extLst>
          </p:cNvPr>
          <p:cNvSpPr txBox="1"/>
          <p:nvPr/>
        </p:nvSpPr>
        <p:spPr>
          <a:xfrm>
            <a:off x="9142143" y="3242098"/>
            <a:ext cx="1078629" cy="369332"/>
          </a:xfrm>
          <a:prstGeom prst="rect">
            <a:avLst/>
          </a:prstGeom>
          <a:noFill/>
        </p:spPr>
        <p:txBody>
          <a:bodyPr wrap="none" rtlCol="0">
            <a:spAutoFit/>
          </a:bodyPr>
          <a:lstStyle/>
          <a:p>
            <a:r>
              <a:rPr lang="en-US" altLang="ko-KR" dirty="0">
                <a:solidFill>
                  <a:srgbClr val="FF0000"/>
                </a:solidFill>
              </a:rPr>
              <a:t>rock.jpg!!</a:t>
            </a:r>
            <a:endParaRPr lang="ko-KR" altLang="en-US" dirty="0">
              <a:solidFill>
                <a:srgbClr val="FF0000"/>
              </a:solidFill>
            </a:endParaRPr>
          </a:p>
        </p:txBody>
      </p:sp>
    </p:spTree>
    <p:extLst>
      <p:ext uri="{BB962C8B-B14F-4D97-AF65-F5344CB8AC3E}">
        <p14:creationId xmlns:p14="http://schemas.microsoft.com/office/powerpoint/2010/main" val="257111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normAutofit/>
          </a:bodyPr>
          <a:lstStyle/>
          <a:p>
            <a:r>
              <a:rPr lang="en-US" altLang="ko-KR" dirty="0"/>
              <a:t>S</a:t>
            </a:r>
            <a:r>
              <a:rPr lang="en-US" altLang="ko-KR" sz="2400" dirty="0"/>
              <a:t>erver</a:t>
            </a:r>
            <a:r>
              <a:rPr lang="ko-KR" altLang="en-US" sz="2400" dirty="0"/>
              <a:t>가 연결된 </a:t>
            </a:r>
            <a:r>
              <a:rPr lang="en-US" altLang="ko-KR" sz="2400" dirty="0"/>
              <a:t>Peer</a:t>
            </a:r>
            <a:r>
              <a:rPr lang="ko-KR" altLang="en-US" sz="2400" dirty="0"/>
              <a:t>중에 </a:t>
            </a:r>
            <a:r>
              <a:rPr lang="en-US" altLang="ko-KR" sz="2400" dirty="0"/>
              <a:t>Hash</a:t>
            </a:r>
            <a:r>
              <a:rPr lang="ko-KR" altLang="en-US" sz="2400" dirty="0"/>
              <a:t>값이 일치하는 </a:t>
            </a:r>
            <a:r>
              <a:rPr lang="en-US" altLang="ko-KR" sz="2400" dirty="0"/>
              <a:t>rock.jpg</a:t>
            </a:r>
            <a:r>
              <a:rPr lang="ko-KR" altLang="en-US" sz="2400" dirty="0"/>
              <a:t>를 가진 </a:t>
            </a:r>
            <a:r>
              <a:rPr lang="en-US" altLang="ko-KR" sz="2400" dirty="0"/>
              <a:t>Peer</a:t>
            </a:r>
            <a:r>
              <a:rPr lang="ko-KR" altLang="en-US" sz="2400" dirty="0"/>
              <a:t>를 검색</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48</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940F41AC-2F55-6182-3811-B59C18D31F06}"/>
                </a:ext>
              </a:extLst>
            </p:cNvPr>
            <p:cNvSpPr txBox="1"/>
            <p:nvPr/>
          </p:nvSpPr>
          <p:spPr>
            <a:xfrm>
              <a:off x="3175155"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rgbClr val="FF0000"/>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rgbClr val="FF0000"/>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20" name="TextBox 19">
            <a:extLst>
              <a:ext uri="{FF2B5EF4-FFF2-40B4-BE49-F238E27FC236}">
                <a16:creationId xmlns:a16="http://schemas.microsoft.com/office/drawing/2014/main" id="{19CCC2B5-E406-512E-1266-4F611A39BB00}"/>
              </a:ext>
            </a:extLst>
          </p:cNvPr>
          <p:cNvSpPr txBox="1"/>
          <p:nvPr/>
        </p:nvSpPr>
        <p:spPr>
          <a:xfrm>
            <a:off x="3456395" y="2507012"/>
            <a:ext cx="1142749" cy="369332"/>
          </a:xfrm>
          <a:prstGeom prst="rect">
            <a:avLst/>
          </a:prstGeom>
          <a:noFill/>
        </p:spPr>
        <p:txBody>
          <a:bodyPr wrap="none" rtlCol="0">
            <a:spAutoFit/>
          </a:bodyPr>
          <a:lstStyle/>
          <a:p>
            <a:r>
              <a:rPr lang="en-US" altLang="ko-KR" dirty="0">
                <a:solidFill>
                  <a:srgbClr val="FF0000"/>
                </a:solidFill>
              </a:rPr>
              <a:t>rock.jpg??</a:t>
            </a:r>
            <a:endParaRPr lang="ko-KR" altLang="en-US" dirty="0">
              <a:solidFill>
                <a:srgbClr val="FF0000"/>
              </a:solidFill>
            </a:endParaRPr>
          </a:p>
        </p:txBody>
      </p:sp>
      <p:sp>
        <p:nvSpPr>
          <p:cNvPr id="24" name="TextBox 23">
            <a:extLst>
              <a:ext uri="{FF2B5EF4-FFF2-40B4-BE49-F238E27FC236}">
                <a16:creationId xmlns:a16="http://schemas.microsoft.com/office/drawing/2014/main" id="{A3E19711-C530-B6CE-1500-5F7E2943F1F3}"/>
              </a:ext>
            </a:extLst>
          </p:cNvPr>
          <p:cNvSpPr txBox="1"/>
          <p:nvPr/>
        </p:nvSpPr>
        <p:spPr>
          <a:xfrm>
            <a:off x="4950098" y="3378881"/>
            <a:ext cx="1142749" cy="369332"/>
          </a:xfrm>
          <a:prstGeom prst="rect">
            <a:avLst/>
          </a:prstGeom>
          <a:noFill/>
        </p:spPr>
        <p:txBody>
          <a:bodyPr wrap="none" rtlCol="0">
            <a:spAutoFit/>
          </a:bodyPr>
          <a:lstStyle/>
          <a:p>
            <a:r>
              <a:rPr lang="en-US" altLang="ko-KR" dirty="0">
                <a:solidFill>
                  <a:srgbClr val="FF0000"/>
                </a:solidFill>
              </a:rPr>
              <a:t>rock.jpg??</a:t>
            </a:r>
            <a:endParaRPr lang="ko-KR" altLang="en-US" dirty="0">
              <a:solidFill>
                <a:srgbClr val="FF0000"/>
              </a:solidFill>
            </a:endParaRPr>
          </a:p>
        </p:txBody>
      </p:sp>
      <p:sp>
        <p:nvSpPr>
          <p:cNvPr id="25" name="TextBox 24">
            <a:extLst>
              <a:ext uri="{FF2B5EF4-FFF2-40B4-BE49-F238E27FC236}">
                <a16:creationId xmlns:a16="http://schemas.microsoft.com/office/drawing/2014/main" id="{88B5D19F-77B8-43C0-EA67-420A8DC468F3}"/>
              </a:ext>
            </a:extLst>
          </p:cNvPr>
          <p:cNvSpPr txBox="1"/>
          <p:nvPr/>
        </p:nvSpPr>
        <p:spPr>
          <a:xfrm>
            <a:off x="7186463" y="6102475"/>
            <a:ext cx="5005537" cy="369332"/>
          </a:xfrm>
          <a:prstGeom prst="rect">
            <a:avLst/>
          </a:prstGeom>
          <a:noFill/>
        </p:spPr>
        <p:txBody>
          <a:bodyPr wrap="none" rtlCol="0">
            <a:spAutoFit/>
          </a:bodyPr>
          <a:lstStyle/>
          <a:p>
            <a:r>
              <a:rPr lang="en-US" altLang="ko-KR" dirty="0">
                <a:solidFill>
                  <a:schemeClr val="bg1">
                    <a:lumMod val="50000"/>
                  </a:schemeClr>
                </a:solidFill>
              </a:rPr>
              <a:t>*Hash Calculation</a:t>
            </a:r>
            <a:r>
              <a:rPr lang="ko-KR" altLang="en-US" dirty="0">
                <a:solidFill>
                  <a:schemeClr val="bg1">
                    <a:lumMod val="50000"/>
                  </a:schemeClr>
                </a:solidFill>
              </a:rPr>
              <a:t> </a:t>
            </a:r>
            <a:r>
              <a:rPr lang="en-US" altLang="ko-KR" dirty="0">
                <a:solidFill>
                  <a:schemeClr val="bg1">
                    <a:lumMod val="50000"/>
                  </a:schemeClr>
                </a:solidFill>
              </a:rPr>
              <a:t>: OpenSSL w/ KCMVP </a:t>
            </a:r>
            <a:r>
              <a:rPr lang="en-US" altLang="ko-KR" dirty="0" err="1">
                <a:solidFill>
                  <a:schemeClr val="bg1">
                    <a:lumMod val="50000"/>
                  </a:schemeClr>
                </a:solidFill>
              </a:rPr>
              <a:t>EVP_Digest</a:t>
            </a:r>
            <a:endParaRPr lang="ko-KR" altLang="en-US" dirty="0">
              <a:solidFill>
                <a:schemeClr val="bg1">
                  <a:lumMod val="50000"/>
                </a:schemeClr>
              </a:solidFill>
            </a:endParaRPr>
          </a:p>
        </p:txBody>
      </p:sp>
    </p:spTree>
    <p:extLst>
      <p:ext uri="{BB962C8B-B14F-4D97-AF65-F5344CB8AC3E}">
        <p14:creationId xmlns:p14="http://schemas.microsoft.com/office/powerpoint/2010/main" val="1377865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a:t>rock.jpg</a:t>
            </a:r>
            <a:r>
              <a:rPr lang="ko-KR" altLang="en-US" dirty="0"/>
              <a:t>를 가진 </a:t>
            </a:r>
            <a:r>
              <a:rPr lang="en-US" altLang="ko-KR" dirty="0"/>
              <a:t>Peer</a:t>
            </a:r>
            <a:r>
              <a:rPr lang="ko-KR" altLang="en-US" dirty="0"/>
              <a:t>가 긍정응답을 보냄</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49</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940F41AC-2F55-6182-3811-B59C18D31F06}"/>
                </a:ext>
              </a:extLst>
            </p:cNvPr>
            <p:cNvSpPr txBox="1"/>
            <p:nvPr/>
          </p:nvSpPr>
          <p:spPr>
            <a:xfrm>
              <a:off x="3175155"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rgbClr val="FF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rgbClr val="FF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20" name="TextBox 19">
            <a:extLst>
              <a:ext uri="{FF2B5EF4-FFF2-40B4-BE49-F238E27FC236}">
                <a16:creationId xmlns:a16="http://schemas.microsoft.com/office/drawing/2014/main" id="{19CCC2B5-E406-512E-1266-4F611A39BB00}"/>
              </a:ext>
            </a:extLst>
          </p:cNvPr>
          <p:cNvSpPr txBox="1"/>
          <p:nvPr/>
        </p:nvSpPr>
        <p:spPr>
          <a:xfrm>
            <a:off x="3456395" y="2507012"/>
            <a:ext cx="636200" cy="369332"/>
          </a:xfrm>
          <a:prstGeom prst="rect">
            <a:avLst/>
          </a:prstGeom>
          <a:noFill/>
        </p:spPr>
        <p:txBody>
          <a:bodyPr wrap="none" rtlCol="0">
            <a:spAutoFit/>
          </a:bodyPr>
          <a:lstStyle/>
          <a:p>
            <a:r>
              <a:rPr lang="en-US" altLang="ko-KR" dirty="0">
                <a:solidFill>
                  <a:srgbClr val="FF0000"/>
                </a:solidFill>
              </a:rPr>
              <a:t>Yes!!</a:t>
            </a:r>
            <a:endParaRPr lang="ko-KR" altLang="en-US" dirty="0">
              <a:solidFill>
                <a:srgbClr val="FF0000"/>
              </a:solidFill>
            </a:endParaRPr>
          </a:p>
        </p:txBody>
      </p:sp>
      <p:sp>
        <p:nvSpPr>
          <p:cNvPr id="24" name="TextBox 23">
            <a:extLst>
              <a:ext uri="{FF2B5EF4-FFF2-40B4-BE49-F238E27FC236}">
                <a16:creationId xmlns:a16="http://schemas.microsoft.com/office/drawing/2014/main" id="{A3E19711-C530-B6CE-1500-5F7E2943F1F3}"/>
              </a:ext>
            </a:extLst>
          </p:cNvPr>
          <p:cNvSpPr txBox="1"/>
          <p:nvPr/>
        </p:nvSpPr>
        <p:spPr>
          <a:xfrm>
            <a:off x="5459675" y="3378881"/>
            <a:ext cx="636200" cy="369332"/>
          </a:xfrm>
          <a:prstGeom prst="rect">
            <a:avLst/>
          </a:prstGeom>
          <a:noFill/>
        </p:spPr>
        <p:txBody>
          <a:bodyPr wrap="none" rtlCol="0">
            <a:spAutoFit/>
          </a:bodyPr>
          <a:lstStyle/>
          <a:p>
            <a:r>
              <a:rPr lang="en-US" altLang="ko-KR" dirty="0">
                <a:solidFill>
                  <a:srgbClr val="FF0000"/>
                </a:solidFill>
              </a:rPr>
              <a:t>Yes!!</a:t>
            </a:r>
            <a:endParaRPr lang="ko-KR" altLang="en-US" dirty="0">
              <a:solidFill>
                <a:srgbClr val="FF0000"/>
              </a:solidFill>
            </a:endParaRPr>
          </a:p>
        </p:txBody>
      </p:sp>
    </p:spTree>
    <p:extLst>
      <p:ext uri="{BB962C8B-B14F-4D97-AF65-F5344CB8AC3E}">
        <p14:creationId xmlns:p14="http://schemas.microsoft.com/office/powerpoint/2010/main" val="1478189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C25CFC-F956-BE2D-CE4A-49FB5378E737}"/>
              </a:ext>
            </a:extLst>
          </p:cNvPr>
          <p:cNvSpPr/>
          <p:nvPr/>
        </p:nvSpPr>
        <p:spPr>
          <a:xfrm>
            <a:off x="5467350" y="2486154"/>
            <a:ext cx="5038724" cy="1453060"/>
          </a:xfrm>
          <a:prstGeom prst="rect">
            <a:avLst/>
          </a:prstGeom>
          <a:noFill/>
          <a:ln w="28575">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8" name="Rectangle 7">
            <a:extLst>
              <a:ext uri="{FF2B5EF4-FFF2-40B4-BE49-F238E27FC236}">
                <a16:creationId xmlns:a16="http://schemas.microsoft.com/office/drawing/2014/main" id="{85C760BE-C3D5-CDE3-9C05-40BEFB911FA5}"/>
              </a:ext>
            </a:extLst>
          </p:cNvPr>
          <p:cNvSpPr/>
          <p:nvPr/>
        </p:nvSpPr>
        <p:spPr>
          <a:xfrm>
            <a:off x="5467350" y="4123881"/>
            <a:ext cx="5038724" cy="1765773"/>
          </a:xfrm>
          <a:prstGeom prst="rect">
            <a:avLst/>
          </a:prstGeom>
          <a:noFill/>
          <a:ln w="28575">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 name="Title 1">
            <a:extLst>
              <a:ext uri="{FF2B5EF4-FFF2-40B4-BE49-F238E27FC236}">
                <a16:creationId xmlns:a16="http://schemas.microsoft.com/office/drawing/2014/main" id="{262F24C2-85BD-CE19-BB64-CB77683142E7}"/>
              </a:ext>
            </a:extLst>
          </p:cNvPr>
          <p:cNvSpPr>
            <a:spLocks noGrp="1"/>
          </p:cNvSpPr>
          <p:nvPr>
            <p:ph type="title"/>
          </p:nvPr>
        </p:nvSpPr>
        <p:spPr>
          <a:effectLst/>
        </p:spPr>
        <p:txBody>
          <a:bodyPr/>
          <a:lstStyle/>
          <a:p>
            <a:r>
              <a:rPr lang="en-US" altLang="ko-KR" dirty="0"/>
              <a:t>BitTorrent (2/2)</a:t>
            </a:r>
            <a:endParaRPr lang="ko-KR" altLang="en-US" dirty="0"/>
          </a:p>
        </p:txBody>
      </p:sp>
      <p:sp>
        <p:nvSpPr>
          <p:cNvPr id="3" name="Content Placeholder 2">
            <a:extLst>
              <a:ext uri="{FF2B5EF4-FFF2-40B4-BE49-F238E27FC236}">
                <a16:creationId xmlns:a16="http://schemas.microsoft.com/office/drawing/2014/main" id="{8C74500E-7B8E-D516-E889-7999E63E2D2D}"/>
              </a:ext>
            </a:extLst>
          </p:cNvPr>
          <p:cNvSpPr>
            <a:spLocks noGrp="1"/>
          </p:cNvSpPr>
          <p:nvPr>
            <p:ph idx="1"/>
          </p:nvPr>
        </p:nvSpPr>
        <p:spPr>
          <a:effectLst/>
        </p:spPr>
        <p:txBody>
          <a:bodyPr/>
          <a:lstStyle/>
          <a:p>
            <a:r>
              <a:rPr lang="en-US" altLang="ko-KR" dirty="0"/>
              <a:t>P2P</a:t>
            </a:r>
            <a:r>
              <a:rPr lang="ko-KR" altLang="en-US" dirty="0"/>
              <a:t> 파일 공유를 위한 통신 프로토콜</a:t>
            </a:r>
          </a:p>
        </p:txBody>
      </p:sp>
      <p:sp>
        <p:nvSpPr>
          <p:cNvPr id="4" name="Slide Number Placeholder 3">
            <a:extLst>
              <a:ext uri="{FF2B5EF4-FFF2-40B4-BE49-F238E27FC236}">
                <a16:creationId xmlns:a16="http://schemas.microsoft.com/office/drawing/2014/main" id="{D0A59149-4D30-9FE6-A724-113D84E1C68D}"/>
              </a:ext>
            </a:extLst>
          </p:cNvPr>
          <p:cNvSpPr>
            <a:spLocks noGrp="1"/>
          </p:cNvSpPr>
          <p:nvPr>
            <p:ph type="sldNum" sz="quarter" idx="10"/>
          </p:nvPr>
        </p:nvSpPr>
        <p:spPr/>
        <p:txBody>
          <a:bodyPr/>
          <a:lstStyle/>
          <a:p>
            <a:fld id="{D9077D98-EF84-479F-B0A6-B3152D61A2E5}" type="slidenum">
              <a:rPr lang="ko-KR" altLang="en-US" smtClean="0"/>
              <a:t>5</a:t>
            </a:fld>
            <a:endParaRPr lang="ko-KR" altLang="en-US"/>
          </a:p>
        </p:txBody>
      </p:sp>
      <p:sp>
        <p:nvSpPr>
          <p:cNvPr id="5" name="Rectangle 4">
            <a:extLst>
              <a:ext uri="{FF2B5EF4-FFF2-40B4-BE49-F238E27FC236}">
                <a16:creationId xmlns:a16="http://schemas.microsoft.com/office/drawing/2014/main" id="{EECD275E-00B0-ECFD-80DE-B421CA1DDA2B}"/>
              </a:ext>
            </a:extLst>
          </p:cNvPr>
          <p:cNvSpPr/>
          <p:nvPr/>
        </p:nvSpPr>
        <p:spPr>
          <a:xfrm>
            <a:off x="2110811" y="27538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sp>
        <p:nvSpPr>
          <p:cNvPr id="6" name="Rectangle 5">
            <a:extLst>
              <a:ext uri="{FF2B5EF4-FFF2-40B4-BE49-F238E27FC236}">
                <a16:creationId xmlns:a16="http://schemas.microsoft.com/office/drawing/2014/main" id="{EF407825-CEE8-36FA-8FDE-7287DA371409}"/>
              </a:ext>
            </a:extLst>
          </p:cNvPr>
          <p:cNvSpPr/>
          <p:nvPr/>
        </p:nvSpPr>
        <p:spPr>
          <a:xfrm>
            <a:off x="2110811" y="4762144"/>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a:t>
            </a:r>
            <a:endParaRPr lang="ko-KR" altLang="en-US" dirty="0">
              <a:solidFill>
                <a:schemeClr val="tx1"/>
              </a:solidFill>
            </a:endParaRPr>
          </a:p>
        </p:txBody>
      </p:sp>
      <p:cxnSp>
        <p:nvCxnSpPr>
          <p:cNvPr id="10" name="Straight Arrow Connector 9">
            <a:extLst>
              <a:ext uri="{FF2B5EF4-FFF2-40B4-BE49-F238E27FC236}">
                <a16:creationId xmlns:a16="http://schemas.microsoft.com/office/drawing/2014/main" id="{C176AC7A-B81F-0880-26A1-FC1DDEBE0B5C}"/>
              </a:ext>
            </a:extLst>
          </p:cNvPr>
          <p:cNvCxnSpPr>
            <a:stCxn id="5" idx="2"/>
            <a:endCxn id="6" idx="0"/>
          </p:cNvCxnSpPr>
          <p:nvPr/>
        </p:nvCxnSpPr>
        <p:spPr>
          <a:xfrm>
            <a:off x="2734654" y="3429000"/>
            <a:ext cx="0" cy="1333144"/>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D40FF69-549C-CDD6-D282-547C0A75A692}"/>
              </a:ext>
            </a:extLst>
          </p:cNvPr>
          <p:cNvSpPr/>
          <p:nvPr/>
        </p:nvSpPr>
        <p:spPr>
          <a:xfrm>
            <a:off x="7297691" y="27538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p>
          <a:p>
            <a:pPr algn="ctr"/>
            <a:r>
              <a:rPr lang="en-US" altLang="ko-KR" dirty="0">
                <a:solidFill>
                  <a:schemeClr val="tx1"/>
                </a:solidFill>
              </a:rPr>
              <a:t>Thread</a:t>
            </a:r>
            <a:endParaRPr lang="ko-KR" altLang="en-US" dirty="0">
              <a:solidFill>
                <a:schemeClr val="tx1"/>
              </a:solidFill>
            </a:endParaRPr>
          </a:p>
        </p:txBody>
      </p:sp>
      <p:sp>
        <p:nvSpPr>
          <p:cNvPr id="13" name="Rectangle 12">
            <a:extLst>
              <a:ext uri="{FF2B5EF4-FFF2-40B4-BE49-F238E27FC236}">
                <a16:creationId xmlns:a16="http://schemas.microsoft.com/office/drawing/2014/main" id="{53F9884E-1E2A-BA4C-363C-F6CA113C4D0C}"/>
              </a:ext>
            </a:extLst>
          </p:cNvPr>
          <p:cNvSpPr/>
          <p:nvPr/>
        </p:nvSpPr>
        <p:spPr>
          <a:xfrm>
            <a:off x="7297691" y="4762144"/>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endParaRPr lang="ko-KR" altLang="en-US" dirty="0">
              <a:solidFill>
                <a:schemeClr val="tx1"/>
              </a:solidFill>
            </a:endParaRPr>
          </a:p>
        </p:txBody>
      </p:sp>
      <p:sp>
        <p:nvSpPr>
          <p:cNvPr id="14" name="Rectangle 13">
            <a:extLst>
              <a:ext uri="{FF2B5EF4-FFF2-40B4-BE49-F238E27FC236}">
                <a16:creationId xmlns:a16="http://schemas.microsoft.com/office/drawing/2014/main" id="{3331D995-6116-E00E-EE02-E6EF5D47ACA3}"/>
              </a:ext>
            </a:extLst>
          </p:cNvPr>
          <p:cNvSpPr/>
          <p:nvPr/>
        </p:nvSpPr>
        <p:spPr>
          <a:xfrm>
            <a:off x="5708173" y="27538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p>
          <a:p>
            <a:pPr algn="ctr"/>
            <a:r>
              <a:rPr lang="en-US" altLang="ko-KR" dirty="0">
                <a:solidFill>
                  <a:schemeClr val="tx1"/>
                </a:solidFill>
              </a:rPr>
              <a:t>Thread</a:t>
            </a:r>
            <a:endParaRPr lang="ko-KR" altLang="en-US" dirty="0">
              <a:solidFill>
                <a:schemeClr val="tx1"/>
              </a:solidFill>
            </a:endParaRPr>
          </a:p>
        </p:txBody>
      </p:sp>
      <p:sp>
        <p:nvSpPr>
          <p:cNvPr id="15" name="Rectangle 14">
            <a:extLst>
              <a:ext uri="{FF2B5EF4-FFF2-40B4-BE49-F238E27FC236}">
                <a16:creationId xmlns:a16="http://schemas.microsoft.com/office/drawing/2014/main" id="{5CDABB86-F9EA-B2AD-F315-FD5694BE5E0C}"/>
              </a:ext>
            </a:extLst>
          </p:cNvPr>
          <p:cNvSpPr/>
          <p:nvPr/>
        </p:nvSpPr>
        <p:spPr>
          <a:xfrm>
            <a:off x="8833503" y="27538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Peer</a:t>
            </a:r>
          </a:p>
          <a:p>
            <a:pPr algn="ctr"/>
            <a:r>
              <a:rPr lang="en-US" altLang="ko-KR" dirty="0">
                <a:solidFill>
                  <a:schemeClr val="tx1"/>
                </a:solidFill>
              </a:rPr>
              <a:t>Thread</a:t>
            </a:r>
            <a:endParaRPr lang="ko-KR" altLang="en-US" dirty="0">
              <a:solidFill>
                <a:schemeClr val="tx1"/>
              </a:solidFill>
            </a:endParaRPr>
          </a:p>
        </p:txBody>
      </p:sp>
      <p:cxnSp>
        <p:nvCxnSpPr>
          <p:cNvPr id="17" name="Connector: Elbow 16">
            <a:extLst>
              <a:ext uri="{FF2B5EF4-FFF2-40B4-BE49-F238E27FC236}">
                <a16:creationId xmlns:a16="http://schemas.microsoft.com/office/drawing/2014/main" id="{62532D4D-CD6F-FBCF-85D7-9999301635D6}"/>
              </a:ext>
            </a:extLst>
          </p:cNvPr>
          <p:cNvCxnSpPr>
            <a:stCxn id="14" idx="2"/>
            <a:endCxn id="13" idx="0"/>
          </p:cNvCxnSpPr>
          <p:nvPr/>
        </p:nvCxnSpPr>
        <p:spPr>
          <a:xfrm rot="16200000" flipH="1">
            <a:off x="6460203" y="3300813"/>
            <a:ext cx="1333144" cy="1589518"/>
          </a:xfrm>
          <a:prstGeom prst="bentConnector3">
            <a:avLst>
              <a:gd name="adj1" fmla="val 72863"/>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9AEAF5C-3893-984A-BDF0-828962CC3293}"/>
              </a:ext>
            </a:extLst>
          </p:cNvPr>
          <p:cNvCxnSpPr>
            <a:stCxn id="12" idx="2"/>
            <a:endCxn id="13" idx="0"/>
          </p:cNvCxnSpPr>
          <p:nvPr/>
        </p:nvCxnSpPr>
        <p:spPr>
          <a:xfrm>
            <a:off x="7921534" y="3429000"/>
            <a:ext cx="0" cy="1333144"/>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Rectangle: Folded Corner 21">
            <a:extLst>
              <a:ext uri="{FF2B5EF4-FFF2-40B4-BE49-F238E27FC236}">
                <a16:creationId xmlns:a16="http://schemas.microsoft.com/office/drawing/2014/main" id="{4542F667-D0CF-B8DE-41C9-04114509858A}"/>
              </a:ext>
            </a:extLst>
          </p:cNvPr>
          <p:cNvSpPr/>
          <p:nvPr/>
        </p:nvSpPr>
        <p:spPr>
          <a:xfrm>
            <a:off x="3130667" y="3185444"/>
            <a:ext cx="871670" cy="487110"/>
          </a:xfrm>
          <a:prstGeom prst="foldedCorner">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ko-KR" sz="500" dirty="0">
              <a:solidFill>
                <a:schemeClr val="tx1"/>
              </a:solidFill>
            </a:endParaRPr>
          </a:p>
          <a:p>
            <a:pPr algn="ctr"/>
            <a:r>
              <a:rPr lang="en-US" altLang="ko-KR" dirty="0">
                <a:solidFill>
                  <a:schemeClr val="tx1"/>
                </a:solidFill>
              </a:rPr>
              <a:t>FILE</a:t>
            </a:r>
            <a:endParaRPr lang="ko-KR" altLang="en-US" dirty="0">
              <a:solidFill>
                <a:schemeClr val="tx1"/>
              </a:solidFill>
            </a:endParaRPr>
          </a:p>
        </p:txBody>
      </p:sp>
      <p:sp>
        <p:nvSpPr>
          <p:cNvPr id="26" name="Rectangle: Folded Corner 25">
            <a:extLst>
              <a:ext uri="{FF2B5EF4-FFF2-40B4-BE49-F238E27FC236}">
                <a16:creationId xmlns:a16="http://schemas.microsoft.com/office/drawing/2014/main" id="{4E5A9693-142D-280B-1E57-78E4CC694E65}"/>
              </a:ext>
            </a:extLst>
          </p:cNvPr>
          <p:cNvSpPr/>
          <p:nvPr/>
        </p:nvSpPr>
        <p:spPr>
          <a:xfrm>
            <a:off x="9929378" y="3185443"/>
            <a:ext cx="341833" cy="487110"/>
          </a:xfrm>
          <a:prstGeom prst="foldedCorner">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ko-KR" sz="500" dirty="0">
              <a:solidFill>
                <a:schemeClr val="tx1"/>
              </a:solidFill>
            </a:endParaRPr>
          </a:p>
          <a:p>
            <a:pPr algn="ctr"/>
            <a:r>
              <a:rPr lang="en-US" altLang="ko-KR" dirty="0">
                <a:solidFill>
                  <a:schemeClr val="tx1"/>
                </a:solidFill>
              </a:rPr>
              <a:t>E</a:t>
            </a:r>
            <a:endParaRPr lang="ko-KR" altLang="en-US" dirty="0">
              <a:solidFill>
                <a:schemeClr val="tx1"/>
              </a:solidFill>
            </a:endParaRPr>
          </a:p>
        </p:txBody>
      </p:sp>
      <p:sp>
        <p:nvSpPr>
          <p:cNvPr id="27" name="Rectangle 26">
            <a:extLst>
              <a:ext uri="{FF2B5EF4-FFF2-40B4-BE49-F238E27FC236}">
                <a16:creationId xmlns:a16="http://schemas.microsoft.com/office/drawing/2014/main" id="{57F521CA-7922-1DDB-3406-3A28172C4793}"/>
              </a:ext>
            </a:extLst>
          </p:cNvPr>
          <p:cNvSpPr/>
          <p:nvPr/>
        </p:nvSpPr>
        <p:spPr>
          <a:xfrm>
            <a:off x="6817912" y="3185443"/>
            <a:ext cx="295538" cy="487110"/>
          </a:xfrm>
          <a:prstGeom prst="rect">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a:t>
            </a:r>
            <a:endParaRPr lang="ko-KR" altLang="en-US" dirty="0">
              <a:solidFill>
                <a:schemeClr val="tx1"/>
              </a:solidFill>
            </a:endParaRPr>
          </a:p>
        </p:txBody>
      </p:sp>
      <p:sp>
        <p:nvSpPr>
          <p:cNvPr id="28" name="Rectangle 27">
            <a:extLst>
              <a:ext uri="{FF2B5EF4-FFF2-40B4-BE49-F238E27FC236}">
                <a16:creationId xmlns:a16="http://schemas.microsoft.com/office/drawing/2014/main" id="{E0FE3AEE-2C37-38AA-0670-076F211AD0C2}"/>
              </a:ext>
            </a:extLst>
          </p:cNvPr>
          <p:cNvSpPr/>
          <p:nvPr/>
        </p:nvSpPr>
        <p:spPr>
          <a:xfrm>
            <a:off x="8361471" y="3186511"/>
            <a:ext cx="341833" cy="487110"/>
          </a:xfrm>
          <a:prstGeom prst="rect">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IL</a:t>
            </a:r>
            <a:endParaRPr lang="ko-KR" altLang="en-US" dirty="0">
              <a:solidFill>
                <a:schemeClr val="tx1"/>
              </a:solidFill>
            </a:endParaRPr>
          </a:p>
        </p:txBody>
      </p:sp>
      <p:sp>
        <p:nvSpPr>
          <p:cNvPr id="29" name="Rectangle: Folded Corner 28">
            <a:extLst>
              <a:ext uri="{FF2B5EF4-FFF2-40B4-BE49-F238E27FC236}">
                <a16:creationId xmlns:a16="http://schemas.microsoft.com/office/drawing/2014/main" id="{0EC1A2AE-A3EF-642C-E0F9-BD17DCCC4141}"/>
              </a:ext>
            </a:extLst>
          </p:cNvPr>
          <p:cNvSpPr/>
          <p:nvPr/>
        </p:nvSpPr>
        <p:spPr>
          <a:xfrm>
            <a:off x="8307311" y="5188366"/>
            <a:ext cx="871670" cy="487110"/>
          </a:xfrm>
          <a:prstGeom prst="foldedCorner">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ko-KR" sz="500" dirty="0">
              <a:solidFill>
                <a:schemeClr val="tx1"/>
              </a:solidFill>
            </a:endParaRPr>
          </a:p>
          <a:p>
            <a:pPr algn="ctr"/>
            <a:r>
              <a:rPr lang="en-US" altLang="ko-KR" dirty="0">
                <a:solidFill>
                  <a:schemeClr val="tx1"/>
                </a:solidFill>
              </a:rPr>
              <a:t>FILE</a:t>
            </a:r>
            <a:endParaRPr lang="ko-KR" altLang="en-US" dirty="0">
              <a:solidFill>
                <a:schemeClr val="tx1"/>
              </a:solidFill>
            </a:endParaRPr>
          </a:p>
        </p:txBody>
      </p:sp>
      <p:sp>
        <p:nvSpPr>
          <p:cNvPr id="30" name="Rectangle: Folded Corner 29">
            <a:extLst>
              <a:ext uri="{FF2B5EF4-FFF2-40B4-BE49-F238E27FC236}">
                <a16:creationId xmlns:a16="http://schemas.microsoft.com/office/drawing/2014/main" id="{901D933F-E31A-AA84-759F-74B65C7F9DBA}"/>
              </a:ext>
            </a:extLst>
          </p:cNvPr>
          <p:cNvSpPr/>
          <p:nvPr/>
        </p:nvSpPr>
        <p:spPr>
          <a:xfrm>
            <a:off x="3130667" y="5197709"/>
            <a:ext cx="871670" cy="487110"/>
          </a:xfrm>
          <a:prstGeom prst="foldedCorner">
            <a:avLst/>
          </a:prstGeom>
          <a:solidFill>
            <a:schemeClr val="bg1">
              <a:lumMod val="9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ko-KR" sz="500" dirty="0">
              <a:solidFill>
                <a:schemeClr val="tx1"/>
              </a:solidFill>
            </a:endParaRPr>
          </a:p>
          <a:p>
            <a:pPr algn="ctr"/>
            <a:r>
              <a:rPr lang="en-US" altLang="ko-KR" dirty="0">
                <a:solidFill>
                  <a:schemeClr val="tx1"/>
                </a:solidFill>
              </a:rPr>
              <a:t>FILE</a:t>
            </a:r>
            <a:endParaRPr lang="ko-KR" altLang="en-US" dirty="0">
              <a:solidFill>
                <a:schemeClr val="tx1"/>
              </a:solidFill>
            </a:endParaRPr>
          </a:p>
        </p:txBody>
      </p:sp>
      <p:sp>
        <p:nvSpPr>
          <p:cNvPr id="9" name="TextBox 8">
            <a:extLst>
              <a:ext uri="{FF2B5EF4-FFF2-40B4-BE49-F238E27FC236}">
                <a16:creationId xmlns:a16="http://schemas.microsoft.com/office/drawing/2014/main" id="{155257AF-B50A-3F4B-F830-79A148F0602B}"/>
              </a:ext>
            </a:extLst>
          </p:cNvPr>
          <p:cNvSpPr txBox="1"/>
          <p:nvPr/>
        </p:nvSpPr>
        <p:spPr>
          <a:xfrm>
            <a:off x="9396694" y="3730376"/>
            <a:ext cx="1007392" cy="369332"/>
          </a:xfrm>
          <a:prstGeom prst="rect">
            <a:avLst/>
          </a:prstGeom>
          <a:solidFill>
            <a:schemeClr val="bg1"/>
          </a:solidFill>
        </p:spPr>
        <p:txBody>
          <a:bodyPr wrap="none" rtlCol="0">
            <a:spAutoFit/>
          </a:bodyPr>
          <a:lstStyle/>
          <a:p>
            <a:pPr algn="r"/>
            <a:r>
              <a:rPr lang="en-US" altLang="ko-KR" b="1" dirty="0">
                <a:solidFill>
                  <a:schemeClr val="accent1"/>
                </a:solidFill>
              </a:rPr>
              <a:t>“Server”</a:t>
            </a:r>
            <a:endParaRPr lang="ko-KR" altLang="en-US" b="1" dirty="0">
              <a:solidFill>
                <a:schemeClr val="accent1"/>
              </a:solidFill>
            </a:endParaRPr>
          </a:p>
        </p:txBody>
      </p:sp>
      <p:sp>
        <p:nvSpPr>
          <p:cNvPr id="11" name="TextBox 10">
            <a:extLst>
              <a:ext uri="{FF2B5EF4-FFF2-40B4-BE49-F238E27FC236}">
                <a16:creationId xmlns:a16="http://schemas.microsoft.com/office/drawing/2014/main" id="{B74F6928-2981-E0EB-51F1-20F424ACAA89}"/>
              </a:ext>
            </a:extLst>
          </p:cNvPr>
          <p:cNvSpPr txBox="1"/>
          <p:nvPr/>
        </p:nvSpPr>
        <p:spPr>
          <a:xfrm>
            <a:off x="9460301" y="5704989"/>
            <a:ext cx="943785" cy="369332"/>
          </a:xfrm>
          <a:prstGeom prst="rect">
            <a:avLst/>
          </a:prstGeom>
          <a:solidFill>
            <a:schemeClr val="bg1"/>
          </a:solidFill>
        </p:spPr>
        <p:txBody>
          <a:bodyPr wrap="none" rtlCol="0">
            <a:spAutoFit/>
          </a:bodyPr>
          <a:lstStyle/>
          <a:p>
            <a:pPr algn="r"/>
            <a:r>
              <a:rPr lang="en-US" altLang="ko-KR" b="1" dirty="0">
                <a:solidFill>
                  <a:schemeClr val="accent2"/>
                </a:solidFill>
              </a:rPr>
              <a:t>“Client”</a:t>
            </a:r>
            <a:endParaRPr lang="ko-KR" altLang="en-US" b="1" dirty="0">
              <a:solidFill>
                <a:schemeClr val="accent2"/>
              </a:solidFill>
            </a:endParaRPr>
          </a:p>
        </p:txBody>
      </p:sp>
      <p:cxnSp>
        <p:nvCxnSpPr>
          <p:cNvPr id="19" name="Connector: Elbow 18">
            <a:extLst>
              <a:ext uri="{FF2B5EF4-FFF2-40B4-BE49-F238E27FC236}">
                <a16:creationId xmlns:a16="http://schemas.microsoft.com/office/drawing/2014/main" id="{543DD4F5-C862-9B0F-96FE-CB5FE793E718}"/>
              </a:ext>
            </a:extLst>
          </p:cNvPr>
          <p:cNvCxnSpPr>
            <a:stCxn id="15" idx="2"/>
            <a:endCxn id="13" idx="0"/>
          </p:cNvCxnSpPr>
          <p:nvPr/>
        </p:nvCxnSpPr>
        <p:spPr>
          <a:xfrm rot="5400000">
            <a:off x="8022868" y="3327666"/>
            <a:ext cx="1333144" cy="1535812"/>
          </a:xfrm>
          <a:prstGeom prst="bentConnector3">
            <a:avLst>
              <a:gd name="adj1" fmla="val 72864"/>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4076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a:t>Server</a:t>
            </a:r>
            <a:r>
              <a:rPr lang="ko-KR" altLang="en-US" dirty="0"/>
              <a:t>가 생성한 연결리스트를 </a:t>
            </a:r>
            <a:r>
              <a:rPr lang="en-US" altLang="ko-KR" dirty="0" err="1"/>
              <a:t>Peer.C</a:t>
            </a:r>
            <a:r>
              <a:rPr lang="ko-KR" altLang="en-US" dirty="0"/>
              <a:t>에게 전송</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50</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940F41AC-2F55-6182-3811-B59C18D31F06}"/>
                </a:ext>
              </a:extLst>
            </p:cNvPr>
            <p:cNvSpPr txBox="1"/>
            <p:nvPr/>
          </p:nvSpPr>
          <p:spPr>
            <a:xfrm>
              <a:off x="3175155"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rgbClr val="FF0000"/>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20" name="Rectangle 19">
            <a:extLst>
              <a:ext uri="{FF2B5EF4-FFF2-40B4-BE49-F238E27FC236}">
                <a16:creationId xmlns:a16="http://schemas.microsoft.com/office/drawing/2014/main" id="{C86DFAB4-B914-186F-D811-84561ADE67FF}"/>
              </a:ext>
            </a:extLst>
          </p:cNvPr>
          <p:cNvSpPr/>
          <p:nvPr/>
        </p:nvSpPr>
        <p:spPr>
          <a:xfrm>
            <a:off x="6841106" y="3049193"/>
            <a:ext cx="2032000" cy="68349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rgbClr val="FF0000"/>
                </a:solidFill>
              </a:rPr>
              <a:t>File</a:t>
            </a:r>
            <a:r>
              <a:rPr lang="ko-KR" altLang="en-US" dirty="0">
                <a:solidFill>
                  <a:srgbClr val="FF0000"/>
                </a:solidFill>
              </a:rPr>
              <a:t> </a:t>
            </a:r>
            <a:r>
              <a:rPr lang="en-US" altLang="ko-KR" dirty="0">
                <a:solidFill>
                  <a:srgbClr val="FF0000"/>
                </a:solidFill>
              </a:rPr>
              <a:t>Owners:</a:t>
            </a:r>
          </a:p>
          <a:p>
            <a:pPr algn="ctr"/>
            <a:r>
              <a:rPr lang="en-US" altLang="ko-KR" dirty="0">
                <a:solidFill>
                  <a:srgbClr val="FF0000"/>
                </a:solidFill>
              </a:rPr>
              <a:t>A -&gt; B</a:t>
            </a:r>
            <a:r>
              <a:rPr lang="ko-KR" altLang="en-US" dirty="0">
                <a:solidFill>
                  <a:srgbClr val="FF0000"/>
                </a:solidFill>
              </a:rPr>
              <a:t> </a:t>
            </a:r>
            <a:r>
              <a:rPr lang="en-US" altLang="ko-KR" dirty="0">
                <a:solidFill>
                  <a:srgbClr val="FF0000"/>
                </a:solidFill>
              </a:rPr>
              <a:t>-&gt; NULL</a:t>
            </a:r>
          </a:p>
        </p:txBody>
      </p:sp>
    </p:spTree>
    <p:extLst>
      <p:ext uri="{BB962C8B-B14F-4D97-AF65-F5344CB8AC3E}">
        <p14:creationId xmlns:p14="http://schemas.microsoft.com/office/powerpoint/2010/main" val="2438560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err="1"/>
              <a:t>Peer.C</a:t>
            </a:r>
            <a:r>
              <a:rPr lang="ko-KR" altLang="en-US" dirty="0"/>
              <a:t>는 받은 정보를 토대로 파일 전송 요청을 함</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51</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940F41AC-2F55-6182-3811-B59C18D31F06}"/>
                </a:ext>
              </a:extLst>
            </p:cNvPr>
            <p:cNvSpPr txBox="1"/>
            <p:nvPr/>
          </p:nvSpPr>
          <p:spPr>
            <a:xfrm>
              <a:off x="3175155"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20" name="Rectangle 19">
            <a:extLst>
              <a:ext uri="{FF2B5EF4-FFF2-40B4-BE49-F238E27FC236}">
                <a16:creationId xmlns:a16="http://schemas.microsoft.com/office/drawing/2014/main" id="{1D5971E4-3695-23D0-AAA0-8CC3C4501F89}"/>
              </a:ext>
            </a:extLst>
          </p:cNvPr>
          <p:cNvSpPr/>
          <p:nvPr/>
        </p:nvSpPr>
        <p:spPr>
          <a:xfrm>
            <a:off x="8126143" y="5310054"/>
            <a:ext cx="2032000" cy="68349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rgbClr val="FF0000"/>
                </a:solidFill>
              </a:rPr>
              <a:t>File</a:t>
            </a:r>
            <a:r>
              <a:rPr lang="ko-KR" altLang="en-US" dirty="0">
                <a:solidFill>
                  <a:srgbClr val="FF0000"/>
                </a:solidFill>
              </a:rPr>
              <a:t> </a:t>
            </a:r>
            <a:r>
              <a:rPr lang="en-US" altLang="ko-KR" dirty="0">
                <a:solidFill>
                  <a:srgbClr val="FF0000"/>
                </a:solidFill>
              </a:rPr>
              <a:t>Owners:</a:t>
            </a:r>
          </a:p>
          <a:p>
            <a:pPr algn="ctr"/>
            <a:r>
              <a:rPr lang="en-US" altLang="ko-KR" dirty="0">
                <a:solidFill>
                  <a:srgbClr val="FF0000"/>
                </a:solidFill>
              </a:rPr>
              <a:t>A -&gt; B</a:t>
            </a:r>
            <a:r>
              <a:rPr lang="ko-KR" altLang="en-US" dirty="0">
                <a:solidFill>
                  <a:srgbClr val="FF0000"/>
                </a:solidFill>
              </a:rPr>
              <a:t> </a:t>
            </a:r>
            <a:r>
              <a:rPr lang="en-US" altLang="ko-KR" dirty="0">
                <a:solidFill>
                  <a:srgbClr val="FF0000"/>
                </a:solidFill>
              </a:rPr>
              <a:t>-&gt; NULL</a:t>
            </a:r>
          </a:p>
        </p:txBody>
      </p:sp>
      <p:sp>
        <p:nvSpPr>
          <p:cNvPr id="29" name="Rectangle 28">
            <a:extLst>
              <a:ext uri="{FF2B5EF4-FFF2-40B4-BE49-F238E27FC236}">
                <a16:creationId xmlns:a16="http://schemas.microsoft.com/office/drawing/2014/main" id="{EE845298-9970-3AB6-393E-31931F63FB27}"/>
              </a:ext>
            </a:extLst>
          </p:cNvPr>
          <p:cNvSpPr/>
          <p:nvPr/>
        </p:nvSpPr>
        <p:spPr>
          <a:xfrm>
            <a:off x="5747950" y="5569527"/>
            <a:ext cx="683491" cy="27709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31" name="Connector: Elbow 30">
            <a:extLst>
              <a:ext uri="{FF2B5EF4-FFF2-40B4-BE49-F238E27FC236}">
                <a16:creationId xmlns:a16="http://schemas.microsoft.com/office/drawing/2014/main" id="{617662C5-2DB0-121B-92DD-951D9FF85884}"/>
              </a:ext>
            </a:extLst>
          </p:cNvPr>
          <p:cNvCxnSpPr>
            <a:stCxn id="29" idx="3"/>
            <a:endCxn id="6" idx="3"/>
          </p:cNvCxnSpPr>
          <p:nvPr/>
        </p:nvCxnSpPr>
        <p:spPr>
          <a:xfrm flipH="1" flipV="1">
            <a:off x="3673699" y="4285813"/>
            <a:ext cx="2757742" cy="1422260"/>
          </a:xfrm>
          <a:prstGeom prst="bentConnector3">
            <a:avLst>
              <a:gd name="adj1" fmla="val 66399"/>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CA7AB875-5638-3ABE-9390-C1CF184EEF6B}"/>
              </a:ext>
            </a:extLst>
          </p:cNvPr>
          <p:cNvCxnSpPr>
            <a:stCxn id="19" idx="1"/>
            <a:endCxn id="29" idx="1"/>
          </p:cNvCxnSpPr>
          <p:nvPr/>
        </p:nvCxnSpPr>
        <p:spPr>
          <a:xfrm rot="10800000" flipV="1">
            <a:off x="5747951" y="4291949"/>
            <a:ext cx="2770351" cy="1416123"/>
          </a:xfrm>
          <a:prstGeom prst="bentConnector3">
            <a:avLst>
              <a:gd name="adj1" fmla="val 31903"/>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1CC961DD-8ED0-B490-8E27-28D12D31CC41}"/>
              </a:ext>
            </a:extLst>
          </p:cNvPr>
          <p:cNvCxnSpPr>
            <a:stCxn id="19" idx="1"/>
            <a:endCxn id="15" idx="3"/>
          </p:cNvCxnSpPr>
          <p:nvPr/>
        </p:nvCxnSpPr>
        <p:spPr>
          <a:xfrm flipH="1" flipV="1">
            <a:off x="6713539" y="4285813"/>
            <a:ext cx="1804762" cy="6137"/>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8D7F5D59-9578-EDCC-3AAB-F659A4777910}"/>
              </a:ext>
            </a:extLst>
          </p:cNvPr>
          <p:cNvSpPr txBox="1"/>
          <p:nvPr/>
        </p:nvSpPr>
        <p:spPr>
          <a:xfrm>
            <a:off x="7008898" y="3931423"/>
            <a:ext cx="1078629" cy="369332"/>
          </a:xfrm>
          <a:prstGeom prst="rect">
            <a:avLst/>
          </a:prstGeom>
          <a:noFill/>
        </p:spPr>
        <p:txBody>
          <a:bodyPr wrap="none" rtlCol="0">
            <a:spAutoFit/>
          </a:bodyPr>
          <a:lstStyle/>
          <a:p>
            <a:r>
              <a:rPr lang="en-US" altLang="ko-KR" dirty="0">
                <a:solidFill>
                  <a:srgbClr val="FF0000"/>
                </a:solidFill>
              </a:rPr>
              <a:t>rock.jpg!!</a:t>
            </a:r>
            <a:endParaRPr lang="ko-KR" altLang="en-US" dirty="0">
              <a:solidFill>
                <a:srgbClr val="FF0000"/>
              </a:solidFill>
            </a:endParaRPr>
          </a:p>
        </p:txBody>
      </p:sp>
      <p:sp>
        <p:nvSpPr>
          <p:cNvPr id="39" name="TextBox 38">
            <a:extLst>
              <a:ext uri="{FF2B5EF4-FFF2-40B4-BE49-F238E27FC236}">
                <a16:creationId xmlns:a16="http://schemas.microsoft.com/office/drawing/2014/main" id="{7EA13307-71DA-0370-5D75-E8ACC088158F}"/>
              </a:ext>
            </a:extLst>
          </p:cNvPr>
          <p:cNvSpPr txBox="1"/>
          <p:nvPr/>
        </p:nvSpPr>
        <p:spPr>
          <a:xfrm>
            <a:off x="3841457" y="3931423"/>
            <a:ext cx="1078629" cy="369332"/>
          </a:xfrm>
          <a:prstGeom prst="rect">
            <a:avLst/>
          </a:prstGeom>
          <a:noFill/>
        </p:spPr>
        <p:txBody>
          <a:bodyPr wrap="none" rtlCol="0">
            <a:spAutoFit/>
          </a:bodyPr>
          <a:lstStyle/>
          <a:p>
            <a:r>
              <a:rPr lang="en-US" altLang="ko-KR" dirty="0">
                <a:solidFill>
                  <a:srgbClr val="FF0000"/>
                </a:solidFill>
              </a:rPr>
              <a:t>rock.jpg!!</a:t>
            </a:r>
            <a:endParaRPr lang="ko-KR" altLang="en-US" dirty="0">
              <a:solidFill>
                <a:srgbClr val="FF0000"/>
              </a:solidFill>
            </a:endParaRPr>
          </a:p>
        </p:txBody>
      </p:sp>
    </p:spTree>
    <p:extLst>
      <p:ext uri="{BB962C8B-B14F-4D97-AF65-F5344CB8AC3E}">
        <p14:creationId xmlns:p14="http://schemas.microsoft.com/office/powerpoint/2010/main" val="2153563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err="1"/>
              <a:t>Peer.A</a:t>
            </a:r>
            <a:r>
              <a:rPr lang="en-US" altLang="ko-KR" dirty="0"/>
              <a:t>/B</a:t>
            </a:r>
            <a:r>
              <a:rPr lang="ko-KR" altLang="en-US" dirty="0"/>
              <a:t>와 </a:t>
            </a:r>
            <a:r>
              <a:rPr lang="en-US" altLang="ko-KR" dirty="0" err="1"/>
              <a:t>Peer.C</a:t>
            </a:r>
            <a:r>
              <a:rPr lang="ko-KR" altLang="en-US" dirty="0"/>
              <a:t>가 각각 파일 송</a:t>
            </a:r>
            <a:r>
              <a:rPr lang="en-US" altLang="ko-KR" dirty="0"/>
              <a:t>/</a:t>
            </a:r>
            <a:r>
              <a:rPr lang="ko-KR" altLang="en-US" dirty="0"/>
              <a:t>수신 스레드 생성</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52</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796764"/>
            <a:chOff x="2817092" y="2944382"/>
            <a:chExt cx="1644072" cy="1796764"/>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sp>
          <p:nvSpPr>
            <p:cNvPr id="27" name="Rectangle 26">
              <a:extLst>
                <a:ext uri="{FF2B5EF4-FFF2-40B4-BE49-F238E27FC236}">
                  <a16:creationId xmlns:a16="http://schemas.microsoft.com/office/drawing/2014/main" id="{114C9224-A70A-3B52-C129-D4D254C289B1}"/>
                </a:ext>
              </a:extLst>
            </p:cNvPr>
            <p:cNvSpPr/>
            <p:nvPr/>
          </p:nvSpPr>
          <p:spPr>
            <a:xfrm>
              <a:off x="2929783" y="4363027"/>
              <a:ext cx="1418688" cy="378119"/>
            </a:xfrm>
            <a:prstGeom prst="rect">
              <a:avLst/>
            </a:prstGeom>
            <a:solidFill>
              <a:srgbClr val="FFE5E5"/>
            </a:solid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rgbClr val="FF0000"/>
                  </a:solidFill>
                </a:rPr>
                <a:t>Thread.A</a:t>
              </a:r>
              <a:r>
                <a:rPr lang="ko-KR" altLang="en-US" dirty="0">
                  <a:solidFill>
                    <a:srgbClr val="FF0000"/>
                  </a:solidFill>
                </a:rPr>
                <a:t> </a:t>
              </a:r>
              <a:r>
                <a:rPr lang="en-US" altLang="ko-KR" dirty="0">
                  <a:solidFill>
                    <a:srgbClr val="FF0000"/>
                  </a:solidFill>
                </a:rPr>
                <a:t>-</a:t>
              </a:r>
              <a:r>
                <a:rPr lang="ko-KR" altLang="en-US" dirty="0">
                  <a:solidFill>
                    <a:srgbClr val="FF0000"/>
                  </a:solidFill>
                </a:rPr>
                <a:t> </a:t>
              </a:r>
              <a:r>
                <a:rPr lang="en-US" altLang="ko-KR" dirty="0">
                  <a:solidFill>
                    <a:srgbClr val="FF0000"/>
                  </a:solidFill>
                </a:rPr>
                <a:t>S</a:t>
              </a: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2283312"/>
            <a:chOff x="2817092" y="2944382"/>
            <a:chExt cx="1644072" cy="2283312"/>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sp>
          <p:nvSpPr>
            <p:cNvPr id="31" name="Rectangle 30">
              <a:extLst>
                <a:ext uri="{FF2B5EF4-FFF2-40B4-BE49-F238E27FC236}">
                  <a16:creationId xmlns:a16="http://schemas.microsoft.com/office/drawing/2014/main" id="{E89BCA3B-E759-566A-25D5-31ABED632F63}"/>
                </a:ext>
              </a:extLst>
            </p:cNvPr>
            <p:cNvSpPr/>
            <p:nvPr/>
          </p:nvSpPr>
          <p:spPr>
            <a:xfrm>
              <a:off x="2929783" y="4849575"/>
              <a:ext cx="1418688" cy="378119"/>
            </a:xfrm>
            <a:prstGeom prst="rect">
              <a:avLst/>
            </a:prstGeom>
            <a:solidFill>
              <a:srgbClr val="FFE5E5"/>
            </a:solid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rgbClr val="FF0000"/>
                  </a:solidFill>
                </a:rPr>
                <a:t>Thread.B</a:t>
              </a:r>
              <a:r>
                <a:rPr lang="en-US" altLang="ko-KR" dirty="0">
                  <a:solidFill>
                    <a:srgbClr val="FF0000"/>
                  </a:solidFill>
                </a:rPr>
                <a:t> - S</a:t>
              </a: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546761" y="3714813"/>
              <a:ext cx="184731" cy="369332"/>
            </a:xfrm>
            <a:prstGeom prst="rect">
              <a:avLst/>
            </a:prstGeom>
            <a:noFill/>
          </p:spPr>
          <p:txBody>
            <a:bodyPr wrap="none" rtlCol="0">
              <a:spAutoFit/>
            </a:bodyPr>
            <a:lstStyle/>
            <a:p>
              <a:pPr algn="ct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14" name="Rectangle 13">
            <a:extLst>
              <a:ext uri="{FF2B5EF4-FFF2-40B4-BE49-F238E27FC236}">
                <a16:creationId xmlns:a16="http://schemas.microsoft.com/office/drawing/2014/main" id="{287C2980-EEC8-2944-A932-4694C9FCD44A}"/>
              </a:ext>
            </a:extLst>
          </p:cNvPr>
          <p:cNvSpPr/>
          <p:nvPr/>
        </p:nvSpPr>
        <p:spPr>
          <a:xfrm>
            <a:off x="8432799" y="5366898"/>
            <a:ext cx="1418688" cy="378119"/>
          </a:xfrm>
          <a:prstGeom prst="rect">
            <a:avLst/>
          </a:prstGeom>
          <a:solidFill>
            <a:srgbClr val="FFE5E5"/>
          </a:solid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rgbClr val="FF0000"/>
                </a:solidFill>
              </a:rPr>
              <a:t>Thread.C</a:t>
            </a:r>
            <a:r>
              <a:rPr lang="ko-KR" altLang="en-US" dirty="0">
                <a:solidFill>
                  <a:srgbClr val="FF0000"/>
                </a:solidFill>
              </a:rPr>
              <a:t> </a:t>
            </a:r>
            <a:r>
              <a:rPr lang="en-US" altLang="ko-KR" dirty="0">
                <a:solidFill>
                  <a:srgbClr val="FF0000"/>
                </a:solidFill>
              </a:rPr>
              <a:t>-</a:t>
            </a:r>
            <a:r>
              <a:rPr lang="ko-KR" altLang="en-US" dirty="0">
                <a:solidFill>
                  <a:srgbClr val="FF0000"/>
                </a:solidFill>
              </a:rPr>
              <a:t> </a:t>
            </a:r>
            <a:r>
              <a:rPr lang="en-US" altLang="ko-KR" dirty="0">
                <a:solidFill>
                  <a:srgbClr val="FF0000"/>
                </a:solidFill>
              </a:rPr>
              <a:t>R</a:t>
            </a:r>
          </a:p>
        </p:txBody>
      </p:sp>
      <p:sp>
        <p:nvSpPr>
          <p:cNvPr id="20" name="Rectangle 19">
            <a:extLst>
              <a:ext uri="{FF2B5EF4-FFF2-40B4-BE49-F238E27FC236}">
                <a16:creationId xmlns:a16="http://schemas.microsoft.com/office/drawing/2014/main" id="{4663B754-9252-3532-535D-70F82127F484}"/>
              </a:ext>
            </a:extLst>
          </p:cNvPr>
          <p:cNvSpPr/>
          <p:nvPr/>
        </p:nvSpPr>
        <p:spPr>
          <a:xfrm>
            <a:off x="8432799" y="5850117"/>
            <a:ext cx="1418688" cy="378119"/>
          </a:xfrm>
          <a:prstGeom prst="rect">
            <a:avLst/>
          </a:prstGeom>
          <a:solidFill>
            <a:srgbClr val="FFE5E5"/>
          </a:solid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rgbClr val="FF0000"/>
                </a:solidFill>
              </a:rPr>
              <a:t>Thread.C</a:t>
            </a:r>
            <a:r>
              <a:rPr lang="ko-KR" altLang="en-US" dirty="0">
                <a:solidFill>
                  <a:srgbClr val="FF0000"/>
                </a:solidFill>
              </a:rPr>
              <a:t> </a:t>
            </a:r>
            <a:r>
              <a:rPr lang="en-US" altLang="ko-KR" dirty="0">
                <a:solidFill>
                  <a:srgbClr val="FF0000"/>
                </a:solidFill>
              </a:rPr>
              <a:t>-</a:t>
            </a:r>
            <a:r>
              <a:rPr lang="ko-KR" altLang="en-US" dirty="0">
                <a:solidFill>
                  <a:srgbClr val="FF0000"/>
                </a:solidFill>
              </a:rPr>
              <a:t> </a:t>
            </a:r>
            <a:r>
              <a:rPr lang="en-US" altLang="ko-KR" dirty="0">
                <a:solidFill>
                  <a:srgbClr val="FF0000"/>
                </a:solidFill>
              </a:rPr>
              <a:t>R</a:t>
            </a:r>
          </a:p>
        </p:txBody>
      </p:sp>
      <p:sp>
        <p:nvSpPr>
          <p:cNvPr id="24" name="TextBox 23">
            <a:extLst>
              <a:ext uri="{FF2B5EF4-FFF2-40B4-BE49-F238E27FC236}">
                <a16:creationId xmlns:a16="http://schemas.microsoft.com/office/drawing/2014/main" id="{9AE15B67-9123-447C-FF0E-DB7A5AE3895A}"/>
              </a:ext>
            </a:extLst>
          </p:cNvPr>
          <p:cNvSpPr txBox="1"/>
          <p:nvPr/>
        </p:nvSpPr>
        <p:spPr>
          <a:xfrm>
            <a:off x="5625724" y="4718685"/>
            <a:ext cx="927946" cy="369332"/>
          </a:xfrm>
          <a:prstGeom prst="rect">
            <a:avLst/>
          </a:prstGeom>
          <a:noFill/>
        </p:spPr>
        <p:txBody>
          <a:bodyPr wrap="none" rtlCol="0">
            <a:spAutoFit/>
          </a:bodyPr>
          <a:lstStyle/>
          <a:p>
            <a:pPr algn="ctr"/>
            <a:r>
              <a:rPr lang="en-US" altLang="ko-KR" dirty="0"/>
              <a:t>rock.jpg</a:t>
            </a:r>
            <a:endParaRPr lang="ko-KR" altLang="en-US" dirty="0"/>
          </a:p>
        </p:txBody>
      </p:sp>
    </p:spTree>
    <p:extLst>
      <p:ext uri="{BB962C8B-B14F-4D97-AF65-F5344CB8AC3E}">
        <p14:creationId xmlns:p14="http://schemas.microsoft.com/office/powerpoint/2010/main" val="1056825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err="1"/>
              <a:t>Peer.A</a:t>
            </a:r>
            <a:r>
              <a:rPr lang="en-US" altLang="ko-KR" dirty="0"/>
              <a:t>/B</a:t>
            </a:r>
            <a:r>
              <a:rPr lang="ko-KR" altLang="en-US" dirty="0"/>
              <a:t>가 </a:t>
            </a:r>
            <a:r>
              <a:rPr lang="en-US" altLang="ko-KR" dirty="0" err="1"/>
              <a:t>Peer.C</a:t>
            </a:r>
            <a:r>
              <a:rPr lang="ko-KR" altLang="en-US" dirty="0"/>
              <a:t>에게 파일 전송</a:t>
            </a:r>
            <a:r>
              <a:rPr lang="en-US" altLang="ko-KR" dirty="0"/>
              <a:t>, </a:t>
            </a:r>
            <a:r>
              <a:rPr lang="ko-KR" altLang="en-US" dirty="0"/>
              <a:t>속도 비교</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53</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175155" y="3714813"/>
              <a:ext cx="927946" cy="369332"/>
            </a:xfrm>
            <a:prstGeom prst="rect">
              <a:avLst/>
            </a:prstGeom>
            <a:noFill/>
          </p:spPr>
          <p:txBody>
            <a:bodyPr wrap="none" rtlCol="0">
              <a:spAutoFit/>
            </a:bodyPr>
            <a:lstStyle/>
            <a:p>
              <a:pPr algn="ctr"/>
              <a:r>
                <a:rPr lang="en-US" altLang="ko-KR" dirty="0">
                  <a:solidFill>
                    <a:srgbClr val="FF0000"/>
                  </a:solidFill>
                </a:rPr>
                <a:t>rock.jpg</a:t>
              </a:r>
              <a:endParaRPr lang="ko-KR" altLang="en-US" dirty="0">
                <a:solidFill>
                  <a:srgbClr val="FF0000"/>
                </a:solidFill>
              </a:endParaRPr>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14" name="Rectangle 13">
            <a:extLst>
              <a:ext uri="{FF2B5EF4-FFF2-40B4-BE49-F238E27FC236}">
                <a16:creationId xmlns:a16="http://schemas.microsoft.com/office/drawing/2014/main" id="{287C2980-EEC8-2944-A932-4694C9FCD44A}"/>
              </a:ext>
            </a:extLst>
          </p:cNvPr>
          <p:cNvSpPr/>
          <p:nvPr/>
        </p:nvSpPr>
        <p:spPr>
          <a:xfrm>
            <a:off x="8432799" y="5366898"/>
            <a:ext cx="1418688" cy="378119"/>
          </a:xfrm>
          <a:prstGeom prst="rect">
            <a:avLst/>
          </a:prstGeom>
          <a:solidFill>
            <a:schemeClr val="bg2">
              <a:lumMod val="90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Thread.C</a:t>
            </a:r>
            <a:r>
              <a:rPr lang="ko-KR" altLang="en-US" dirty="0">
                <a:solidFill>
                  <a:schemeClr val="tx1"/>
                </a:solidFill>
              </a:rPr>
              <a:t> </a:t>
            </a:r>
            <a:r>
              <a:rPr lang="en-US" altLang="ko-KR" dirty="0">
                <a:solidFill>
                  <a:schemeClr val="tx1"/>
                </a:solidFill>
              </a:rPr>
              <a:t>-</a:t>
            </a:r>
            <a:r>
              <a:rPr lang="ko-KR" altLang="en-US" dirty="0">
                <a:solidFill>
                  <a:schemeClr val="tx1"/>
                </a:solidFill>
              </a:rPr>
              <a:t> </a:t>
            </a:r>
            <a:r>
              <a:rPr lang="en-US" altLang="ko-KR" dirty="0">
                <a:solidFill>
                  <a:schemeClr val="tx1"/>
                </a:solidFill>
              </a:rPr>
              <a:t>R</a:t>
            </a:r>
          </a:p>
        </p:txBody>
      </p:sp>
      <p:sp>
        <p:nvSpPr>
          <p:cNvPr id="20" name="Rectangle 19">
            <a:extLst>
              <a:ext uri="{FF2B5EF4-FFF2-40B4-BE49-F238E27FC236}">
                <a16:creationId xmlns:a16="http://schemas.microsoft.com/office/drawing/2014/main" id="{4663B754-9252-3532-535D-70F82127F484}"/>
              </a:ext>
            </a:extLst>
          </p:cNvPr>
          <p:cNvSpPr/>
          <p:nvPr/>
        </p:nvSpPr>
        <p:spPr>
          <a:xfrm>
            <a:off x="8432799" y="5850117"/>
            <a:ext cx="1418688" cy="378119"/>
          </a:xfrm>
          <a:prstGeom prst="rect">
            <a:avLst/>
          </a:prstGeom>
          <a:solidFill>
            <a:schemeClr val="bg2">
              <a:lumMod val="90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Thread.C</a:t>
            </a:r>
            <a:r>
              <a:rPr lang="ko-KR" altLang="en-US" dirty="0">
                <a:solidFill>
                  <a:schemeClr val="tx1"/>
                </a:solidFill>
              </a:rPr>
              <a:t> </a:t>
            </a:r>
            <a:r>
              <a:rPr lang="en-US" altLang="ko-KR" dirty="0">
                <a:solidFill>
                  <a:schemeClr val="tx1"/>
                </a:solidFill>
              </a:rPr>
              <a:t>-</a:t>
            </a:r>
            <a:r>
              <a:rPr lang="ko-KR" altLang="en-US" dirty="0">
                <a:solidFill>
                  <a:schemeClr val="tx1"/>
                </a:solidFill>
              </a:rPr>
              <a:t> </a:t>
            </a:r>
            <a:r>
              <a:rPr lang="en-US" altLang="ko-KR" dirty="0">
                <a:solidFill>
                  <a:schemeClr val="tx1"/>
                </a:solidFill>
              </a:rPr>
              <a:t>R</a:t>
            </a:r>
          </a:p>
        </p:txBody>
      </p:sp>
      <p:sp>
        <p:nvSpPr>
          <p:cNvPr id="24" name="TextBox 23">
            <a:extLst>
              <a:ext uri="{FF2B5EF4-FFF2-40B4-BE49-F238E27FC236}">
                <a16:creationId xmlns:a16="http://schemas.microsoft.com/office/drawing/2014/main" id="{9AE15B67-9123-447C-FF0E-DB7A5AE3895A}"/>
              </a:ext>
            </a:extLst>
          </p:cNvPr>
          <p:cNvSpPr txBox="1"/>
          <p:nvPr/>
        </p:nvSpPr>
        <p:spPr>
          <a:xfrm>
            <a:off x="5625724" y="4718685"/>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25" name="Rectangle 24">
            <a:extLst>
              <a:ext uri="{FF2B5EF4-FFF2-40B4-BE49-F238E27FC236}">
                <a16:creationId xmlns:a16="http://schemas.microsoft.com/office/drawing/2014/main" id="{9CE604C6-99D1-317B-30F2-602645AA8BB4}"/>
              </a:ext>
            </a:extLst>
          </p:cNvPr>
          <p:cNvSpPr/>
          <p:nvPr/>
        </p:nvSpPr>
        <p:spPr>
          <a:xfrm>
            <a:off x="2334209" y="5366897"/>
            <a:ext cx="1418688" cy="378119"/>
          </a:xfrm>
          <a:prstGeom prst="rect">
            <a:avLst/>
          </a:prstGeom>
          <a:solidFill>
            <a:schemeClr val="bg2">
              <a:lumMod val="90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Thread.A</a:t>
            </a:r>
            <a:r>
              <a:rPr lang="ko-KR" altLang="en-US" dirty="0">
                <a:solidFill>
                  <a:schemeClr val="tx1"/>
                </a:solidFill>
              </a:rPr>
              <a:t> </a:t>
            </a:r>
            <a:r>
              <a:rPr lang="en-US" altLang="ko-KR" dirty="0">
                <a:solidFill>
                  <a:schemeClr val="tx1"/>
                </a:solidFill>
              </a:rPr>
              <a:t>-</a:t>
            </a:r>
            <a:r>
              <a:rPr lang="ko-KR" altLang="en-US" dirty="0">
                <a:solidFill>
                  <a:schemeClr val="tx1"/>
                </a:solidFill>
              </a:rPr>
              <a:t> </a:t>
            </a:r>
            <a:r>
              <a:rPr lang="en-US" altLang="ko-KR" dirty="0">
                <a:solidFill>
                  <a:schemeClr val="tx1"/>
                </a:solidFill>
              </a:rPr>
              <a:t>S</a:t>
            </a:r>
          </a:p>
        </p:txBody>
      </p:sp>
      <p:sp>
        <p:nvSpPr>
          <p:cNvPr id="26" name="Rectangle 25">
            <a:extLst>
              <a:ext uri="{FF2B5EF4-FFF2-40B4-BE49-F238E27FC236}">
                <a16:creationId xmlns:a16="http://schemas.microsoft.com/office/drawing/2014/main" id="{ABC2538A-6A28-AB6C-0AD8-FDEBB5DFD39C}"/>
              </a:ext>
            </a:extLst>
          </p:cNvPr>
          <p:cNvSpPr/>
          <p:nvPr/>
        </p:nvSpPr>
        <p:spPr>
          <a:xfrm>
            <a:off x="5380352" y="5850116"/>
            <a:ext cx="1418688" cy="378119"/>
          </a:xfrm>
          <a:prstGeom prst="rect">
            <a:avLst/>
          </a:prstGeom>
          <a:solidFill>
            <a:schemeClr val="bg2">
              <a:lumMod val="90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Thread.B</a:t>
            </a:r>
            <a:r>
              <a:rPr lang="en-US" altLang="ko-KR" dirty="0">
                <a:solidFill>
                  <a:schemeClr val="tx1"/>
                </a:solidFill>
              </a:rPr>
              <a:t> - S</a:t>
            </a:r>
          </a:p>
        </p:txBody>
      </p:sp>
      <p:cxnSp>
        <p:nvCxnSpPr>
          <p:cNvPr id="29" name="Straight Arrow Connector 28">
            <a:extLst>
              <a:ext uri="{FF2B5EF4-FFF2-40B4-BE49-F238E27FC236}">
                <a16:creationId xmlns:a16="http://schemas.microsoft.com/office/drawing/2014/main" id="{2693C7AD-8B0B-50FD-3A57-33544133673C}"/>
              </a:ext>
            </a:extLst>
          </p:cNvPr>
          <p:cNvCxnSpPr>
            <a:stCxn id="25" idx="3"/>
            <a:endCxn id="14" idx="1"/>
          </p:cNvCxnSpPr>
          <p:nvPr/>
        </p:nvCxnSpPr>
        <p:spPr>
          <a:xfrm>
            <a:off x="3752897" y="5555957"/>
            <a:ext cx="4679902" cy="1"/>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D7F531B5-09AF-5DB5-2C51-311683C8EAF0}"/>
              </a:ext>
            </a:extLst>
          </p:cNvPr>
          <p:cNvCxnSpPr>
            <a:stCxn id="26" idx="3"/>
            <a:endCxn id="20" idx="1"/>
          </p:cNvCxnSpPr>
          <p:nvPr/>
        </p:nvCxnSpPr>
        <p:spPr>
          <a:xfrm>
            <a:off x="6799040" y="6039176"/>
            <a:ext cx="1633759" cy="1"/>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E91E718D-4835-B832-216A-3E9B0B57304A}"/>
              </a:ext>
            </a:extLst>
          </p:cNvPr>
          <p:cNvSpPr txBox="1"/>
          <p:nvPr/>
        </p:nvSpPr>
        <p:spPr>
          <a:xfrm>
            <a:off x="4143924" y="5216000"/>
            <a:ext cx="927946" cy="369332"/>
          </a:xfrm>
          <a:prstGeom prst="rect">
            <a:avLst/>
          </a:prstGeom>
          <a:noFill/>
        </p:spPr>
        <p:txBody>
          <a:bodyPr wrap="none" rtlCol="0">
            <a:spAutoFit/>
          </a:bodyPr>
          <a:lstStyle/>
          <a:p>
            <a:r>
              <a:rPr lang="en-US" altLang="ko-KR" dirty="0">
                <a:solidFill>
                  <a:srgbClr val="FF0000"/>
                </a:solidFill>
              </a:rPr>
              <a:t>rock.jpg</a:t>
            </a:r>
            <a:endParaRPr lang="ko-KR" altLang="en-US" dirty="0">
              <a:solidFill>
                <a:srgbClr val="FF0000"/>
              </a:solidFill>
            </a:endParaRPr>
          </a:p>
        </p:txBody>
      </p:sp>
      <p:sp>
        <p:nvSpPr>
          <p:cNvPr id="35" name="TextBox 34">
            <a:extLst>
              <a:ext uri="{FF2B5EF4-FFF2-40B4-BE49-F238E27FC236}">
                <a16:creationId xmlns:a16="http://schemas.microsoft.com/office/drawing/2014/main" id="{F3BB8B62-2E80-BDEA-446F-C7B6173F3CF1}"/>
              </a:ext>
            </a:extLst>
          </p:cNvPr>
          <p:cNvSpPr txBox="1"/>
          <p:nvPr/>
        </p:nvSpPr>
        <p:spPr>
          <a:xfrm>
            <a:off x="7106838" y="5669843"/>
            <a:ext cx="927946" cy="369332"/>
          </a:xfrm>
          <a:prstGeom prst="rect">
            <a:avLst/>
          </a:prstGeom>
          <a:noFill/>
        </p:spPr>
        <p:txBody>
          <a:bodyPr wrap="none" rtlCol="0">
            <a:spAutoFit/>
          </a:bodyPr>
          <a:lstStyle/>
          <a:p>
            <a:r>
              <a:rPr lang="en-US" altLang="ko-KR" dirty="0">
                <a:solidFill>
                  <a:srgbClr val="FF0000"/>
                </a:solidFill>
              </a:rPr>
              <a:t>rock.jpg</a:t>
            </a:r>
            <a:endParaRPr lang="ko-KR" altLang="en-US" dirty="0">
              <a:solidFill>
                <a:srgbClr val="FF0000"/>
              </a:solidFill>
            </a:endParaRPr>
          </a:p>
        </p:txBody>
      </p:sp>
    </p:spTree>
    <p:extLst>
      <p:ext uri="{BB962C8B-B14F-4D97-AF65-F5344CB8AC3E}">
        <p14:creationId xmlns:p14="http://schemas.microsoft.com/office/powerpoint/2010/main" val="1654011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ko-KR" altLang="en-US" dirty="0"/>
              <a:t>파일 송</a:t>
            </a:r>
            <a:r>
              <a:rPr lang="en-US" altLang="ko-KR" dirty="0"/>
              <a:t>/</a:t>
            </a:r>
            <a:r>
              <a:rPr lang="ko-KR" altLang="en-US" dirty="0"/>
              <a:t>수신 스레드 제거</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54</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175155"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14" name="Rectangle 13">
            <a:extLst>
              <a:ext uri="{FF2B5EF4-FFF2-40B4-BE49-F238E27FC236}">
                <a16:creationId xmlns:a16="http://schemas.microsoft.com/office/drawing/2014/main" id="{287C2980-EEC8-2944-A932-4694C9FCD44A}"/>
              </a:ext>
            </a:extLst>
          </p:cNvPr>
          <p:cNvSpPr/>
          <p:nvPr/>
        </p:nvSpPr>
        <p:spPr>
          <a:xfrm>
            <a:off x="8432799" y="5366898"/>
            <a:ext cx="1418688" cy="378119"/>
          </a:xfrm>
          <a:prstGeom prst="rect">
            <a:avLst/>
          </a:prstGeom>
          <a:solidFill>
            <a:srgbClr val="FFF7F7"/>
          </a:solidFill>
          <a:ln w="28575">
            <a:solidFill>
              <a:srgbClr val="FFCDC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rgbClr val="FFCDCD"/>
                </a:solidFill>
              </a:rPr>
              <a:t>Thread.C</a:t>
            </a:r>
            <a:r>
              <a:rPr lang="ko-KR" altLang="en-US" dirty="0">
                <a:solidFill>
                  <a:srgbClr val="FFCDCD"/>
                </a:solidFill>
              </a:rPr>
              <a:t> </a:t>
            </a:r>
            <a:r>
              <a:rPr lang="en-US" altLang="ko-KR" dirty="0">
                <a:solidFill>
                  <a:srgbClr val="FFCDCD"/>
                </a:solidFill>
              </a:rPr>
              <a:t>-</a:t>
            </a:r>
            <a:r>
              <a:rPr lang="ko-KR" altLang="en-US" dirty="0">
                <a:solidFill>
                  <a:srgbClr val="FFCDCD"/>
                </a:solidFill>
              </a:rPr>
              <a:t> </a:t>
            </a:r>
            <a:r>
              <a:rPr lang="en-US" altLang="ko-KR" dirty="0">
                <a:solidFill>
                  <a:srgbClr val="FFCDCD"/>
                </a:solidFill>
              </a:rPr>
              <a:t>R</a:t>
            </a:r>
          </a:p>
        </p:txBody>
      </p:sp>
      <p:sp>
        <p:nvSpPr>
          <p:cNvPr id="20" name="Rectangle 19">
            <a:extLst>
              <a:ext uri="{FF2B5EF4-FFF2-40B4-BE49-F238E27FC236}">
                <a16:creationId xmlns:a16="http://schemas.microsoft.com/office/drawing/2014/main" id="{4663B754-9252-3532-535D-70F82127F484}"/>
              </a:ext>
            </a:extLst>
          </p:cNvPr>
          <p:cNvSpPr/>
          <p:nvPr/>
        </p:nvSpPr>
        <p:spPr>
          <a:xfrm>
            <a:off x="8432799" y="5850117"/>
            <a:ext cx="1418688" cy="378119"/>
          </a:xfrm>
          <a:prstGeom prst="rect">
            <a:avLst/>
          </a:prstGeom>
          <a:solidFill>
            <a:srgbClr val="FFF7F7"/>
          </a:solidFill>
          <a:ln w="28575">
            <a:solidFill>
              <a:srgbClr val="FFCDC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rgbClr val="FFCDCD"/>
                </a:solidFill>
              </a:rPr>
              <a:t>Thread.C</a:t>
            </a:r>
            <a:r>
              <a:rPr lang="ko-KR" altLang="en-US" dirty="0">
                <a:solidFill>
                  <a:srgbClr val="FFCDCD"/>
                </a:solidFill>
              </a:rPr>
              <a:t> </a:t>
            </a:r>
            <a:r>
              <a:rPr lang="en-US" altLang="ko-KR" dirty="0">
                <a:solidFill>
                  <a:srgbClr val="FFCDCD"/>
                </a:solidFill>
              </a:rPr>
              <a:t>-</a:t>
            </a:r>
            <a:r>
              <a:rPr lang="ko-KR" altLang="en-US" dirty="0">
                <a:solidFill>
                  <a:srgbClr val="FFCDCD"/>
                </a:solidFill>
              </a:rPr>
              <a:t> </a:t>
            </a:r>
            <a:r>
              <a:rPr lang="en-US" altLang="ko-KR" dirty="0">
                <a:solidFill>
                  <a:srgbClr val="FFCDCD"/>
                </a:solidFill>
              </a:rPr>
              <a:t>R</a:t>
            </a:r>
          </a:p>
        </p:txBody>
      </p:sp>
      <p:sp>
        <p:nvSpPr>
          <p:cNvPr id="24" name="TextBox 23">
            <a:extLst>
              <a:ext uri="{FF2B5EF4-FFF2-40B4-BE49-F238E27FC236}">
                <a16:creationId xmlns:a16="http://schemas.microsoft.com/office/drawing/2014/main" id="{9AE15B67-9123-447C-FF0E-DB7A5AE3895A}"/>
              </a:ext>
            </a:extLst>
          </p:cNvPr>
          <p:cNvSpPr txBox="1"/>
          <p:nvPr/>
        </p:nvSpPr>
        <p:spPr>
          <a:xfrm>
            <a:off x="5625724" y="4718685"/>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25" name="Rectangle 24">
            <a:extLst>
              <a:ext uri="{FF2B5EF4-FFF2-40B4-BE49-F238E27FC236}">
                <a16:creationId xmlns:a16="http://schemas.microsoft.com/office/drawing/2014/main" id="{9CE604C6-99D1-317B-30F2-602645AA8BB4}"/>
              </a:ext>
            </a:extLst>
          </p:cNvPr>
          <p:cNvSpPr/>
          <p:nvPr/>
        </p:nvSpPr>
        <p:spPr>
          <a:xfrm>
            <a:off x="2334209" y="5366897"/>
            <a:ext cx="1418688" cy="378119"/>
          </a:xfrm>
          <a:prstGeom prst="rect">
            <a:avLst/>
          </a:prstGeom>
          <a:solidFill>
            <a:srgbClr val="FFF7F7"/>
          </a:solidFill>
          <a:ln w="28575">
            <a:solidFill>
              <a:srgbClr val="FFCDC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rgbClr val="FFCDCD"/>
                </a:solidFill>
              </a:rPr>
              <a:t>Thread.A</a:t>
            </a:r>
            <a:r>
              <a:rPr lang="ko-KR" altLang="en-US" dirty="0">
                <a:solidFill>
                  <a:srgbClr val="FFCDCD"/>
                </a:solidFill>
              </a:rPr>
              <a:t> </a:t>
            </a:r>
            <a:r>
              <a:rPr lang="en-US" altLang="ko-KR" dirty="0">
                <a:solidFill>
                  <a:srgbClr val="FFCDCD"/>
                </a:solidFill>
              </a:rPr>
              <a:t>-</a:t>
            </a:r>
            <a:r>
              <a:rPr lang="ko-KR" altLang="en-US" dirty="0">
                <a:solidFill>
                  <a:srgbClr val="FFCDCD"/>
                </a:solidFill>
              </a:rPr>
              <a:t> </a:t>
            </a:r>
            <a:r>
              <a:rPr lang="en-US" altLang="ko-KR" dirty="0">
                <a:solidFill>
                  <a:srgbClr val="FFCDCD"/>
                </a:solidFill>
              </a:rPr>
              <a:t>S</a:t>
            </a:r>
          </a:p>
        </p:txBody>
      </p:sp>
      <p:sp>
        <p:nvSpPr>
          <p:cNvPr id="26" name="Rectangle 25">
            <a:extLst>
              <a:ext uri="{FF2B5EF4-FFF2-40B4-BE49-F238E27FC236}">
                <a16:creationId xmlns:a16="http://schemas.microsoft.com/office/drawing/2014/main" id="{ABC2538A-6A28-AB6C-0AD8-FDEBB5DFD39C}"/>
              </a:ext>
            </a:extLst>
          </p:cNvPr>
          <p:cNvSpPr/>
          <p:nvPr/>
        </p:nvSpPr>
        <p:spPr>
          <a:xfrm>
            <a:off x="5380352" y="5850116"/>
            <a:ext cx="1418688" cy="378119"/>
          </a:xfrm>
          <a:prstGeom prst="rect">
            <a:avLst/>
          </a:prstGeom>
          <a:solidFill>
            <a:srgbClr val="FFF7F7"/>
          </a:solidFill>
          <a:ln w="28575">
            <a:solidFill>
              <a:srgbClr val="FFCDC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rgbClr val="FFCDCD"/>
                </a:solidFill>
              </a:rPr>
              <a:t>Thread.B</a:t>
            </a:r>
            <a:r>
              <a:rPr lang="en-US" altLang="ko-KR" dirty="0">
                <a:solidFill>
                  <a:srgbClr val="FFCDCD"/>
                </a:solidFill>
              </a:rPr>
              <a:t> - S</a:t>
            </a:r>
          </a:p>
        </p:txBody>
      </p:sp>
    </p:spTree>
    <p:extLst>
      <p:ext uri="{BB962C8B-B14F-4D97-AF65-F5344CB8AC3E}">
        <p14:creationId xmlns:p14="http://schemas.microsoft.com/office/powerpoint/2010/main" val="2227274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err="1"/>
              <a:t>Peer.C</a:t>
            </a:r>
            <a:r>
              <a:rPr lang="en-US" altLang="ko-KR" dirty="0"/>
              <a:t> </a:t>
            </a:r>
            <a:r>
              <a:rPr lang="ko-KR" altLang="en-US" dirty="0"/>
              <a:t>파일 다운 완료</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55</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175155"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Clients:</a:t>
            </a:r>
          </a:p>
          <a:p>
            <a:pPr algn="ctr"/>
            <a:r>
              <a:rPr lang="en-US" altLang="ko-KR" dirty="0">
                <a:solidFill>
                  <a:schemeClr val="tx1"/>
                </a:solidFill>
              </a:rPr>
              <a:t>A -&gt; B -&gt; C -&gt; NULL</a:t>
            </a:r>
          </a:p>
        </p:txBody>
      </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24" name="TextBox 23">
            <a:extLst>
              <a:ext uri="{FF2B5EF4-FFF2-40B4-BE49-F238E27FC236}">
                <a16:creationId xmlns:a16="http://schemas.microsoft.com/office/drawing/2014/main" id="{9AE15B67-9123-447C-FF0E-DB7A5AE3895A}"/>
              </a:ext>
            </a:extLst>
          </p:cNvPr>
          <p:cNvSpPr txBox="1"/>
          <p:nvPr/>
        </p:nvSpPr>
        <p:spPr>
          <a:xfrm>
            <a:off x="5625724" y="4718685"/>
            <a:ext cx="927946" cy="369332"/>
          </a:xfrm>
          <a:prstGeom prst="rect">
            <a:avLst/>
          </a:prstGeom>
          <a:noFill/>
        </p:spPr>
        <p:txBody>
          <a:bodyPr wrap="none" rtlCol="0">
            <a:spAutoFit/>
          </a:bodyPr>
          <a:lstStyle/>
          <a:p>
            <a:pPr algn="ctr"/>
            <a:r>
              <a:rPr lang="en-US" altLang="ko-KR" dirty="0"/>
              <a:t>rock.jpg</a:t>
            </a:r>
            <a:endParaRPr lang="ko-KR" altLang="en-US" dirty="0"/>
          </a:p>
        </p:txBody>
      </p:sp>
    </p:spTree>
    <p:extLst>
      <p:ext uri="{BB962C8B-B14F-4D97-AF65-F5344CB8AC3E}">
        <p14:creationId xmlns:p14="http://schemas.microsoft.com/office/powerpoint/2010/main" val="2630588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a:t>Peer </a:t>
            </a:r>
            <a:r>
              <a:rPr lang="ko-KR" altLang="en-US" dirty="0"/>
              <a:t>연결 해제</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56</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175155"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cxnSp>
        <p:nvCxnSpPr>
          <p:cNvPr id="8" name="Connector: Elbow 7">
            <a:extLst>
              <a:ext uri="{FF2B5EF4-FFF2-40B4-BE49-F238E27FC236}">
                <a16:creationId xmlns:a16="http://schemas.microsoft.com/office/drawing/2014/main" id="{B5EED305-25A3-AC92-78D6-AA048109315B}"/>
              </a:ext>
            </a:extLst>
          </p:cNvPr>
          <p:cNvCxnSpPr>
            <a:cxnSpLocks/>
            <a:stCxn id="6" idx="0"/>
            <a:endCxn id="5" idx="1"/>
          </p:cNvCxnSpPr>
          <p:nvPr/>
        </p:nvCxnSpPr>
        <p:spPr>
          <a:xfrm rot="5400000" flipH="1" flipV="1">
            <a:off x="3717108" y="2193206"/>
            <a:ext cx="1087797" cy="2422301"/>
          </a:xfrm>
          <a:prstGeom prst="bentConnector2">
            <a:avLst/>
          </a:prstGeom>
          <a:ln w="28575">
            <a:solidFill>
              <a:srgbClr val="FF0000"/>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D0CDE6-C497-A96E-5F8A-880E45FACC05}"/>
              </a:ext>
            </a:extLst>
          </p:cNvPr>
          <p:cNvCxnSpPr>
            <a:stCxn id="15" idx="0"/>
            <a:endCxn id="5" idx="2"/>
          </p:cNvCxnSpPr>
          <p:nvPr/>
        </p:nvCxnSpPr>
        <p:spPr>
          <a:xfrm flipV="1">
            <a:off x="6089696" y="3198016"/>
            <a:ext cx="6304" cy="750238"/>
          </a:xfrm>
          <a:prstGeom prst="straightConnector1">
            <a:avLst/>
          </a:prstGeom>
          <a:ln w="28575">
            <a:solidFill>
              <a:srgbClr val="FF0000"/>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D2300C7B-62E4-05AA-0F39-B258D9D85E09}"/>
              </a:ext>
            </a:extLst>
          </p:cNvPr>
          <p:cNvCxnSpPr>
            <a:cxnSpLocks/>
            <a:stCxn id="19" idx="0"/>
            <a:endCxn id="5" idx="3"/>
          </p:cNvCxnSpPr>
          <p:nvPr/>
        </p:nvCxnSpPr>
        <p:spPr>
          <a:xfrm rot="16200000" flipV="1">
            <a:off x="7384027" y="2196273"/>
            <a:ext cx="1093934" cy="2422301"/>
          </a:xfrm>
          <a:prstGeom prst="bentConnector2">
            <a:avLst/>
          </a:prstGeom>
          <a:ln w="28575">
            <a:solidFill>
              <a:srgbClr val="FF0000"/>
            </a:solidFill>
            <a:prstDash val="dash"/>
            <a:tailEnd type="non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24" name="TextBox 23">
            <a:extLst>
              <a:ext uri="{FF2B5EF4-FFF2-40B4-BE49-F238E27FC236}">
                <a16:creationId xmlns:a16="http://schemas.microsoft.com/office/drawing/2014/main" id="{9AE15B67-9123-447C-FF0E-DB7A5AE3895A}"/>
              </a:ext>
            </a:extLst>
          </p:cNvPr>
          <p:cNvSpPr txBox="1"/>
          <p:nvPr/>
        </p:nvSpPr>
        <p:spPr>
          <a:xfrm>
            <a:off x="5625724" y="4718685"/>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rgbClr val="FF0000"/>
                </a:solidFill>
              </a:rPr>
              <a:t>Clients:</a:t>
            </a:r>
          </a:p>
          <a:p>
            <a:pPr algn="ctr"/>
            <a:r>
              <a:rPr lang="en-US" altLang="ko-KR" dirty="0">
                <a:solidFill>
                  <a:srgbClr val="FF0000"/>
                </a:solidFill>
              </a:rPr>
              <a:t>A -&gt; B -&gt; C -&gt; NULL</a:t>
            </a:r>
          </a:p>
        </p:txBody>
      </p:sp>
    </p:spTree>
    <p:extLst>
      <p:ext uri="{BB962C8B-B14F-4D97-AF65-F5344CB8AC3E}">
        <p14:creationId xmlns:p14="http://schemas.microsoft.com/office/powerpoint/2010/main" val="8745339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34E6-BAD4-1FA7-0D06-4B21A9DF00A2}"/>
              </a:ext>
            </a:extLst>
          </p:cNvPr>
          <p:cNvSpPr>
            <a:spLocks noGrp="1"/>
          </p:cNvSpPr>
          <p:nvPr>
            <p:ph type="title"/>
          </p:nvPr>
        </p:nvSpPr>
        <p:spPr/>
        <p:txBody>
          <a:bodyPr/>
          <a:lstStyle/>
          <a:p>
            <a:r>
              <a:rPr lang="en-US" altLang="ko-KR" dirty="0"/>
              <a:t>PoC</a:t>
            </a:r>
            <a:endParaRPr lang="ko-KR" altLang="en-US" dirty="0"/>
          </a:p>
        </p:txBody>
      </p:sp>
      <p:sp>
        <p:nvSpPr>
          <p:cNvPr id="3" name="Content Placeholder 2">
            <a:extLst>
              <a:ext uri="{FF2B5EF4-FFF2-40B4-BE49-F238E27FC236}">
                <a16:creationId xmlns:a16="http://schemas.microsoft.com/office/drawing/2014/main" id="{516C4943-8847-2D70-2173-4C3963AAF829}"/>
              </a:ext>
            </a:extLst>
          </p:cNvPr>
          <p:cNvSpPr>
            <a:spLocks noGrp="1"/>
          </p:cNvSpPr>
          <p:nvPr>
            <p:ph idx="1"/>
          </p:nvPr>
        </p:nvSpPr>
        <p:spPr/>
        <p:txBody>
          <a:bodyPr/>
          <a:lstStyle/>
          <a:p>
            <a:r>
              <a:rPr lang="en-US" altLang="ko-KR" dirty="0"/>
              <a:t>Peer </a:t>
            </a:r>
            <a:r>
              <a:rPr lang="ko-KR" altLang="en-US" dirty="0"/>
              <a:t>연결 해제 후 </a:t>
            </a:r>
            <a:r>
              <a:rPr lang="en-US" altLang="ko-KR" dirty="0"/>
              <a:t>Server</a:t>
            </a:r>
            <a:r>
              <a:rPr lang="ko-KR" altLang="en-US" dirty="0"/>
              <a:t> 확인</a:t>
            </a:r>
          </a:p>
        </p:txBody>
      </p:sp>
      <p:sp>
        <p:nvSpPr>
          <p:cNvPr id="4" name="Slide Number Placeholder 3">
            <a:extLst>
              <a:ext uri="{FF2B5EF4-FFF2-40B4-BE49-F238E27FC236}">
                <a16:creationId xmlns:a16="http://schemas.microsoft.com/office/drawing/2014/main" id="{6AFCF8C6-A408-A21A-5E80-10AB02A7F78A}"/>
              </a:ext>
            </a:extLst>
          </p:cNvPr>
          <p:cNvSpPr>
            <a:spLocks noGrp="1"/>
          </p:cNvSpPr>
          <p:nvPr>
            <p:ph type="sldNum" sz="quarter" idx="10"/>
          </p:nvPr>
        </p:nvSpPr>
        <p:spPr/>
        <p:txBody>
          <a:bodyPr/>
          <a:lstStyle/>
          <a:p>
            <a:fld id="{D9077D98-EF84-479F-B0A6-B3152D61A2E5}" type="slidenum">
              <a:rPr lang="ko-KR" altLang="en-US" smtClean="0"/>
              <a:t>57</a:t>
            </a:fld>
            <a:endParaRPr lang="ko-KR" altLang="en-US"/>
          </a:p>
        </p:txBody>
      </p:sp>
      <p:sp>
        <p:nvSpPr>
          <p:cNvPr id="5" name="Rectangle 4">
            <a:extLst>
              <a:ext uri="{FF2B5EF4-FFF2-40B4-BE49-F238E27FC236}">
                <a16:creationId xmlns:a16="http://schemas.microsoft.com/office/drawing/2014/main" id="{0AD6E400-D22D-E134-68AB-9210171D876B}"/>
              </a:ext>
            </a:extLst>
          </p:cNvPr>
          <p:cNvSpPr/>
          <p:nvPr/>
        </p:nvSpPr>
        <p:spPr>
          <a:xfrm>
            <a:off x="5472157" y="2522898"/>
            <a:ext cx="1247686" cy="67511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grpSp>
        <p:nvGrpSpPr>
          <p:cNvPr id="11" name="Group 10">
            <a:extLst>
              <a:ext uri="{FF2B5EF4-FFF2-40B4-BE49-F238E27FC236}">
                <a16:creationId xmlns:a16="http://schemas.microsoft.com/office/drawing/2014/main" id="{7C3F1DCD-8260-0851-3356-BBCD9CCB1BEE}"/>
              </a:ext>
            </a:extLst>
          </p:cNvPr>
          <p:cNvGrpSpPr/>
          <p:nvPr/>
        </p:nvGrpSpPr>
        <p:grpSpPr>
          <a:xfrm>
            <a:off x="2227821" y="3948254"/>
            <a:ext cx="1644072" cy="1202745"/>
            <a:chOff x="2817092" y="2944382"/>
            <a:chExt cx="1644072" cy="1202745"/>
          </a:xfrm>
        </p:grpSpPr>
        <p:sp>
          <p:nvSpPr>
            <p:cNvPr id="9" name="Rectangle 8">
              <a:extLst>
                <a:ext uri="{FF2B5EF4-FFF2-40B4-BE49-F238E27FC236}">
                  <a16:creationId xmlns:a16="http://schemas.microsoft.com/office/drawing/2014/main" id="{FC7B7B44-87D2-6D92-9C7E-B05FFB8D3D64}"/>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7BC8B31-FE26-0DFA-A191-B82892DF422A}"/>
                </a:ext>
              </a:extLst>
            </p:cNvPr>
            <p:cNvSpPr txBox="1"/>
            <p:nvPr/>
          </p:nvSpPr>
          <p:spPr>
            <a:xfrm>
              <a:off x="3175154"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6" name="Rectangle 5">
              <a:extLst>
                <a:ext uri="{FF2B5EF4-FFF2-40B4-BE49-F238E27FC236}">
                  <a16:creationId xmlns:a16="http://schemas.microsoft.com/office/drawing/2014/main" id="{347F5839-1DF9-B5FE-4B1D-0C254CEA02EF}"/>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Peer.A</a:t>
              </a:r>
              <a:endParaRPr lang="ko-KR" altLang="en-US" dirty="0">
                <a:solidFill>
                  <a:schemeClr val="tx1"/>
                </a:solidFill>
              </a:endParaRPr>
            </a:p>
          </p:txBody>
        </p:sp>
      </p:grpSp>
      <p:grpSp>
        <p:nvGrpSpPr>
          <p:cNvPr id="12" name="Group 11">
            <a:extLst>
              <a:ext uri="{FF2B5EF4-FFF2-40B4-BE49-F238E27FC236}">
                <a16:creationId xmlns:a16="http://schemas.microsoft.com/office/drawing/2014/main" id="{919816F2-06F2-8EE9-9CAC-FE5E55FDDF09}"/>
              </a:ext>
            </a:extLst>
          </p:cNvPr>
          <p:cNvGrpSpPr/>
          <p:nvPr/>
        </p:nvGrpSpPr>
        <p:grpSpPr>
          <a:xfrm>
            <a:off x="5267661" y="3948254"/>
            <a:ext cx="1644072" cy="1202745"/>
            <a:chOff x="2817092" y="2944382"/>
            <a:chExt cx="1644072" cy="1202745"/>
          </a:xfrm>
        </p:grpSpPr>
        <p:sp>
          <p:nvSpPr>
            <p:cNvPr id="13" name="Rectangle 12">
              <a:extLst>
                <a:ext uri="{FF2B5EF4-FFF2-40B4-BE49-F238E27FC236}">
                  <a16:creationId xmlns:a16="http://schemas.microsoft.com/office/drawing/2014/main" id="{7FF788F9-14E8-DAF3-F3FC-68A697EA4986}"/>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5" name="Rectangle 14">
              <a:extLst>
                <a:ext uri="{FF2B5EF4-FFF2-40B4-BE49-F238E27FC236}">
                  <a16:creationId xmlns:a16="http://schemas.microsoft.com/office/drawing/2014/main" id="{9F249051-4786-E821-2195-1D126CE05A9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Peer.B</a:t>
              </a:r>
              <a:endParaRPr lang="ko-KR" altLang="en-US" dirty="0">
                <a:solidFill>
                  <a:schemeClr val="tx1"/>
                </a:solidFill>
              </a:endParaRPr>
            </a:p>
          </p:txBody>
        </p:sp>
      </p:grpSp>
      <p:grpSp>
        <p:nvGrpSpPr>
          <p:cNvPr id="16" name="Group 15">
            <a:extLst>
              <a:ext uri="{FF2B5EF4-FFF2-40B4-BE49-F238E27FC236}">
                <a16:creationId xmlns:a16="http://schemas.microsoft.com/office/drawing/2014/main" id="{C67A6A4B-5462-F649-D313-99014A7A9601}"/>
              </a:ext>
            </a:extLst>
          </p:cNvPr>
          <p:cNvGrpSpPr/>
          <p:nvPr/>
        </p:nvGrpSpPr>
        <p:grpSpPr>
          <a:xfrm>
            <a:off x="8320109" y="3954391"/>
            <a:ext cx="1644072" cy="1202745"/>
            <a:chOff x="2817092" y="2944382"/>
            <a:chExt cx="1644072" cy="1202745"/>
          </a:xfrm>
        </p:grpSpPr>
        <p:sp>
          <p:nvSpPr>
            <p:cNvPr id="17" name="Rectangle 16">
              <a:extLst>
                <a:ext uri="{FF2B5EF4-FFF2-40B4-BE49-F238E27FC236}">
                  <a16:creationId xmlns:a16="http://schemas.microsoft.com/office/drawing/2014/main" id="{0917C068-455D-825D-C252-D65BF17977D3}"/>
                </a:ext>
              </a:extLst>
            </p:cNvPr>
            <p:cNvSpPr/>
            <p:nvPr/>
          </p:nvSpPr>
          <p:spPr>
            <a:xfrm>
              <a:off x="2817092" y="3281941"/>
              <a:ext cx="1644072" cy="8651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B839DB4-1DEF-F175-2FC4-E4AAA0C612D4}"/>
                </a:ext>
              </a:extLst>
            </p:cNvPr>
            <p:cNvSpPr txBox="1"/>
            <p:nvPr/>
          </p:nvSpPr>
          <p:spPr>
            <a:xfrm>
              <a:off x="3175155" y="3714813"/>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19" name="Rectangle 18">
              <a:extLst>
                <a:ext uri="{FF2B5EF4-FFF2-40B4-BE49-F238E27FC236}">
                  <a16:creationId xmlns:a16="http://schemas.microsoft.com/office/drawing/2014/main" id="{C1271C3C-1041-D1F7-71A3-25831DAE47B8}"/>
                </a:ext>
              </a:extLst>
            </p:cNvPr>
            <p:cNvSpPr/>
            <p:nvPr/>
          </p:nvSpPr>
          <p:spPr>
            <a:xfrm>
              <a:off x="3015284" y="2944382"/>
              <a:ext cx="1247686" cy="67511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Peer.C</a:t>
              </a:r>
              <a:endParaRPr lang="ko-KR" altLang="en-US" dirty="0">
                <a:solidFill>
                  <a:schemeClr val="tx1"/>
                </a:solidFill>
              </a:endParaRPr>
            </a:p>
          </p:txBody>
        </p:sp>
      </p:grpSp>
      <p:sp>
        <p:nvSpPr>
          <p:cNvPr id="22" name="Rectangle 21">
            <a:extLst>
              <a:ext uri="{FF2B5EF4-FFF2-40B4-BE49-F238E27FC236}">
                <a16:creationId xmlns:a16="http://schemas.microsoft.com/office/drawing/2014/main" id="{6DF98E90-F877-984A-AC6C-6A0C5758C3CF}"/>
              </a:ext>
            </a:extLst>
          </p:cNvPr>
          <p:cNvSpPr/>
          <p:nvPr/>
        </p:nvSpPr>
        <p:spPr>
          <a:xfrm>
            <a:off x="8873106" y="2034953"/>
            <a:ext cx="2032000" cy="683491"/>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Files:</a:t>
            </a:r>
          </a:p>
          <a:p>
            <a:pPr algn="ctr"/>
            <a:r>
              <a:rPr lang="en-US" altLang="ko-KR" dirty="0">
                <a:solidFill>
                  <a:schemeClr val="tx1"/>
                </a:solidFill>
              </a:rPr>
              <a:t>rock.jpg -&gt; NULL</a:t>
            </a:r>
          </a:p>
        </p:txBody>
      </p:sp>
      <p:sp>
        <p:nvSpPr>
          <p:cNvPr id="24" name="TextBox 23">
            <a:extLst>
              <a:ext uri="{FF2B5EF4-FFF2-40B4-BE49-F238E27FC236}">
                <a16:creationId xmlns:a16="http://schemas.microsoft.com/office/drawing/2014/main" id="{9AE15B67-9123-447C-FF0E-DB7A5AE3895A}"/>
              </a:ext>
            </a:extLst>
          </p:cNvPr>
          <p:cNvSpPr txBox="1"/>
          <p:nvPr/>
        </p:nvSpPr>
        <p:spPr>
          <a:xfrm>
            <a:off x="5625724" y="4718685"/>
            <a:ext cx="927946" cy="369332"/>
          </a:xfrm>
          <a:prstGeom prst="rect">
            <a:avLst/>
          </a:prstGeom>
          <a:noFill/>
        </p:spPr>
        <p:txBody>
          <a:bodyPr wrap="none" rtlCol="0">
            <a:spAutoFit/>
          </a:bodyPr>
          <a:lstStyle/>
          <a:p>
            <a:pPr algn="ctr"/>
            <a:r>
              <a:rPr lang="en-US" altLang="ko-KR" dirty="0"/>
              <a:t>rock.jpg</a:t>
            </a:r>
            <a:endParaRPr lang="ko-KR" altLang="en-US" dirty="0"/>
          </a:p>
        </p:txBody>
      </p:sp>
      <p:sp>
        <p:nvSpPr>
          <p:cNvPr id="7" name="Rectangle 6">
            <a:extLst>
              <a:ext uri="{FF2B5EF4-FFF2-40B4-BE49-F238E27FC236}">
                <a16:creationId xmlns:a16="http://schemas.microsoft.com/office/drawing/2014/main" id="{90A75898-ACB6-A0C2-0BC7-BE0832C0EB9C}"/>
              </a:ext>
            </a:extLst>
          </p:cNvPr>
          <p:cNvSpPr/>
          <p:nvPr/>
        </p:nvSpPr>
        <p:spPr>
          <a:xfrm>
            <a:off x="6841106" y="2034953"/>
            <a:ext cx="2032000" cy="68349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rgbClr val="FF0000"/>
                </a:solidFill>
              </a:rPr>
              <a:t>Clients:</a:t>
            </a:r>
          </a:p>
          <a:p>
            <a:pPr algn="ctr"/>
            <a:r>
              <a:rPr lang="en-US" altLang="ko-KR" dirty="0">
                <a:solidFill>
                  <a:srgbClr val="FF0000"/>
                </a:solidFill>
              </a:rPr>
              <a:t>NULL</a:t>
            </a:r>
          </a:p>
        </p:txBody>
      </p:sp>
    </p:spTree>
    <p:extLst>
      <p:ext uri="{BB962C8B-B14F-4D97-AF65-F5344CB8AC3E}">
        <p14:creationId xmlns:p14="http://schemas.microsoft.com/office/powerpoint/2010/main" val="2393230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1D15-40EF-B60B-690B-C6A053C0B546}"/>
              </a:ext>
            </a:extLst>
          </p:cNvPr>
          <p:cNvSpPr>
            <a:spLocks noGrp="1"/>
          </p:cNvSpPr>
          <p:nvPr>
            <p:ph type="title"/>
          </p:nvPr>
        </p:nvSpPr>
        <p:spPr/>
        <p:txBody>
          <a:bodyPr/>
          <a:lstStyle/>
          <a:p>
            <a:r>
              <a:rPr lang="en-US" altLang="ko-KR" dirty="0"/>
              <a:t>PoC</a:t>
            </a:r>
            <a:endParaRPr lang="ko-KR" altLang="en-US" dirty="0"/>
          </a:p>
        </p:txBody>
      </p:sp>
      <p:sp>
        <p:nvSpPr>
          <p:cNvPr id="4" name="Slide Number Placeholder 3">
            <a:extLst>
              <a:ext uri="{FF2B5EF4-FFF2-40B4-BE49-F238E27FC236}">
                <a16:creationId xmlns:a16="http://schemas.microsoft.com/office/drawing/2014/main" id="{2FB5E364-ED81-EC2F-CB90-2F9602C71006}"/>
              </a:ext>
            </a:extLst>
          </p:cNvPr>
          <p:cNvSpPr>
            <a:spLocks noGrp="1"/>
          </p:cNvSpPr>
          <p:nvPr>
            <p:ph type="sldNum" sz="quarter" idx="10"/>
          </p:nvPr>
        </p:nvSpPr>
        <p:spPr/>
        <p:txBody>
          <a:bodyPr/>
          <a:lstStyle/>
          <a:p>
            <a:fld id="{D9077D98-EF84-479F-B0A6-B3152D61A2E5}" type="slidenum">
              <a:rPr lang="ko-KR" altLang="en-US" smtClean="0"/>
              <a:t>58</a:t>
            </a:fld>
            <a:endParaRPr lang="ko-KR" altLang="en-US"/>
          </a:p>
        </p:txBody>
      </p:sp>
      <p:pic>
        <p:nvPicPr>
          <p:cNvPr id="10" name="Content Placeholder 9">
            <a:extLst>
              <a:ext uri="{FF2B5EF4-FFF2-40B4-BE49-F238E27FC236}">
                <a16:creationId xmlns:a16="http://schemas.microsoft.com/office/drawing/2014/main" id="{756DA9EF-F912-64BB-81E4-24F53F4DFD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044" y="1435100"/>
            <a:ext cx="8827911" cy="4965700"/>
          </a:xfrm>
        </p:spPr>
      </p:pic>
    </p:spTree>
    <p:extLst>
      <p:ext uri="{BB962C8B-B14F-4D97-AF65-F5344CB8AC3E}">
        <p14:creationId xmlns:p14="http://schemas.microsoft.com/office/powerpoint/2010/main" val="3612242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1D15-40EF-B60B-690B-C6A053C0B546}"/>
              </a:ext>
            </a:extLst>
          </p:cNvPr>
          <p:cNvSpPr>
            <a:spLocks noGrp="1"/>
          </p:cNvSpPr>
          <p:nvPr>
            <p:ph type="title"/>
          </p:nvPr>
        </p:nvSpPr>
        <p:spPr/>
        <p:txBody>
          <a:bodyPr/>
          <a:lstStyle/>
          <a:p>
            <a:r>
              <a:rPr lang="en-US" altLang="ko-KR" dirty="0"/>
              <a:t>PoC</a:t>
            </a:r>
            <a:endParaRPr lang="ko-KR" altLang="en-US" dirty="0"/>
          </a:p>
        </p:txBody>
      </p:sp>
      <p:pic>
        <p:nvPicPr>
          <p:cNvPr id="6" name="Content Placeholder 5">
            <a:extLst>
              <a:ext uri="{FF2B5EF4-FFF2-40B4-BE49-F238E27FC236}">
                <a16:creationId xmlns:a16="http://schemas.microsoft.com/office/drawing/2014/main" id="{8E8A13B1-AD0A-31E5-DF19-3C98DDE551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044" y="1435100"/>
            <a:ext cx="8827911" cy="4965700"/>
          </a:xfrm>
        </p:spPr>
      </p:pic>
      <p:sp>
        <p:nvSpPr>
          <p:cNvPr id="4" name="Slide Number Placeholder 3">
            <a:extLst>
              <a:ext uri="{FF2B5EF4-FFF2-40B4-BE49-F238E27FC236}">
                <a16:creationId xmlns:a16="http://schemas.microsoft.com/office/drawing/2014/main" id="{2FB5E364-ED81-EC2F-CB90-2F9602C71006}"/>
              </a:ext>
            </a:extLst>
          </p:cNvPr>
          <p:cNvSpPr>
            <a:spLocks noGrp="1"/>
          </p:cNvSpPr>
          <p:nvPr>
            <p:ph type="sldNum" sz="quarter" idx="10"/>
          </p:nvPr>
        </p:nvSpPr>
        <p:spPr/>
        <p:txBody>
          <a:bodyPr/>
          <a:lstStyle/>
          <a:p>
            <a:fld id="{D9077D98-EF84-479F-B0A6-B3152D61A2E5}" type="slidenum">
              <a:rPr lang="ko-KR" altLang="en-US" smtClean="0"/>
              <a:t>59</a:t>
            </a:fld>
            <a:endParaRPr lang="ko-KR" altLang="en-US"/>
          </a:p>
        </p:txBody>
      </p:sp>
    </p:spTree>
    <p:extLst>
      <p:ext uri="{BB962C8B-B14F-4D97-AF65-F5344CB8AC3E}">
        <p14:creationId xmlns:p14="http://schemas.microsoft.com/office/powerpoint/2010/main" val="35800525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1DAE-5D88-FC6F-DB1C-4672AEE4CBBB}"/>
              </a:ext>
            </a:extLst>
          </p:cNvPr>
          <p:cNvSpPr>
            <a:spLocks noGrp="1"/>
          </p:cNvSpPr>
          <p:nvPr>
            <p:ph type="title"/>
          </p:nvPr>
        </p:nvSpPr>
        <p:spPr>
          <a:effectLst/>
        </p:spPr>
        <p:txBody>
          <a:bodyPr/>
          <a:lstStyle/>
          <a:p>
            <a:r>
              <a:rPr lang="en-US" altLang="ko-KR" dirty="0"/>
              <a:t>Code Flow (1/5)</a:t>
            </a:r>
            <a:endParaRPr lang="ko-KR" altLang="en-US" dirty="0"/>
          </a:p>
        </p:txBody>
      </p:sp>
      <p:sp>
        <p:nvSpPr>
          <p:cNvPr id="4" name="Slide Number Placeholder 3">
            <a:extLst>
              <a:ext uri="{FF2B5EF4-FFF2-40B4-BE49-F238E27FC236}">
                <a16:creationId xmlns:a16="http://schemas.microsoft.com/office/drawing/2014/main" id="{324BBC31-DCE5-7A95-2E6A-73BF2227D172}"/>
              </a:ext>
            </a:extLst>
          </p:cNvPr>
          <p:cNvSpPr>
            <a:spLocks noGrp="1"/>
          </p:cNvSpPr>
          <p:nvPr>
            <p:ph type="sldNum" sz="quarter" idx="10"/>
          </p:nvPr>
        </p:nvSpPr>
        <p:spPr>
          <a:effectLst/>
        </p:spPr>
        <p:txBody>
          <a:bodyPr/>
          <a:lstStyle/>
          <a:p>
            <a:fld id="{D9077D98-EF84-479F-B0A6-B3152D61A2E5}" type="slidenum">
              <a:rPr lang="ko-KR" altLang="en-US" smtClean="0"/>
              <a:t>6</a:t>
            </a:fld>
            <a:endParaRPr lang="ko-KR" altLang="en-US"/>
          </a:p>
        </p:txBody>
      </p:sp>
      <p:sp>
        <p:nvSpPr>
          <p:cNvPr id="5" name="Rectangle 4">
            <a:extLst>
              <a:ext uri="{FF2B5EF4-FFF2-40B4-BE49-F238E27FC236}">
                <a16:creationId xmlns:a16="http://schemas.microsoft.com/office/drawing/2014/main" id="{89286D12-D0F0-14AE-414F-C5F0D75FA944}"/>
              </a:ext>
            </a:extLst>
          </p:cNvPr>
          <p:cNvSpPr/>
          <p:nvPr/>
        </p:nvSpPr>
        <p:spPr>
          <a:xfrm>
            <a:off x="609604" y="1461329"/>
            <a:ext cx="841172" cy="49565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sp>
        <p:nvSpPr>
          <p:cNvPr id="6" name="Rectangle 5">
            <a:extLst>
              <a:ext uri="{FF2B5EF4-FFF2-40B4-BE49-F238E27FC236}">
                <a16:creationId xmlns:a16="http://schemas.microsoft.com/office/drawing/2014/main" id="{9D3F4B57-029B-90DC-F891-5133319F97F3}"/>
              </a:ext>
            </a:extLst>
          </p:cNvPr>
          <p:cNvSpPr/>
          <p:nvPr/>
        </p:nvSpPr>
        <p:spPr>
          <a:xfrm>
            <a:off x="609604" y="3889611"/>
            <a:ext cx="841172" cy="49565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a:t>
            </a:r>
            <a:endParaRPr lang="ko-KR" altLang="en-US" dirty="0">
              <a:solidFill>
                <a:schemeClr val="tx1"/>
              </a:solidFill>
            </a:endParaRPr>
          </a:p>
        </p:txBody>
      </p:sp>
      <p:cxnSp>
        <p:nvCxnSpPr>
          <p:cNvPr id="14" name="Straight Connector 13">
            <a:extLst>
              <a:ext uri="{FF2B5EF4-FFF2-40B4-BE49-F238E27FC236}">
                <a16:creationId xmlns:a16="http://schemas.microsoft.com/office/drawing/2014/main" id="{B8BCD6C8-27E1-F360-50F1-375DDCC0C172}"/>
              </a:ext>
            </a:extLst>
          </p:cNvPr>
          <p:cNvCxnSpPr>
            <a:cxnSpLocks/>
            <a:stCxn id="5" idx="3"/>
          </p:cNvCxnSpPr>
          <p:nvPr/>
        </p:nvCxnSpPr>
        <p:spPr>
          <a:xfrm>
            <a:off x="1450776" y="1709158"/>
            <a:ext cx="9482148" cy="0"/>
          </a:xfrm>
          <a:prstGeom prst="line">
            <a:avLst/>
          </a:prstGeom>
          <a:ln w="28575">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57F8A67-F52B-3D2F-CF53-359FF20807D9}"/>
              </a:ext>
            </a:extLst>
          </p:cNvPr>
          <p:cNvCxnSpPr>
            <a:cxnSpLocks/>
            <a:stCxn id="6" idx="3"/>
          </p:cNvCxnSpPr>
          <p:nvPr/>
        </p:nvCxnSpPr>
        <p:spPr>
          <a:xfrm>
            <a:off x="1450776" y="4137440"/>
            <a:ext cx="9482148" cy="0"/>
          </a:xfrm>
          <a:prstGeom prst="line">
            <a:avLst/>
          </a:prstGeom>
          <a:ln w="28575">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701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1D15-40EF-B60B-690B-C6A053C0B546}"/>
              </a:ext>
            </a:extLst>
          </p:cNvPr>
          <p:cNvSpPr>
            <a:spLocks noGrp="1"/>
          </p:cNvSpPr>
          <p:nvPr>
            <p:ph type="title"/>
          </p:nvPr>
        </p:nvSpPr>
        <p:spPr/>
        <p:txBody>
          <a:bodyPr/>
          <a:lstStyle/>
          <a:p>
            <a:r>
              <a:rPr lang="en-US" altLang="ko-KR" dirty="0"/>
              <a:t>PoC</a:t>
            </a:r>
            <a:endParaRPr lang="ko-KR" altLang="en-US" dirty="0"/>
          </a:p>
        </p:txBody>
      </p:sp>
      <p:pic>
        <p:nvPicPr>
          <p:cNvPr id="6" name="Content Placeholder 5">
            <a:extLst>
              <a:ext uri="{FF2B5EF4-FFF2-40B4-BE49-F238E27FC236}">
                <a16:creationId xmlns:a16="http://schemas.microsoft.com/office/drawing/2014/main" id="{241976D8-08DF-33D2-96B3-0D70601EF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044" y="1435100"/>
            <a:ext cx="8827911" cy="4965700"/>
          </a:xfrm>
        </p:spPr>
      </p:pic>
      <p:sp>
        <p:nvSpPr>
          <p:cNvPr id="4" name="Slide Number Placeholder 3">
            <a:extLst>
              <a:ext uri="{FF2B5EF4-FFF2-40B4-BE49-F238E27FC236}">
                <a16:creationId xmlns:a16="http://schemas.microsoft.com/office/drawing/2014/main" id="{2FB5E364-ED81-EC2F-CB90-2F9602C71006}"/>
              </a:ext>
            </a:extLst>
          </p:cNvPr>
          <p:cNvSpPr>
            <a:spLocks noGrp="1"/>
          </p:cNvSpPr>
          <p:nvPr>
            <p:ph type="sldNum" sz="quarter" idx="10"/>
          </p:nvPr>
        </p:nvSpPr>
        <p:spPr/>
        <p:txBody>
          <a:bodyPr/>
          <a:lstStyle/>
          <a:p>
            <a:fld id="{D9077D98-EF84-479F-B0A6-B3152D61A2E5}" type="slidenum">
              <a:rPr lang="ko-KR" altLang="en-US" smtClean="0"/>
              <a:t>60</a:t>
            </a:fld>
            <a:endParaRPr lang="ko-KR" altLang="en-US"/>
          </a:p>
        </p:txBody>
      </p:sp>
    </p:spTree>
    <p:extLst>
      <p:ext uri="{BB962C8B-B14F-4D97-AF65-F5344CB8AC3E}">
        <p14:creationId xmlns:p14="http://schemas.microsoft.com/office/powerpoint/2010/main" val="350138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1D15-40EF-B60B-690B-C6A053C0B546}"/>
              </a:ext>
            </a:extLst>
          </p:cNvPr>
          <p:cNvSpPr>
            <a:spLocks noGrp="1"/>
          </p:cNvSpPr>
          <p:nvPr>
            <p:ph type="title"/>
          </p:nvPr>
        </p:nvSpPr>
        <p:spPr/>
        <p:txBody>
          <a:bodyPr/>
          <a:lstStyle/>
          <a:p>
            <a:r>
              <a:rPr lang="en-US" altLang="ko-KR" dirty="0"/>
              <a:t>PoC</a:t>
            </a:r>
            <a:endParaRPr lang="ko-KR" altLang="en-US" dirty="0"/>
          </a:p>
        </p:txBody>
      </p:sp>
      <p:pic>
        <p:nvPicPr>
          <p:cNvPr id="6" name="Content Placeholder 5">
            <a:extLst>
              <a:ext uri="{FF2B5EF4-FFF2-40B4-BE49-F238E27FC236}">
                <a16:creationId xmlns:a16="http://schemas.microsoft.com/office/drawing/2014/main" id="{F0FCDB03-CA19-F1CE-5016-D9D5120D34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044" y="1435100"/>
            <a:ext cx="8827911" cy="4965700"/>
          </a:xfrm>
        </p:spPr>
      </p:pic>
      <p:sp>
        <p:nvSpPr>
          <p:cNvPr id="4" name="Slide Number Placeholder 3">
            <a:extLst>
              <a:ext uri="{FF2B5EF4-FFF2-40B4-BE49-F238E27FC236}">
                <a16:creationId xmlns:a16="http://schemas.microsoft.com/office/drawing/2014/main" id="{2FB5E364-ED81-EC2F-CB90-2F9602C71006}"/>
              </a:ext>
            </a:extLst>
          </p:cNvPr>
          <p:cNvSpPr>
            <a:spLocks noGrp="1"/>
          </p:cNvSpPr>
          <p:nvPr>
            <p:ph type="sldNum" sz="quarter" idx="10"/>
          </p:nvPr>
        </p:nvSpPr>
        <p:spPr/>
        <p:txBody>
          <a:bodyPr/>
          <a:lstStyle/>
          <a:p>
            <a:fld id="{D9077D98-EF84-479F-B0A6-B3152D61A2E5}" type="slidenum">
              <a:rPr lang="ko-KR" altLang="en-US" smtClean="0"/>
              <a:t>61</a:t>
            </a:fld>
            <a:endParaRPr lang="ko-KR" altLang="en-US"/>
          </a:p>
        </p:txBody>
      </p:sp>
    </p:spTree>
    <p:extLst>
      <p:ext uri="{BB962C8B-B14F-4D97-AF65-F5344CB8AC3E}">
        <p14:creationId xmlns:p14="http://schemas.microsoft.com/office/powerpoint/2010/main" val="1509116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1D15-40EF-B60B-690B-C6A053C0B546}"/>
              </a:ext>
            </a:extLst>
          </p:cNvPr>
          <p:cNvSpPr>
            <a:spLocks noGrp="1"/>
          </p:cNvSpPr>
          <p:nvPr>
            <p:ph type="title"/>
          </p:nvPr>
        </p:nvSpPr>
        <p:spPr/>
        <p:txBody>
          <a:bodyPr/>
          <a:lstStyle/>
          <a:p>
            <a:r>
              <a:rPr lang="en-US" altLang="ko-KR" dirty="0"/>
              <a:t>PoC</a:t>
            </a:r>
            <a:endParaRPr lang="ko-KR" altLang="en-US" dirty="0"/>
          </a:p>
        </p:txBody>
      </p:sp>
      <p:pic>
        <p:nvPicPr>
          <p:cNvPr id="6" name="Content Placeholder 5">
            <a:extLst>
              <a:ext uri="{FF2B5EF4-FFF2-40B4-BE49-F238E27FC236}">
                <a16:creationId xmlns:a16="http://schemas.microsoft.com/office/drawing/2014/main" id="{72B6DAE6-3CA2-B3DD-2FB2-19343B5165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044" y="1435100"/>
            <a:ext cx="8827911" cy="4965700"/>
          </a:xfrm>
        </p:spPr>
      </p:pic>
      <p:sp>
        <p:nvSpPr>
          <p:cNvPr id="4" name="Slide Number Placeholder 3">
            <a:extLst>
              <a:ext uri="{FF2B5EF4-FFF2-40B4-BE49-F238E27FC236}">
                <a16:creationId xmlns:a16="http://schemas.microsoft.com/office/drawing/2014/main" id="{2FB5E364-ED81-EC2F-CB90-2F9602C71006}"/>
              </a:ext>
            </a:extLst>
          </p:cNvPr>
          <p:cNvSpPr>
            <a:spLocks noGrp="1"/>
          </p:cNvSpPr>
          <p:nvPr>
            <p:ph type="sldNum" sz="quarter" idx="10"/>
          </p:nvPr>
        </p:nvSpPr>
        <p:spPr/>
        <p:txBody>
          <a:bodyPr/>
          <a:lstStyle/>
          <a:p>
            <a:fld id="{D9077D98-EF84-479F-B0A6-B3152D61A2E5}" type="slidenum">
              <a:rPr lang="ko-KR" altLang="en-US" smtClean="0"/>
              <a:t>62</a:t>
            </a:fld>
            <a:endParaRPr lang="ko-KR" altLang="en-US"/>
          </a:p>
        </p:txBody>
      </p:sp>
    </p:spTree>
    <p:extLst>
      <p:ext uri="{BB962C8B-B14F-4D97-AF65-F5344CB8AC3E}">
        <p14:creationId xmlns:p14="http://schemas.microsoft.com/office/powerpoint/2010/main" val="1476993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1D15-40EF-B60B-690B-C6A053C0B546}"/>
              </a:ext>
            </a:extLst>
          </p:cNvPr>
          <p:cNvSpPr>
            <a:spLocks noGrp="1"/>
          </p:cNvSpPr>
          <p:nvPr>
            <p:ph type="title"/>
          </p:nvPr>
        </p:nvSpPr>
        <p:spPr/>
        <p:txBody>
          <a:bodyPr/>
          <a:lstStyle/>
          <a:p>
            <a:r>
              <a:rPr lang="en-US" altLang="ko-KR" dirty="0"/>
              <a:t>PoC</a:t>
            </a:r>
            <a:endParaRPr lang="ko-KR" altLang="en-US" dirty="0"/>
          </a:p>
        </p:txBody>
      </p:sp>
      <p:pic>
        <p:nvPicPr>
          <p:cNvPr id="6" name="Content Placeholder 5">
            <a:extLst>
              <a:ext uri="{FF2B5EF4-FFF2-40B4-BE49-F238E27FC236}">
                <a16:creationId xmlns:a16="http://schemas.microsoft.com/office/drawing/2014/main" id="{989CFBFC-86BD-6276-35C0-27DBA4F9F1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044" y="1435100"/>
            <a:ext cx="8827911" cy="4965700"/>
          </a:xfrm>
        </p:spPr>
      </p:pic>
      <p:sp>
        <p:nvSpPr>
          <p:cNvPr id="4" name="Slide Number Placeholder 3">
            <a:extLst>
              <a:ext uri="{FF2B5EF4-FFF2-40B4-BE49-F238E27FC236}">
                <a16:creationId xmlns:a16="http://schemas.microsoft.com/office/drawing/2014/main" id="{2FB5E364-ED81-EC2F-CB90-2F9602C71006}"/>
              </a:ext>
            </a:extLst>
          </p:cNvPr>
          <p:cNvSpPr>
            <a:spLocks noGrp="1"/>
          </p:cNvSpPr>
          <p:nvPr>
            <p:ph type="sldNum" sz="quarter" idx="10"/>
          </p:nvPr>
        </p:nvSpPr>
        <p:spPr/>
        <p:txBody>
          <a:bodyPr/>
          <a:lstStyle/>
          <a:p>
            <a:fld id="{D9077D98-EF84-479F-B0A6-B3152D61A2E5}" type="slidenum">
              <a:rPr lang="ko-KR" altLang="en-US" smtClean="0"/>
              <a:t>63</a:t>
            </a:fld>
            <a:endParaRPr lang="ko-KR" altLang="en-US"/>
          </a:p>
        </p:txBody>
      </p:sp>
    </p:spTree>
    <p:extLst>
      <p:ext uri="{BB962C8B-B14F-4D97-AF65-F5344CB8AC3E}">
        <p14:creationId xmlns:p14="http://schemas.microsoft.com/office/powerpoint/2010/main" val="3388404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52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1DAE-5D88-FC6F-DB1C-4672AEE4CBBB}"/>
              </a:ext>
            </a:extLst>
          </p:cNvPr>
          <p:cNvSpPr>
            <a:spLocks noGrp="1"/>
          </p:cNvSpPr>
          <p:nvPr>
            <p:ph type="title"/>
          </p:nvPr>
        </p:nvSpPr>
        <p:spPr>
          <a:effectLst/>
        </p:spPr>
        <p:txBody>
          <a:bodyPr/>
          <a:lstStyle/>
          <a:p>
            <a:r>
              <a:rPr lang="en-US" altLang="ko-KR" dirty="0"/>
              <a:t>Code Flow (2/5)</a:t>
            </a:r>
            <a:endParaRPr lang="ko-KR" altLang="en-US" dirty="0"/>
          </a:p>
        </p:txBody>
      </p:sp>
      <p:sp>
        <p:nvSpPr>
          <p:cNvPr id="4" name="Slide Number Placeholder 3">
            <a:extLst>
              <a:ext uri="{FF2B5EF4-FFF2-40B4-BE49-F238E27FC236}">
                <a16:creationId xmlns:a16="http://schemas.microsoft.com/office/drawing/2014/main" id="{324BBC31-DCE5-7A95-2E6A-73BF2227D172}"/>
              </a:ext>
            </a:extLst>
          </p:cNvPr>
          <p:cNvSpPr>
            <a:spLocks noGrp="1"/>
          </p:cNvSpPr>
          <p:nvPr>
            <p:ph type="sldNum" sz="quarter" idx="10"/>
          </p:nvPr>
        </p:nvSpPr>
        <p:spPr>
          <a:effectLst/>
        </p:spPr>
        <p:txBody>
          <a:bodyPr/>
          <a:lstStyle/>
          <a:p>
            <a:fld id="{D9077D98-EF84-479F-B0A6-B3152D61A2E5}" type="slidenum">
              <a:rPr lang="ko-KR" altLang="en-US" smtClean="0"/>
              <a:t>7</a:t>
            </a:fld>
            <a:endParaRPr lang="ko-KR" altLang="en-US"/>
          </a:p>
        </p:txBody>
      </p:sp>
      <p:sp>
        <p:nvSpPr>
          <p:cNvPr id="5" name="Rectangle 4">
            <a:extLst>
              <a:ext uri="{FF2B5EF4-FFF2-40B4-BE49-F238E27FC236}">
                <a16:creationId xmlns:a16="http://schemas.microsoft.com/office/drawing/2014/main" id="{89286D12-D0F0-14AE-414F-C5F0D75FA944}"/>
              </a:ext>
            </a:extLst>
          </p:cNvPr>
          <p:cNvSpPr/>
          <p:nvPr/>
        </p:nvSpPr>
        <p:spPr>
          <a:xfrm>
            <a:off x="609604" y="1461329"/>
            <a:ext cx="841172" cy="49565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sp>
        <p:nvSpPr>
          <p:cNvPr id="6" name="Rectangle 5">
            <a:extLst>
              <a:ext uri="{FF2B5EF4-FFF2-40B4-BE49-F238E27FC236}">
                <a16:creationId xmlns:a16="http://schemas.microsoft.com/office/drawing/2014/main" id="{9D3F4B57-029B-90DC-F891-5133319F97F3}"/>
              </a:ext>
            </a:extLst>
          </p:cNvPr>
          <p:cNvSpPr/>
          <p:nvPr/>
        </p:nvSpPr>
        <p:spPr>
          <a:xfrm>
            <a:off x="609604" y="3889611"/>
            <a:ext cx="841172" cy="49565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a:t>
            </a:r>
            <a:endParaRPr lang="ko-KR" altLang="en-US" dirty="0">
              <a:solidFill>
                <a:schemeClr val="tx1"/>
              </a:solidFill>
            </a:endParaRPr>
          </a:p>
        </p:txBody>
      </p:sp>
      <p:cxnSp>
        <p:nvCxnSpPr>
          <p:cNvPr id="14" name="Straight Connector 13">
            <a:extLst>
              <a:ext uri="{FF2B5EF4-FFF2-40B4-BE49-F238E27FC236}">
                <a16:creationId xmlns:a16="http://schemas.microsoft.com/office/drawing/2014/main" id="{B8BCD6C8-27E1-F360-50F1-375DDCC0C172}"/>
              </a:ext>
            </a:extLst>
          </p:cNvPr>
          <p:cNvCxnSpPr>
            <a:cxnSpLocks/>
            <a:stCxn id="5" idx="3"/>
          </p:cNvCxnSpPr>
          <p:nvPr/>
        </p:nvCxnSpPr>
        <p:spPr>
          <a:xfrm>
            <a:off x="1450776" y="1709158"/>
            <a:ext cx="9482148" cy="0"/>
          </a:xfrm>
          <a:prstGeom prst="line">
            <a:avLst/>
          </a:prstGeom>
          <a:ln w="28575">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57F8A67-F52B-3D2F-CF53-359FF20807D9}"/>
              </a:ext>
            </a:extLst>
          </p:cNvPr>
          <p:cNvCxnSpPr>
            <a:cxnSpLocks/>
            <a:stCxn id="6" idx="3"/>
          </p:cNvCxnSpPr>
          <p:nvPr/>
        </p:nvCxnSpPr>
        <p:spPr>
          <a:xfrm>
            <a:off x="1450776" y="4137440"/>
            <a:ext cx="9482148" cy="0"/>
          </a:xfrm>
          <a:prstGeom prst="line">
            <a:avLst/>
          </a:prstGeom>
          <a:ln w="28575">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C0B91D9E-D71C-668A-F0B9-5B963DC55858}"/>
              </a:ext>
            </a:extLst>
          </p:cNvPr>
          <p:cNvCxnSpPr>
            <a:cxnSpLocks/>
          </p:cNvCxnSpPr>
          <p:nvPr/>
        </p:nvCxnSpPr>
        <p:spPr>
          <a:xfrm flipV="1">
            <a:off x="2029881" y="1709158"/>
            <a:ext cx="0" cy="2428282"/>
          </a:xfrm>
          <a:prstGeom prst="straightConnector1">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0934C572-086C-5721-2F25-FEB6691EA8EF}"/>
              </a:ext>
            </a:extLst>
          </p:cNvPr>
          <p:cNvCxnSpPr>
            <a:cxnSpLocks/>
          </p:cNvCxnSpPr>
          <p:nvPr/>
        </p:nvCxnSpPr>
        <p:spPr>
          <a:xfrm>
            <a:off x="2217888" y="1709158"/>
            <a:ext cx="0" cy="2428282"/>
          </a:xfrm>
          <a:prstGeom prst="straightConnector1">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250" name="TextBox 249">
            <a:extLst>
              <a:ext uri="{FF2B5EF4-FFF2-40B4-BE49-F238E27FC236}">
                <a16:creationId xmlns:a16="http://schemas.microsoft.com/office/drawing/2014/main" id="{EC7773D1-4E61-7CFE-C50F-6EFD81B11858}"/>
              </a:ext>
            </a:extLst>
          </p:cNvPr>
          <p:cNvSpPr txBox="1"/>
          <p:nvPr/>
        </p:nvSpPr>
        <p:spPr>
          <a:xfrm>
            <a:off x="491063" y="2586678"/>
            <a:ext cx="1551387" cy="646331"/>
          </a:xfrm>
          <a:prstGeom prst="rect">
            <a:avLst/>
          </a:prstGeom>
          <a:noFill/>
          <a:effectLst/>
        </p:spPr>
        <p:txBody>
          <a:bodyPr wrap="none" rtlCol="0">
            <a:spAutoFit/>
          </a:bodyPr>
          <a:lstStyle/>
          <a:p>
            <a:pPr algn="r"/>
            <a:r>
              <a:rPr lang="en-US" altLang="ko-KR" b="1" dirty="0">
                <a:solidFill>
                  <a:schemeClr val="accent2"/>
                </a:solidFill>
              </a:rPr>
              <a:t>Thread Count</a:t>
            </a:r>
          </a:p>
          <a:p>
            <a:r>
              <a:rPr lang="en-US" altLang="ko-KR" b="1" dirty="0">
                <a:solidFill>
                  <a:schemeClr val="accent2"/>
                </a:solidFill>
              </a:rPr>
              <a:t>(ex : TCNT = 4)</a:t>
            </a:r>
            <a:endParaRPr lang="ko-KR" altLang="en-US" b="1" dirty="0">
              <a:solidFill>
                <a:schemeClr val="accent2"/>
              </a:solidFill>
            </a:endParaRPr>
          </a:p>
        </p:txBody>
      </p:sp>
      <p:sp>
        <p:nvSpPr>
          <p:cNvPr id="251" name="TextBox 250">
            <a:extLst>
              <a:ext uri="{FF2B5EF4-FFF2-40B4-BE49-F238E27FC236}">
                <a16:creationId xmlns:a16="http://schemas.microsoft.com/office/drawing/2014/main" id="{E885915F-B7AC-1E98-B631-3C02A49EA503}"/>
              </a:ext>
            </a:extLst>
          </p:cNvPr>
          <p:cNvSpPr txBox="1"/>
          <p:nvPr/>
        </p:nvSpPr>
        <p:spPr>
          <a:xfrm>
            <a:off x="2229743" y="2588803"/>
            <a:ext cx="1445589" cy="646331"/>
          </a:xfrm>
          <a:prstGeom prst="rect">
            <a:avLst/>
          </a:prstGeom>
          <a:noFill/>
          <a:effectLst/>
        </p:spPr>
        <p:txBody>
          <a:bodyPr wrap="none" rtlCol="0">
            <a:spAutoFit/>
          </a:bodyPr>
          <a:lstStyle/>
          <a:p>
            <a:r>
              <a:rPr lang="en-US" altLang="ko-KR" b="1" dirty="0">
                <a:solidFill>
                  <a:schemeClr val="accent1"/>
                </a:solidFill>
              </a:rPr>
              <a:t>File Size</a:t>
            </a:r>
          </a:p>
          <a:p>
            <a:r>
              <a:rPr lang="en-US" altLang="ko-KR" b="1" dirty="0">
                <a:solidFill>
                  <a:schemeClr val="accent1"/>
                </a:solidFill>
              </a:rPr>
              <a:t>Token Length</a:t>
            </a:r>
            <a:endParaRPr lang="ko-KR" altLang="en-US" b="1" dirty="0">
              <a:solidFill>
                <a:schemeClr val="accent1"/>
              </a:solidFill>
            </a:endParaRPr>
          </a:p>
        </p:txBody>
      </p:sp>
      <p:sp>
        <p:nvSpPr>
          <p:cNvPr id="252" name="TextBox 251">
            <a:extLst>
              <a:ext uri="{FF2B5EF4-FFF2-40B4-BE49-F238E27FC236}">
                <a16:creationId xmlns:a16="http://schemas.microsoft.com/office/drawing/2014/main" id="{E68428F1-297A-6542-2226-50D0D7CCA667}"/>
              </a:ext>
            </a:extLst>
          </p:cNvPr>
          <p:cNvSpPr txBox="1"/>
          <p:nvPr/>
        </p:nvSpPr>
        <p:spPr>
          <a:xfrm>
            <a:off x="1484648" y="1361140"/>
            <a:ext cx="1662699" cy="369332"/>
          </a:xfrm>
          <a:prstGeom prst="rect">
            <a:avLst/>
          </a:prstGeom>
          <a:noFill/>
          <a:effectLst/>
        </p:spPr>
        <p:txBody>
          <a:bodyPr wrap="none" rtlCol="0">
            <a:spAutoFit/>
          </a:bodyPr>
          <a:lstStyle/>
          <a:p>
            <a:r>
              <a:rPr lang="en-US" altLang="ko-KR" b="1" dirty="0"/>
              <a:t>TCP Connection</a:t>
            </a:r>
            <a:endParaRPr lang="ko-KR" altLang="en-US" b="1" dirty="0"/>
          </a:p>
        </p:txBody>
      </p:sp>
    </p:spTree>
    <p:extLst>
      <p:ext uri="{BB962C8B-B14F-4D97-AF65-F5344CB8AC3E}">
        <p14:creationId xmlns:p14="http://schemas.microsoft.com/office/powerpoint/2010/main" val="3533807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1DAE-5D88-FC6F-DB1C-4672AEE4CBBB}"/>
              </a:ext>
            </a:extLst>
          </p:cNvPr>
          <p:cNvSpPr>
            <a:spLocks noGrp="1"/>
          </p:cNvSpPr>
          <p:nvPr>
            <p:ph type="title"/>
          </p:nvPr>
        </p:nvSpPr>
        <p:spPr>
          <a:effectLst/>
        </p:spPr>
        <p:txBody>
          <a:bodyPr/>
          <a:lstStyle/>
          <a:p>
            <a:r>
              <a:rPr lang="en-US" altLang="ko-KR" dirty="0"/>
              <a:t>Code Flow (3/5)</a:t>
            </a:r>
            <a:endParaRPr lang="ko-KR" altLang="en-US" dirty="0"/>
          </a:p>
        </p:txBody>
      </p:sp>
      <p:sp>
        <p:nvSpPr>
          <p:cNvPr id="4" name="Slide Number Placeholder 3">
            <a:extLst>
              <a:ext uri="{FF2B5EF4-FFF2-40B4-BE49-F238E27FC236}">
                <a16:creationId xmlns:a16="http://schemas.microsoft.com/office/drawing/2014/main" id="{324BBC31-DCE5-7A95-2E6A-73BF2227D172}"/>
              </a:ext>
            </a:extLst>
          </p:cNvPr>
          <p:cNvSpPr>
            <a:spLocks noGrp="1"/>
          </p:cNvSpPr>
          <p:nvPr>
            <p:ph type="sldNum" sz="quarter" idx="10"/>
          </p:nvPr>
        </p:nvSpPr>
        <p:spPr>
          <a:effectLst/>
        </p:spPr>
        <p:txBody>
          <a:bodyPr/>
          <a:lstStyle/>
          <a:p>
            <a:fld id="{D9077D98-EF84-479F-B0A6-B3152D61A2E5}" type="slidenum">
              <a:rPr lang="ko-KR" altLang="en-US" smtClean="0"/>
              <a:t>8</a:t>
            </a:fld>
            <a:endParaRPr lang="ko-KR" altLang="en-US"/>
          </a:p>
        </p:txBody>
      </p:sp>
      <p:cxnSp>
        <p:nvCxnSpPr>
          <p:cNvPr id="14" name="Straight Connector 13">
            <a:extLst>
              <a:ext uri="{FF2B5EF4-FFF2-40B4-BE49-F238E27FC236}">
                <a16:creationId xmlns:a16="http://schemas.microsoft.com/office/drawing/2014/main" id="{B8BCD6C8-27E1-F360-50F1-375DDCC0C172}"/>
              </a:ext>
            </a:extLst>
          </p:cNvPr>
          <p:cNvCxnSpPr>
            <a:cxnSpLocks/>
          </p:cNvCxnSpPr>
          <p:nvPr/>
        </p:nvCxnSpPr>
        <p:spPr>
          <a:xfrm>
            <a:off x="1450776" y="1709158"/>
            <a:ext cx="9482148" cy="0"/>
          </a:xfrm>
          <a:prstGeom prst="line">
            <a:avLst/>
          </a:prstGeom>
          <a:ln w="28575">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57F8A67-F52B-3D2F-CF53-359FF20807D9}"/>
              </a:ext>
            </a:extLst>
          </p:cNvPr>
          <p:cNvCxnSpPr>
            <a:cxnSpLocks/>
          </p:cNvCxnSpPr>
          <p:nvPr/>
        </p:nvCxnSpPr>
        <p:spPr>
          <a:xfrm>
            <a:off x="1450776" y="4137440"/>
            <a:ext cx="9482148" cy="0"/>
          </a:xfrm>
          <a:prstGeom prst="line">
            <a:avLst/>
          </a:prstGeom>
          <a:ln w="28575">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4B44D73D-00E9-9187-302F-473F8ABF9FD5}"/>
              </a:ext>
            </a:extLst>
          </p:cNvPr>
          <p:cNvSpPr/>
          <p:nvPr/>
        </p:nvSpPr>
        <p:spPr>
          <a:xfrm>
            <a:off x="5340639" y="4427999"/>
            <a:ext cx="1056826" cy="381393"/>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1</a:t>
            </a:r>
            <a:endParaRPr lang="ko-KR" altLang="en-US" dirty="0">
              <a:solidFill>
                <a:schemeClr val="tx1"/>
              </a:solidFill>
            </a:endParaRPr>
          </a:p>
        </p:txBody>
      </p:sp>
      <p:sp>
        <p:nvSpPr>
          <p:cNvPr id="30" name="Rectangle 29">
            <a:extLst>
              <a:ext uri="{FF2B5EF4-FFF2-40B4-BE49-F238E27FC236}">
                <a16:creationId xmlns:a16="http://schemas.microsoft.com/office/drawing/2014/main" id="{4EAE5D8F-2F91-EE75-810A-1C7A36265358}"/>
              </a:ext>
            </a:extLst>
          </p:cNvPr>
          <p:cNvSpPr/>
          <p:nvPr/>
        </p:nvSpPr>
        <p:spPr>
          <a:xfrm>
            <a:off x="6226545" y="4908307"/>
            <a:ext cx="1056826" cy="381393"/>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2</a:t>
            </a:r>
            <a:endParaRPr lang="ko-KR" altLang="en-US" dirty="0">
              <a:solidFill>
                <a:schemeClr val="tx1"/>
              </a:solidFill>
            </a:endParaRPr>
          </a:p>
        </p:txBody>
      </p:sp>
      <p:sp>
        <p:nvSpPr>
          <p:cNvPr id="31" name="Rectangle 30">
            <a:extLst>
              <a:ext uri="{FF2B5EF4-FFF2-40B4-BE49-F238E27FC236}">
                <a16:creationId xmlns:a16="http://schemas.microsoft.com/office/drawing/2014/main" id="{90C9D96B-EC65-8524-0810-2802627DDA44}"/>
              </a:ext>
            </a:extLst>
          </p:cNvPr>
          <p:cNvSpPr/>
          <p:nvPr/>
        </p:nvSpPr>
        <p:spPr>
          <a:xfrm>
            <a:off x="7112451" y="5388615"/>
            <a:ext cx="1056826" cy="381393"/>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3</a:t>
            </a:r>
            <a:endParaRPr lang="ko-KR" altLang="en-US" dirty="0">
              <a:solidFill>
                <a:schemeClr val="tx1"/>
              </a:solidFill>
            </a:endParaRPr>
          </a:p>
        </p:txBody>
      </p:sp>
      <p:sp>
        <p:nvSpPr>
          <p:cNvPr id="32" name="Rectangle 31">
            <a:extLst>
              <a:ext uri="{FF2B5EF4-FFF2-40B4-BE49-F238E27FC236}">
                <a16:creationId xmlns:a16="http://schemas.microsoft.com/office/drawing/2014/main" id="{A7534AA5-7F1D-2CE4-39BB-7C0BB90B8938}"/>
              </a:ext>
            </a:extLst>
          </p:cNvPr>
          <p:cNvSpPr/>
          <p:nvPr/>
        </p:nvSpPr>
        <p:spPr>
          <a:xfrm>
            <a:off x="7998357" y="5868923"/>
            <a:ext cx="1056826" cy="381393"/>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4</a:t>
            </a:r>
            <a:endParaRPr lang="ko-KR" altLang="en-US" dirty="0">
              <a:solidFill>
                <a:schemeClr val="tx1"/>
              </a:solidFill>
            </a:endParaRPr>
          </a:p>
        </p:txBody>
      </p:sp>
      <p:cxnSp>
        <p:nvCxnSpPr>
          <p:cNvPr id="154" name="Straight Connector 153">
            <a:extLst>
              <a:ext uri="{FF2B5EF4-FFF2-40B4-BE49-F238E27FC236}">
                <a16:creationId xmlns:a16="http://schemas.microsoft.com/office/drawing/2014/main" id="{F0DA7995-76F5-781E-E4E5-FD1BA94174C7}"/>
              </a:ext>
            </a:extLst>
          </p:cNvPr>
          <p:cNvCxnSpPr>
            <a:cxnSpLocks/>
          </p:cNvCxnSpPr>
          <p:nvPr/>
        </p:nvCxnSpPr>
        <p:spPr>
          <a:xfrm>
            <a:off x="4670879" y="1709158"/>
            <a:ext cx="0" cy="1922180"/>
          </a:xfrm>
          <a:prstGeom prst="line">
            <a:avLst/>
          </a:prstGeom>
          <a:ln w="285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a:extLst>
              <a:ext uri="{FF2B5EF4-FFF2-40B4-BE49-F238E27FC236}">
                <a16:creationId xmlns:a16="http://schemas.microsoft.com/office/drawing/2014/main" id="{F8C56F92-B839-D255-133A-E88A1179F4E8}"/>
              </a:ext>
            </a:extLst>
          </p:cNvPr>
          <p:cNvCxnSpPr>
            <a:cxnSpLocks/>
            <a:endCxn id="22" idx="1"/>
          </p:cNvCxnSpPr>
          <p:nvPr/>
        </p:nvCxnSpPr>
        <p:spPr>
          <a:xfrm>
            <a:off x="4670879" y="2190414"/>
            <a:ext cx="669760"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a:extLst>
              <a:ext uri="{FF2B5EF4-FFF2-40B4-BE49-F238E27FC236}">
                <a16:creationId xmlns:a16="http://schemas.microsoft.com/office/drawing/2014/main" id="{A0FD0E08-080A-FA9F-7038-3466820DA81D}"/>
              </a:ext>
            </a:extLst>
          </p:cNvPr>
          <p:cNvCxnSpPr>
            <a:cxnSpLocks/>
            <a:endCxn id="26" idx="1"/>
          </p:cNvCxnSpPr>
          <p:nvPr/>
        </p:nvCxnSpPr>
        <p:spPr>
          <a:xfrm>
            <a:off x="4670879" y="2670722"/>
            <a:ext cx="1555666"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0" name="Straight Arrow Connector 149">
            <a:extLst>
              <a:ext uri="{FF2B5EF4-FFF2-40B4-BE49-F238E27FC236}">
                <a16:creationId xmlns:a16="http://schemas.microsoft.com/office/drawing/2014/main" id="{6C44614A-1249-C803-30E5-09D952AA2BB1}"/>
              </a:ext>
            </a:extLst>
          </p:cNvPr>
          <p:cNvCxnSpPr>
            <a:cxnSpLocks/>
            <a:endCxn id="27" idx="1"/>
          </p:cNvCxnSpPr>
          <p:nvPr/>
        </p:nvCxnSpPr>
        <p:spPr>
          <a:xfrm>
            <a:off x="4670879" y="3151030"/>
            <a:ext cx="2441572"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0940A851-791B-62EA-3E77-4166420AEA38}"/>
              </a:ext>
            </a:extLst>
          </p:cNvPr>
          <p:cNvCxnSpPr>
            <a:cxnSpLocks/>
            <a:endCxn id="28" idx="1"/>
          </p:cNvCxnSpPr>
          <p:nvPr/>
        </p:nvCxnSpPr>
        <p:spPr>
          <a:xfrm>
            <a:off x="4670879" y="3631338"/>
            <a:ext cx="3327478"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2" name="Straight Arrow Connector 181">
            <a:extLst>
              <a:ext uri="{FF2B5EF4-FFF2-40B4-BE49-F238E27FC236}">
                <a16:creationId xmlns:a16="http://schemas.microsoft.com/office/drawing/2014/main" id="{5DA6D6D4-AB83-E6F9-AA09-C1568532994A}"/>
              </a:ext>
            </a:extLst>
          </p:cNvPr>
          <p:cNvCxnSpPr>
            <a:cxnSpLocks/>
            <a:endCxn id="29" idx="1"/>
          </p:cNvCxnSpPr>
          <p:nvPr/>
        </p:nvCxnSpPr>
        <p:spPr>
          <a:xfrm>
            <a:off x="4665958" y="4618696"/>
            <a:ext cx="674681"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72065563-161A-4234-0B99-00FC79559A1C}"/>
              </a:ext>
            </a:extLst>
          </p:cNvPr>
          <p:cNvCxnSpPr>
            <a:cxnSpLocks/>
            <a:endCxn id="30" idx="1"/>
          </p:cNvCxnSpPr>
          <p:nvPr/>
        </p:nvCxnSpPr>
        <p:spPr>
          <a:xfrm>
            <a:off x="4665958" y="5099004"/>
            <a:ext cx="1560587"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6" name="Straight Arrow Connector 185">
            <a:extLst>
              <a:ext uri="{FF2B5EF4-FFF2-40B4-BE49-F238E27FC236}">
                <a16:creationId xmlns:a16="http://schemas.microsoft.com/office/drawing/2014/main" id="{3C4C62D3-57CB-B73D-383F-E7601C5595D7}"/>
              </a:ext>
            </a:extLst>
          </p:cNvPr>
          <p:cNvCxnSpPr>
            <a:cxnSpLocks/>
            <a:endCxn id="31" idx="1"/>
          </p:cNvCxnSpPr>
          <p:nvPr/>
        </p:nvCxnSpPr>
        <p:spPr>
          <a:xfrm>
            <a:off x="4665958" y="5579312"/>
            <a:ext cx="2446493"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a:extLst>
              <a:ext uri="{FF2B5EF4-FFF2-40B4-BE49-F238E27FC236}">
                <a16:creationId xmlns:a16="http://schemas.microsoft.com/office/drawing/2014/main" id="{10B11568-C022-74A6-2A1B-21CBCDCC76CC}"/>
              </a:ext>
            </a:extLst>
          </p:cNvPr>
          <p:cNvCxnSpPr>
            <a:cxnSpLocks/>
            <a:endCxn id="32" idx="1"/>
          </p:cNvCxnSpPr>
          <p:nvPr/>
        </p:nvCxnSpPr>
        <p:spPr>
          <a:xfrm>
            <a:off x="4665958" y="6059620"/>
            <a:ext cx="3332399"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id="{9B5217DE-8C49-ADE1-EB51-6ADEF35E0F38}"/>
              </a:ext>
            </a:extLst>
          </p:cNvPr>
          <p:cNvCxnSpPr>
            <a:cxnSpLocks/>
          </p:cNvCxnSpPr>
          <p:nvPr/>
        </p:nvCxnSpPr>
        <p:spPr>
          <a:xfrm>
            <a:off x="4665958" y="4143387"/>
            <a:ext cx="0" cy="1916233"/>
          </a:xfrm>
          <a:prstGeom prst="line">
            <a:avLst/>
          </a:prstGeom>
          <a:ln w="285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07" name="Rectangle 206">
            <a:extLst>
              <a:ext uri="{FF2B5EF4-FFF2-40B4-BE49-F238E27FC236}">
                <a16:creationId xmlns:a16="http://schemas.microsoft.com/office/drawing/2014/main" id="{A3F33DC5-F4A3-A76C-4F99-4E5A4A285899}"/>
              </a:ext>
            </a:extLst>
          </p:cNvPr>
          <p:cNvSpPr/>
          <p:nvPr/>
        </p:nvSpPr>
        <p:spPr>
          <a:xfrm>
            <a:off x="3802060" y="1521312"/>
            <a:ext cx="1724172" cy="381393"/>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pthread_create</a:t>
            </a:r>
            <a:endParaRPr lang="ko-KR" altLang="en-US" dirty="0">
              <a:solidFill>
                <a:schemeClr val="tx1"/>
              </a:solidFill>
            </a:endParaRPr>
          </a:p>
        </p:txBody>
      </p:sp>
      <p:sp>
        <p:nvSpPr>
          <p:cNvPr id="208" name="Rectangle 207">
            <a:extLst>
              <a:ext uri="{FF2B5EF4-FFF2-40B4-BE49-F238E27FC236}">
                <a16:creationId xmlns:a16="http://schemas.microsoft.com/office/drawing/2014/main" id="{3144F8CB-D2FF-AB7A-1349-BB83F37E53E9}"/>
              </a:ext>
            </a:extLst>
          </p:cNvPr>
          <p:cNvSpPr/>
          <p:nvPr/>
        </p:nvSpPr>
        <p:spPr>
          <a:xfrm>
            <a:off x="3802060" y="3949594"/>
            <a:ext cx="1724172" cy="381393"/>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pthread_create</a:t>
            </a:r>
            <a:endParaRPr lang="ko-KR" altLang="en-US" dirty="0">
              <a:solidFill>
                <a:schemeClr val="tx1"/>
              </a:solidFill>
            </a:endParaRPr>
          </a:p>
        </p:txBody>
      </p:sp>
      <p:sp>
        <p:nvSpPr>
          <p:cNvPr id="22" name="Rectangle 21">
            <a:extLst>
              <a:ext uri="{FF2B5EF4-FFF2-40B4-BE49-F238E27FC236}">
                <a16:creationId xmlns:a16="http://schemas.microsoft.com/office/drawing/2014/main" id="{4031B6DD-B93B-96E9-EBA6-6A7F52360354}"/>
              </a:ext>
            </a:extLst>
          </p:cNvPr>
          <p:cNvSpPr/>
          <p:nvPr/>
        </p:nvSpPr>
        <p:spPr>
          <a:xfrm>
            <a:off x="5340639" y="1999717"/>
            <a:ext cx="1056826" cy="381393"/>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1</a:t>
            </a:r>
            <a:endParaRPr lang="ko-KR" altLang="en-US" dirty="0">
              <a:solidFill>
                <a:schemeClr val="tx1"/>
              </a:solidFill>
            </a:endParaRPr>
          </a:p>
        </p:txBody>
      </p:sp>
      <p:sp>
        <p:nvSpPr>
          <p:cNvPr id="26" name="Rectangle 25">
            <a:extLst>
              <a:ext uri="{FF2B5EF4-FFF2-40B4-BE49-F238E27FC236}">
                <a16:creationId xmlns:a16="http://schemas.microsoft.com/office/drawing/2014/main" id="{F3288F60-E6C2-6745-8869-2CE2E3BE8643}"/>
              </a:ext>
            </a:extLst>
          </p:cNvPr>
          <p:cNvSpPr/>
          <p:nvPr/>
        </p:nvSpPr>
        <p:spPr>
          <a:xfrm>
            <a:off x="6226545" y="2480025"/>
            <a:ext cx="1056826" cy="381393"/>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2</a:t>
            </a:r>
            <a:endParaRPr lang="ko-KR" altLang="en-US" dirty="0">
              <a:solidFill>
                <a:schemeClr val="tx1"/>
              </a:solidFill>
            </a:endParaRPr>
          </a:p>
        </p:txBody>
      </p:sp>
      <p:sp>
        <p:nvSpPr>
          <p:cNvPr id="27" name="Rectangle 26">
            <a:extLst>
              <a:ext uri="{FF2B5EF4-FFF2-40B4-BE49-F238E27FC236}">
                <a16:creationId xmlns:a16="http://schemas.microsoft.com/office/drawing/2014/main" id="{E473E069-D129-2F87-4231-E6DB14A8102C}"/>
              </a:ext>
            </a:extLst>
          </p:cNvPr>
          <p:cNvSpPr/>
          <p:nvPr/>
        </p:nvSpPr>
        <p:spPr>
          <a:xfrm>
            <a:off x="7112451" y="2960333"/>
            <a:ext cx="1056826" cy="381393"/>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3</a:t>
            </a:r>
            <a:endParaRPr lang="ko-KR" altLang="en-US" dirty="0">
              <a:solidFill>
                <a:schemeClr val="tx1"/>
              </a:solidFill>
            </a:endParaRPr>
          </a:p>
        </p:txBody>
      </p:sp>
      <p:sp>
        <p:nvSpPr>
          <p:cNvPr id="28" name="Rectangle 27">
            <a:extLst>
              <a:ext uri="{FF2B5EF4-FFF2-40B4-BE49-F238E27FC236}">
                <a16:creationId xmlns:a16="http://schemas.microsoft.com/office/drawing/2014/main" id="{7138A4A2-384F-3AE6-F702-5A0EF8DA35CE}"/>
              </a:ext>
            </a:extLst>
          </p:cNvPr>
          <p:cNvSpPr/>
          <p:nvPr/>
        </p:nvSpPr>
        <p:spPr>
          <a:xfrm>
            <a:off x="7998357" y="3440641"/>
            <a:ext cx="1056826" cy="381393"/>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4</a:t>
            </a:r>
            <a:endParaRPr lang="ko-KR" altLang="en-US" dirty="0">
              <a:solidFill>
                <a:schemeClr val="tx1"/>
              </a:solidFill>
            </a:endParaRPr>
          </a:p>
        </p:txBody>
      </p:sp>
      <p:sp>
        <p:nvSpPr>
          <p:cNvPr id="7" name="Rectangle 6">
            <a:extLst>
              <a:ext uri="{FF2B5EF4-FFF2-40B4-BE49-F238E27FC236}">
                <a16:creationId xmlns:a16="http://schemas.microsoft.com/office/drawing/2014/main" id="{8D90AF21-C20D-559C-B439-A796BD2B906B}"/>
              </a:ext>
            </a:extLst>
          </p:cNvPr>
          <p:cNvSpPr/>
          <p:nvPr/>
        </p:nvSpPr>
        <p:spPr>
          <a:xfrm>
            <a:off x="609604" y="1461329"/>
            <a:ext cx="841172" cy="49565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sp>
        <p:nvSpPr>
          <p:cNvPr id="8" name="Rectangle 7">
            <a:extLst>
              <a:ext uri="{FF2B5EF4-FFF2-40B4-BE49-F238E27FC236}">
                <a16:creationId xmlns:a16="http://schemas.microsoft.com/office/drawing/2014/main" id="{3AE66566-35B1-BAC2-CABB-566776E4AE83}"/>
              </a:ext>
            </a:extLst>
          </p:cNvPr>
          <p:cNvSpPr/>
          <p:nvPr/>
        </p:nvSpPr>
        <p:spPr>
          <a:xfrm>
            <a:off x="609604" y="3889611"/>
            <a:ext cx="841172" cy="49565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a:t>
            </a:r>
            <a:endParaRPr lang="ko-KR" altLang="en-US" dirty="0">
              <a:solidFill>
                <a:schemeClr val="tx1"/>
              </a:solidFill>
            </a:endParaRPr>
          </a:p>
        </p:txBody>
      </p:sp>
      <p:cxnSp>
        <p:nvCxnSpPr>
          <p:cNvPr id="9" name="Straight Arrow Connector 8">
            <a:extLst>
              <a:ext uri="{FF2B5EF4-FFF2-40B4-BE49-F238E27FC236}">
                <a16:creationId xmlns:a16="http://schemas.microsoft.com/office/drawing/2014/main" id="{BCCFA38A-1A78-459F-E040-523A1AADF4B5}"/>
              </a:ext>
            </a:extLst>
          </p:cNvPr>
          <p:cNvCxnSpPr>
            <a:cxnSpLocks/>
          </p:cNvCxnSpPr>
          <p:nvPr/>
        </p:nvCxnSpPr>
        <p:spPr>
          <a:xfrm flipV="1">
            <a:off x="2029881" y="1709158"/>
            <a:ext cx="0" cy="2428282"/>
          </a:xfrm>
          <a:prstGeom prst="straightConnector1">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9FDB489D-9E50-1B86-BC43-DA5E8CCD4070}"/>
              </a:ext>
            </a:extLst>
          </p:cNvPr>
          <p:cNvCxnSpPr>
            <a:cxnSpLocks/>
          </p:cNvCxnSpPr>
          <p:nvPr/>
        </p:nvCxnSpPr>
        <p:spPr>
          <a:xfrm>
            <a:off x="2217888" y="1709158"/>
            <a:ext cx="0" cy="2428282"/>
          </a:xfrm>
          <a:prstGeom prst="straightConnector1">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E5AD1622-71B3-A917-E64D-D7330BE93DCA}"/>
              </a:ext>
            </a:extLst>
          </p:cNvPr>
          <p:cNvSpPr txBox="1"/>
          <p:nvPr/>
        </p:nvSpPr>
        <p:spPr>
          <a:xfrm>
            <a:off x="491063" y="2586678"/>
            <a:ext cx="1551387" cy="646331"/>
          </a:xfrm>
          <a:prstGeom prst="rect">
            <a:avLst/>
          </a:prstGeom>
          <a:noFill/>
          <a:effectLst/>
        </p:spPr>
        <p:txBody>
          <a:bodyPr wrap="none" rtlCol="0">
            <a:spAutoFit/>
          </a:bodyPr>
          <a:lstStyle/>
          <a:p>
            <a:pPr algn="r"/>
            <a:r>
              <a:rPr lang="en-US" altLang="ko-KR" b="1" dirty="0">
                <a:solidFill>
                  <a:schemeClr val="accent2"/>
                </a:solidFill>
              </a:rPr>
              <a:t>Thread Count</a:t>
            </a:r>
          </a:p>
          <a:p>
            <a:r>
              <a:rPr lang="en-US" altLang="ko-KR" b="1" dirty="0">
                <a:solidFill>
                  <a:schemeClr val="accent2"/>
                </a:solidFill>
              </a:rPr>
              <a:t>(ex : TCNT = 4)</a:t>
            </a:r>
            <a:endParaRPr lang="ko-KR" altLang="en-US" b="1" dirty="0">
              <a:solidFill>
                <a:schemeClr val="accent2"/>
              </a:solidFill>
            </a:endParaRPr>
          </a:p>
        </p:txBody>
      </p:sp>
      <p:sp>
        <p:nvSpPr>
          <p:cNvPr id="15" name="TextBox 14">
            <a:extLst>
              <a:ext uri="{FF2B5EF4-FFF2-40B4-BE49-F238E27FC236}">
                <a16:creationId xmlns:a16="http://schemas.microsoft.com/office/drawing/2014/main" id="{AAE32AE0-C7A1-0F9D-D15C-EF59B026A0F6}"/>
              </a:ext>
            </a:extLst>
          </p:cNvPr>
          <p:cNvSpPr txBox="1"/>
          <p:nvPr/>
        </p:nvSpPr>
        <p:spPr>
          <a:xfrm>
            <a:off x="2229743" y="2588803"/>
            <a:ext cx="1445589" cy="646331"/>
          </a:xfrm>
          <a:prstGeom prst="rect">
            <a:avLst/>
          </a:prstGeom>
          <a:noFill/>
          <a:effectLst/>
        </p:spPr>
        <p:txBody>
          <a:bodyPr wrap="none" rtlCol="0">
            <a:spAutoFit/>
          </a:bodyPr>
          <a:lstStyle/>
          <a:p>
            <a:r>
              <a:rPr lang="en-US" altLang="ko-KR" b="1" dirty="0">
                <a:solidFill>
                  <a:schemeClr val="accent1"/>
                </a:solidFill>
              </a:rPr>
              <a:t>File Size</a:t>
            </a:r>
          </a:p>
          <a:p>
            <a:r>
              <a:rPr lang="en-US" altLang="ko-KR" b="1" dirty="0">
                <a:solidFill>
                  <a:schemeClr val="accent1"/>
                </a:solidFill>
              </a:rPr>
              <a:t>Token Length</a:t>
            </a:r>
            <a:endParaRPr lang="ko-KR" altLang="en-US" b="1" dirty="0">
              <a:solidFill>
                <a:schemeClr val="accent1"/>
              </a:solidFill>
            </a:endParaRPr>
          </a:p>
        </p:txBody>
      </p:sp>
      <p:sp>
        <p:nvSpPr>
          <p:cNvPr id="17" name="TextBox 16">
            <a:extLst>
              <a:ext uri="{FF2B5EF4-FFF2-40B4-BE49-F238E27FC236}">
                <a16:creationId xmlns:a16="http://schemas.microsoft.com/office/drawing/2014/main" id="{67905BC5-1600-D3C5-EAF7-CE5B7CBD6505}"/>
              </a:ext>
            </a:extLst>
          </p:cNvPr>
          <p:cNvSpPr txBox="1"/>
          <p:nvPr/>
        </p:nvSpPr>
        <p:spPr>
          <a:xfrm>
            <a:off x="1484648" y="1361140"/>
            <a:ext cx="1662699" cy="369332"/>
          </a:xfrm>
          <a:prstGeom prst="rect">
            <a:avLst/>
          </a:prstGeom>
          <a:noFill/>
          <a:effectLst/>
        </p:spPr>
        <p:txBody>
          <a:bodyPr wrap="none" rtlCol="0">
            <a:spAutoFit/>
          </a:bodyPr>
          <a:lstStyle/>
          <a:p>
            <a:r>
              <a:rPr lang="en-US" altLang="ko-KR" b="1" dirty="0"/>
              <a:t>TCP Connection</a:t>
            </a:r>
            <a:endParaRPr lang="ko-KR" altLang="en-US" b="1" dirty="0"/>
          </a:p>
        </p:txBody>
      </p:sp>
    </p:spTree>
    <p:extLst>
      <p:ext uri="{BB962C8B-B14F-4D97-AF65-F5344CB8AC3E}">
        <p14:creationId xmlns:p14="http://schemas.microsoft.com/office/powerpoint/2010/main" val="2309461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1DAE-5D88-FC6F-DB1C-4672AEE4CBBB}"/>
              </a:ext>
            </a:extLst>
          </p:cNvPr>
          <p:cNvSpPr>
            <a:spLocks noGrp="1"/>
          </p:cNvSpPr>
          <p:nvPr>
            <p:ph type="title"/>
          </p:nvPr>
        </p:nvSpPr>
        <p:spPr>
          <a:effectLst/>
        </p:spPr>
        <p:txBody>
          <a:bodyPr/>
          <a:lstStyle/>
          <a:p>
            <a:r>
              <a:rPr lang="en-US" altLang="ko-KR" dirty="0"/>
              <a:t>Code Flow (4/5)</a:t>
            </a:r>
            <a:endParaRPr lang="ko-KR" altLang="en-US" dirty="0"/>
          </a:p>
        </p:txBody>
      </p:sp>
      <p:sp>
        <p:nvSpPr>
          <p:cNvPr id="4" name="Slide Number Placeholder 3">
            <a:extLst>
              <a:ext uri="{FF2B5EF4-FFF2-40B4-BE49-F238E27FC236}">
                <a16:creationId xmlns:a16="http://schemas.microsoft.com/office/drawing/2014/main" id="{324BBC31-DCE5-7A95-2E6A-73BF2227D172}"/>
              </a:ext>
            </a:extLst>
          </p:cNvPr>
          <p:cNvSpPr>
            <a:spLocks noGrp="1"/>
          </p:cNvSpPr>
          <p:nvPr>
            <p:ph type="sldNum" sz="quarter" idx="10"/>
          </p:nvPr>
        </p:nvSpPr>
        <p:spPr>
          <a:effectLst/>
        </p:spPr>
        <p:txBody>
          <a:bodyPr/>
          <a:lstStyle/>
          <a:p>
            <a:fld id="{D9077D98-EF84-479F-B0A6-B3152D61A2E5}" type="slidenum">
              <a:rPr lang="ko-KR" altLang="en-US" smtClean="0"/>
              <a:t>9</a:t>
            </a:fld>
            <a:endParaRPr lang="ko-KR" altLang="en-US"/>
          </a:p>
        </p:txBody>
      </p:sp>
      <p:cxnSp>
        <p:nvCxnSpPr>
          <p:cNvPr id="14" name="Straight Connector 13">
            <a:extLst>
              <a:ext uri="{FF2B5EF4-FFF2-40B4-BE49-F238E27FC236}">
                <a16:creationId xmlns:a16="http://schemas.microsoft.com/office/drawing/2014/main" id="{B8BCD6C8-27E1-F360-50F1-375DDCC0C172}"/>
              </a:ext>
            </a:extLst>
          </p:cNvPr>
          <p:cNvCxnSpPr>
            <a:cxnSpLocks/>
          </p:cNvCxnSpPr>
          <p:nvPr/>
        </p:nvCxnSpPr>
        <p:spPr>
          <a:xfrm>
            <a:off x="1450776" y="1709158"/>
            <a:ext cx="9482148" cy="0"/>
          </a:xfrm>
          <a:prstGeom prst="line">
            <a:avLst/>
          </a:prstGeom>
          <a:ln w="28575">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57F8A67-F52B-3D2F-CF53-359FF20807D9}"/>
              </a:ext>
            </a:extLst>
          </p:cNvPr>
          <p:cNvCxnSpPr>
            <a:cxnSpLocks/>
          </p:cNvCxnSpPr>
          <p:nvPr/>
        </p:nvCxnSpPr>
        <p:spPr>
          <a:xfrm>
            <a:off x="1450776" y="4137440"/>
            <a:ext cx="9482148" cy="0"/>
          </a:xfrm>
          <a:prstGeom prst="line">
            <a:avLst/>
          </a:prstGeom>
          <a:ln w="28575">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4B44D73D-00E9-9187-302F-473F8ABF9FD5}"/>
              </a:ext>
            </a:extLst>
          </p:cNvPr>
          <p:cNvSpPr/>
          <p:nvPr/>
        </p:nvSpPr>
        <p:spPr>
          <a:xfrm>
            <a:off x="5340639" y="4427999"/>
            <a:ext cx="1056826" cy="381393"/>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1</a:t>
            </a:r>
            <a:endParaRPr lang="ko-KR" altLang="en-US" dirty="0">
              <a:solidFill>
                <a:schemeClr val="tx1"/>
              </a:solidFill>
            </a:endParaRPr>
          </a:p>
        </p:txBody>
      </p:sp>
      <p:sp>
        <p:nvSpPr>
          <p:cNvPr id="30" name="Rectangle 29">
            <a:extLst>
              <a:ext uri="{FF2B5EF4-FFF2-40B4-BE49-F238E27FC236}">
                <a16:creationId xmlns:a16="http://schemas.microsoft.com/office/drawing/2014/main" id="{4EAE5D8F-2F91-EE75-810A-1C7A36265358}"/>
              </a:ext>
            </a:extLst>
          </p:cNvPr>
          <p:cNvSpPr/>
          <p:nvPr/>
        </p:nvSpPr>
        <p:spPr>
          <a:xfrm>
            <a:off x="6226545" y="4908307"/>
            <a:ext cx="1056826" cy="381393"/>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2</a:t>
            </a:r>
            <a:endParaRPr lang="ko-KR" altLang="en-US" dirty="0">
              <a:solidFill>
                <a:schemeClr val="tx1"/>
              </a:solidFill>
            </a:endParaRPr>
          </a:p>
        </p:txBody>
      </p:sp>
      <p:sp>
        <p:nvSpPr>
          <p:cNvPr id="31" name="Rectangle 30">
            <a:extLst>
              <a:ext uri="{FF2B5EF4-FFF2-40B4-BE49-F238E27FC236}">
                <a16:creationId xmlns:a16="http://schemas.microsoft.com/office/drawing/2014/main" id="{90C9D96B-EC65-8524-0810-2802627DDA44}"/>
              </a:ext>
            </a:extLst>
          </p:cNvPr>
          <p:cNvSpPr/>
          <p:nvPr/>
        </p:nvSpPr>
        <p:spPr>
          <a:xfrm>
            <a:off x="7112451" y="5388615"/>
            <a:ext cx="1056826" cy="381393"/>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3</a:t>
            </a:r>
            <a:endParaRPr lang="ko-KR" altLang="en-US" dirty="0">
              <a:solidFill>
                <a:schemeClr val="tx1"/>
              </a:solidFill>
            </a:endParaRPr>
          </a:p>
        </p:txBody>
      </p:sp>
      <p:sp>
        <p:nvSpPr>
          <p:cNvPr id="32" name="Rectangle 31">
            <a:extLst>
              <a:ext uri="{FF2B5EF4-FFF2-40B4-BE49-F238E27FC236}">
                <a16:creationId xmlns:a16="http://schemas.microsoft.com/office/drawing/2014/main" id="{A7534AA5-7F1D-2CE4-39BB-7C0BB90B8938}"/>
              </a:ext>
            </a:extLst>
          </p:cNvPr>
          <p:cNvSpPr/>
          <p:nvPr/>
        </p:nvSpPr>
        <p:spPr>
          <a:xfrm>
            <a:off x="7998357" y="5868923"/>
            <a:ext cx="1056826" cy="381393"/>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4</a:t>
            </a:r>
            <a:endParaRPr lang="ko-KR" altLang="en-US" dirty="0">
              <a:solidFill>
                <a:schemeClr val="tx1"/>
              </a:solidFill>
            </a:endParaRPr>
          </a:p>
        </p:txBody>
      </p:sp>
      <p:cxnSp>
        <p:nvCxnSpPr>
          <p:cNvPr id="154" name="Straight Connector 153">
            <a:extLst>
              <a:ext uri="{FF2B5EF4-FFF2-40B4-BE49-F238E27FC236}">
                <a16:creationId xmlns:a16="http://schemas.microsoft.com/office/drawing/2014/main" id="{F0DA7995-76F5-781E-E4E5-FD1BA94174C7}"/>
              </a:ext>
            </a:extLst>
          </p:cNvPr>
          <p:cNvCxnSpPr>
            <a:cxnSpLocks/>
          </p:cNvCxnSpPr>
          <p:nvPr/>
        </p:nvCxnSpPr>
        <p:spPr>
          <a:xfrm>
            <a:off x="4670879" y="1709158"/>
            <a:ext cx="0" cy="1922180"/>
          </a:xfrm>
          <a:prstGeom prst="line">
            <a:avLst/>
          </a:prstGeom>
          <a:ln w="285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a:extLst>
              <a:ext uri="{FF2B5EF4-FFF2-40B4-BE49-F238E27FC236}">
                <a16:creationId xmlns:a16="http://schemas.microsoft.com/office/drawing/2014/main" id="{F8C56F92-B839-D255-133A-E88A1179F4E8}"/>
              </a:ext>
            </a:extLst>
          </p:cNvPr>
          <p:cNvCxnSpPr>
            <a:cxnSpLocks/>
            <a:endCxn id="22" idx="1"/>
          </p:cNvCxnSpPr>
          <p:nvPr/>
        </p:nvCxnSpPr>
        <p:spPr>
          <a:xfrm>
            <a:off x="4670879" y="2190414"/>
            <a:ext cx="669760"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a:extLst>
              <a:ext uri="{FF2B5EF4-FFF2-40B4-BE49-F238E27FC236}">
                <a16:creationId xmlns:a16="http://schemas.microsoft.com/office/drawing/2014/main" id="{A0FD0E08-080A-FA9F-7038-3466820DA81D}"/>
              </a:ext>
            </a:extLst>
          </p:cNvPr>
          <p:cNvCxnSpPr>
            <a:cxnSpLocks/>
            <a:endCxn id="26" idx="1"/>
          </p:cNvCxnSpPr>
          <p:nvPr/>
        </p:nvCxnSpPr>
        <p:spPr>
          <a:xfrm>
            <a:off x="4670879" y="2670722"/>
            <a:ext cx="1555666"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0" name="Straight Arrow Connector 149">
            <a:extLst>
              <a:ext uri="{FF2B5EF4-FFF2-40B4-BE49-F238E27FC236}">
                <a16:creationId xmlns:a16="http://schemas.microsoft.com/office/drawing/2014/main" id="{6C44614A-1249-C803-30E5-09D952AA2BB1}"/>
              </a:ext>
            </a:extLst>
          </p:cNvPr>
          <p:cNvCxnSpPr>
            <a:cxnSpLocks/>
            <a:endCxn id="27" idx="1"/>
          </p:cNvCxnSpPr>
          <p:nvPr/>
        </p:nvCxnSpPr>
        <p:spPr>
          <a:xfrm>
            <a:off x="4670879" y="3151030"/>
            <a:ext cx="2441572"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0940A851-791B-62EA-3E77-4166420AEA38}"/>
              </a:ext>
            </a:extLst>
          </p:cNvPr>
          <p:cNvCxnSpPr>
            <a:cxnSpLocks/>
            <a:endCxn id="28" idx="1"/>
          </p:cNvCxnSpPr>
          <p:nvPr/>
        </p:nvCxnSpPr>
        <p:spPr>
          <a:xfrm>
            <a:off x="4670879" y="3631338"/>
            <a:ext cx="3327478"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2" name="Straight Arrow Connector 181">
            <a:extLst>
              <a:ext uri="{FF2B5EF4-FFF2-40B4-BE49-F238E27FC236}">
                <a16:creationId xmlns:a16="http://schemas.microsoft.com/office/drawing/2014/main" id="{5DA6D6D4-AB83-E6F9-AA09-C1568532994A}"/>
              </a:ext>
            </a:extLst>
          </p:cNvPr>
          <p:cNvCxnSpPr>
            <a:cxnSpLocks/>
            <a:endCxn id="29" idx="1"/>
          </p:cNvCxnSpPr>
          <p:nvPr/>
        </p:nvCxnSpPr>
        <p:spPr>
          <a:xfrm>
            <a:off x="4665958" y="4618696"/>
            <a:ext cx="674681"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72065563-161A-4234-0B99-00FC79559A1C}"/>
              </a:ext>
            </a:extLst>
          </p:cNvPr>
          <p:cNvCxnSpPr>
            <a:cxnSpLocks/>
            <a:endCxn id="30" idx="1"/>
          </p:cNvCxnSpPr>
          <p:nvPr/>
        </p:nvCxnSpPr>
        <p:spPr>
          <a:xfrm>
            <a:off x="4665958" y="5099004"/>
            <a:ext cx="1560587"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6" name="Straight Arrow Connector 185">
            <a:extLst>
              <a:ext uri="{FF2B5EF4-FFF2-40B4-BE49-F238E27FC236}">
                <a16:creationId xmlns:a16="http://schemas.microsoft.com/office/drawing/2014/main" id="{3C4C62D3-57CB-B73D-383F-E7601C5595D7}"/>
              </a:ext>
            </a:extLst>
          </p:cNvPr>
          <p:cNvCxnSpPr>
            <a:cxnSpLocks/>
            <a:endCxn id="31" idx="1"/>
          </p:cNvCxnSpPr>
          <p:nvPr/>
        </p:nvCxnSpPr>
        <p:spPr>
          <a:xfrm>
            <a:off x="4665958" y="5579312"/>
            <a:ext cx="2446493"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a:extLst>
              <a:ext uri="{FF2B5EF4-FFF2-40B4-BE49-F238E27FC236}">
                <a16:creationId xmlns:a16="http://schemas.microsoft.com/office/drawing/2014/main" id="{10B11568-C022-74A6-2A1B-21CBCDCC76CC}"/>
              </a:ext>
            </a:extLst>
          </p:cNvPr>
          <p:cNvCxnSpPr>
            <a:cxnSpLocks/>
            <a:endCxn id="32" idx="1"/>
          </p:cNvCxnSpPr>
          <p:nvPr/>
        </p:nvCxnSpPr>
        <p:spPr>
          <a:xfrm>
            <a:off x="4665958" y="6059620"/>
            <a:ext cx="3332399" cy="0"/>
          </a:xfrm>
          <a:prstGeom prst="straightConnector1">
            <a:avLst/>
          </a:prstGeom>
          <a:ln w="28575">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id="{9B5217DE-8C49-ADE1-EB51-6ADEF35E0F38}"/>
              </a:ext>
            </a:extLst>
          </p:cNvPr>
          <p:cNvCxnSpPr>
            <a:cxnSpLocks/>
          </p:cNvCxnSpPr>
          <p:nvPr/>
        </p:nvCxnSpPr>
        <p:spPr>
          <a:xfrm>
            <a:off x="4665958" y="4143387"/>
            <a:ext cx="0" cy="1916233"/>
          </a:xfrm>
          <a:prstGeom prst="line">
            <a:avLst/>
          </a:prstGeom>
          <a:ln w="285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71877281-7BB6-FF3D-4581-CB5530ED1FF2}"/>
              </a:ext>
            </a:extLst>
          </p:cNvPr>
          <p:cNvCxnSpPr>
            <a:stCxn id="22" idx="2"/>
            <a:endCxn id="29" idx="0"/>
          </p:cNvCxnSpPr>
          <p:nvPr/>
        </p:nvCxnSpPr>
        <p:spPr>
          <a:xfrm>
            <a:off x="5869052" y="2381110"/>
            <a:ext cx="0" cy="2046889"/>
          </a:xfrm>
          <a:prstGeom prst="straightConnector1">
            <a:avLst/>
          </a:prstGeom>
          <a:ln w="571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1F4AECCD-F482-60CC-5FC1-F4A0724FFA22}"/>
              </a:ext>
            </a:extLst>
          </p:cNvPr>
          <p:cNvCxnSpPr>
            <a:stCxn id="26" idx="2"/>
            <a:endCxn id="30" idx="0"/>
          </p:cNvCxnSpPr>
          <p:nvPr/>
        </p:nvCxnSpPr>
        <p:spPr>
          <a:xfrm>
            <a:off x="6754958" y="2861418"/>
            <a:ext cx="0" cy="2046889"/>
          </a:xfrm>
          <a:prstGeom prst="straightConnector1">
            <a:avLst/>
          </a:prstGeom>
          <a:ln w="571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D9CADD92-FC36-A248-FC54-7A69AB524FC4}"/>
              </a:ext>
            </a:extLst>
          </p:cNvPr>
          <p:cNvCxnSpPr>
            <a:stCxn id="27" idx="2"/>
            <a:endCxn id="31" idx="0"/>
          </p:cNvCxnSpPr>
          <p:nvPr/>
        </p:nvCxnSpPr>
        <p:spPr>
          <a:xfrm>
            <a:off x="7640864" y="3341726"/>
            <a:ext cx="0" cy="2046889"/>
          </a:xfrm>
          <a:prstGeom prst="straightConnector1">
            <a:avLst/>
          </a:prstGeom>
          <a:ln w="571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0C6AD3B5-0182-899F-2E3D-2491040F5C35}"/>
              </a:ext>
            </a:extLst>
          </p:cNvPr>
          <p:cNvCxnSpPr>
            <a:stCxn id="28" idx="2"/>
            <a:endCxn id="32" idx="0"/>
          </p:cNvCxnSpPr>
          <p:nvPr/>
        </p:nvCxnSpPr>
        <p:spPr>
          <a:xfrm>
            <a:off x="8526770" y="3822034"/>
            <a:ext cx="0" cy="2046889"/>
          </a:xfrm>
          <a:prstGeom prst="straightConnector1">
            <a:avLst/>
          </a:prstGeom>
          <a:ln w="571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07" name="Rectangle 206">
            <a:extLst>
              <a:ext uri="{FF2B5EF4-FFF2-40B4-BE49-F238E27FC236}">
                <a16:creationId xmlns:a16="http://schemas.microsoft.com/office/drawing/2014/main" id="{A3F33DC5-F4A3-A76C-4F99-4E5A4A285899}"/>
              </a:ext>
            </a:extLst>
          </p:cNvPr>
          <p:cNvSpPr/>
          <p:nvPr/>
        </p:nvSpPr>
        <p:spPr>
          <a:xfrm>
            <a:off x="3802060" y="1521312"/>
            <a:ext cx="1724172" cy="381393"/>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pthread_create</a:t>
            </a:r>
            <a:endParaRPr lang="ko-KR" altLang="en-US" dirty="0">
              <a:solidFill>
                <a:schemeClr val="tx1"/>
              </a:solidFill>
            </a:endParaRPr>
          </a:p>
        </p:txBody>
      </p:sp>
      <p:sp>
        <p:nvSpPr>
          <p:cNvPr id="208" name="Rectangle 207">
            <a:extLst>
              <a:ext uri="{FF2B5EF4-FFF2-40B4-BE49-F238E27FC236}">
                <a16:creationId xmlns:a16="http://schemas.microsoft.com/office/drawing/2014/main" id="{3144F8CB-D2FF-AB7A-1349-BB83F37E53E9}"/>
              </a:ext>
            </a:extLst>
          </p:cNvPr>
          <p:cNvSpPr/>
          <p:nvPr/>
        </p:nvSpPr>
        <p:spPr>
          <a:xfrm>
            <a:off x="3802060" y="3949594"/>
            <a:ext cx="1724172" cy="381393"/>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err="1">
                <a:solidFill>
                  <a:schemeClr val="tx1"/>
                </a:solidFill>
              </a:rPr>
              <a:t>pthread_create</a:t>
            </a:r>
            <a:endParaRPr lang="ko-KR" altLang="en-US" dirty="0">
              <a:solidFill>
                <a:schemeClr val="tx1"/>
              </a:solidFill>
            </a:endParaRPr>
          </a:p>
        </p:txBody>
      </p:sp>
      <p:sp>
        <p:nvSpPr>
          <p:cNvPr id="254" name="TextBox 253">
            <a:extLst>
              <a:ext uri="{FF2B5EF4-FFF2-40B4-BE49-F238E27FC236}">
                <a16:creationId xmlns:a16="http://schemas.microsoft.com/office/drawing/2014/main" id="{46D548DA-EC1A-2A5A-49E2-50BF8202E296}"/>
              </a:ext>
            </a:extLst>
          </p:cNvPr>
          <p:cNvSpPr txBox="1"/>
          <p:nvPr/>
        </p:nvSpPr>
        <p:spPr>
          <a:xfrm>
            <a:off x="7575107" y="2234818"/>
            <a:ext cx="2005806" cy="369332"/>
          </a:xfrm>
          <a:prstGeom prst="rect">
            <a:avLst/>
          </a:prstGeom>
          <a:noFill/>
          <a:effectLst/>
        </p:spPr>
        <p:txBody>
          <a:bodyPr wrap="none" rtlCol="0">
            <a:spAutoFit/>
          </a:bodyPr>
          <a:lstStyle/>
          <a:p>
            <a:r>
              <a:rPr lang="en-US" altLang="ko-KR" b="1" dirty="0" err="1">
                <a:solidFill>
                  <a:schemeClr val="accent1"/>
                </a:solidFill>
              </a:rPr>
              <a:t>File_send</a:t>
            </a:r>
            <a:r>
              <a:rPr lang="en-US" altLang="ko-KR" b="1" dirty="0">
                <a:solidFill>
                  <a:schemeClr val="accent1"/>
                </a:solidFill>
              </a:rPr>
              <a:t> -&gt; Socket</a:t>
            </a:r>
            <a:endParaRPr lang="ko-KR" altLang="en-US" b="1" dirty="0">
              <a:solidFill>
                <a:schemeClr val="accent1"/>
              </a:solidFill>
            </a:endParaRPr>
          </a:p>
        </p:txBody>
      </p:sp>
      <p:sp>
        <p:nvSpPr>
          <p:cNvPr id="255" name="TextBox 254">
            <a:extLst>
              <a:ext uri="{FF2B5EF4-FFF2-40B4-BE49-F238E27FC236}">
                <a16:creationId xmlns:a16="http://schemas.microsoft.com/office/drawing/2014/main" id="{3886B9A5-3BD0-0D68-B3C4-67F24191E5DE}"/>
              </a:ext>
            </a:extLst>
          </p:cNvPr>
          <p:cNvSpPr txBox="1"/>
          <p:nvPr/>
        </p:nvSpPr>
        <p:spPr>
          <a:xfrm>
            <a:off x="4675645" y="5634800"/>
            <a:ext cx="1951945" cy="369332"/>
          </a:xfrm>
          <a:prstGeom prst="rect">
            <a:avLst/>
          </a:prstGeom>
          <a:noFill/>
          <a:effectLst/>
        </p:spPr>
        <p:txBody>
          <a:bodyPr wrap="none" rtlCol="0">
            <a:spAutoFit/>
          </a:bodyPr>
          <a:lstStyle/>
          <a:p>
            <a:r>
              <a:rPr lang="en-US" altLang="ko-KR" b="1" dirty="0">
                <a:solidFill>
                  <a:schemeClr val="accent2"/>
                </a:solidFill>
              </a:rPr>
              <a:t>Socket -&gt; </a:t>
            </a:r>
            <a:r>
              <a:rPr lang="en-US" altLang="ko-KR" b="1" dirty="0" err="1">
                <a:solidFill>
                  <a:schemeClr val="accent2"/>
                </a:solidFill>
              </a:rPr>
              <a:t>File_recv</a:t>
            </a:r>
            <a:endParaRPr lang="ko-KR" altLang="en-US" b="1" dirty="0">
              <a:solidFill>
                <a:schemeClr val="accent2"/>
              </a:solidFill>
            </a:endParaRPr>
          </a:p>
        </p:txBody>
      </p:sp>
      <p:sp>
        <p:nvSpPr>
          <p:cNvPr id="22" name="Rectangle 21">
            <a:extLst>
              <a:ext uri="{FF2B5EF4-FFF2-40B4-BE49-F238E27FC236}">
                <a16:creationId xmlns:a16="http://schemas.microsoft.com/office/drawing/2014/main" id="{4031B6DD-B93B-96E9-EBA6-6A7F52360354}"/>
              </a:ext>
            </a:extLst>
          </p:cNvPr>
          <p:cNvSpPr/>
          <p:nvPr/>
        </p:nvSpPr>
        <p:spPr>
          <a:xfrm>
            <a:off x="5340639" y="1999717"/>
            <a:ext cx="1056826" cy="381393"/>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1</a:t>
            </a:r>
            <a:endParaRPr lang="ko-KR" altLang="en-US" dirty="0">
              <a:solidFill>
                <a:schemeClr val="tx1"/>
              </a:solidFill>
            </a:endParaRPr>
          </a:p>
        </p:txBody>
      </p:sp>
      <p:sp>
        <p:nvSpPr>
          <p:cNvPr id="26" name="Rectangle 25">
            <a:extLst>
              <a:ext uri="{FF2B5EF4-FFF2-40B4-BE49-F238E27FC236}">
                <a16:creationId xmlns:a16="http://schemas.microsoft.com/office/drawing/2014/main" id="{F3288F60-E6C2-6745-8869-2CE2E3BE8643}"/>
              </a:ext>
            </a:extLst>
          </p:cNvPr>
          <p:cNvSpPr/>
          <p:nvPr/>
        </p:nvSpPr>
        <p:spPr>
          <a:xfrm>
            <a:off x="6226545" y="2480025"/>
            <a:ext cx="1056826" cy="381393"/>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2</a:t>
            </a:r>
            <a:endParaRPr lang="ko-KR" altLang="en-US" dirty="0">
              <a:solidFill>
                <a:schemeClr val="tx1"/>
              </a:solidFill>
            </a:endParaRPr>
          </a:p>
        </p:txBody>
      </p:sp>
      <p:sp>
        <p:nvSpPr>
          <p:cNvPr id="27" name="Rectangle 26">
            <a:extLst>
              <a:ext uri="{FF2B5EF4-FFF2-40B4-BE49-F238E27FC236}">
                <a16:creationId xmlns:a16="http://schemas.microsoft.com/office/drawing/2014/main" id="{E473E069-D129-2F87-4231-E6DB14A8102C}"/>
              </a:ext>
            </a:extLst>
          </p:cNvPr>
          <p:cNvSpPr/>
          <p:nvPr/>
        </p:nvSpPr>
        <p:spPr>
          <a:xfrm>
            <a:off x="7112451" y="2960333"/>
            <a:ext cx="1056826" cy="381393"/>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3</a:t>
            </a:r>
            <a:endParaRPr lang="ko-KR" altLang="en-US" dirty="0">
              <a:solidFill>
                <a:schemeClr val="tx1"/>
              </a:solidFill>
            </a:endParaRPr>
          </a:p>
        </p:txBody>
      </p:sp>
      <p:sp>
        <p:nvSpPr>
          <p:cNvPr id="28" name="Rectangle 27">
            <a:extLst>
              <a:ext uri="{FF2B5EF4-FFF2-40B4-BE49-F238E27FC236}">
                <a16:creationId xmlns:a16="http://schemas.microsoft.com/office/drawing/2014/main" id="{7138A4A2-384F-3AE6-F702-5A0EF8DA35CE}"/>
              </a:ext>
            </a:extLst>
          </p:cNvPr>
          <p:cNvSpPr/>
          <p:nvPr/>
        </p:nvSpPr>
        <p:spPr>
          <a:xfrm>
            <a:off x="7998357" y="3440641"/>
            <a:ext cx="1056826" cy="381393"/>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Thread 4</a:t>
            </a:r>
            <a:endParaRPr lang="ko-KR" altLang="en-US" dirty="0">
              <a:solidFill>
                <a:schemeClr val="tx1"/>
              </a:solidFill>
            </a:endParaRPr>
          </a:p>
        </p:txBody>
      </p:sp>
      <p:sp>
        <p:nvSpPr>
          <p:cNvPr id="7" name="Rectangle 6">
            <a:extLst>
              <a:ext uri="{FF2B5EF4-FFF2-40B4-BE49-F238E27FC236}">
                <a16:creationId xmlns:a16="http://schemas.microsoft.com/office/drawing/2014/main" id="{5F6D9F57-5B62-5F71-BB6B-30D0C2C8A93F}"/>
              </a:ext>
            </a:extLst>
          </p:cNvPr>
          <p:cNvSpPr/>
          <p:nvPr/>
        </p:nvSpPr>
        <p:spPr>
          <a:xfrm>
            <a:off x="609604" y="1461329"/>
            <a:ext cx="841172" cy="495658"/>
          </a:xfrm>
          <a:prstGeom prst="rect">
            <a:avLst/>
          </a:prstGeom>
          <a:solidFill>
            <a:schemeClr val="accent1">
              <a:lumMod val="20000"/>
              <a:lumOff val="80000"/>
            </a:schemeClr>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Server</a:t>
            </a:r>
            <a:endParaRPr lang="ko-KR" altLang="en-US" dirty="0">
              <a:solidFill>
                <a:schemeClr val="tx1"/>
              </a:solidFill>
            </a:endParaRPr>
          </a:p>
        </p:txBody>
      </p:sp>
      <p:sp>
        <p:nvSpPr>
          <p:cNvPr id="8" name="Rectangle 7">
            <a:extLst>
              <a:ext uri="{FF2B5EF4-FFF2-40B4-BE49-F238E27FC236}">
                <a16:creationId xmlns:a16="http://schemas.microsoft.com/office/drawing/2014/main" id="{4FA76FD5-929B-CD3D-6B53-87FE92055D81}"/>
              </a:ext>
            </a:extLst>
          </p:cNvPr>
          <p:cNvSpPr/>
          <p:nvPr/>
        </p:nvSpPr>
        <p:spPr>
          <a:xfrm>
            <a:off x="609604" y="3889611"/>
            <a:ext cx="841172" cy="495658"/>
          </a:xfrm>
          <a:prstGeom prst="rect">
            <a:avLst/>
          </a:prstGeom>
          <a:solidFill>
            <a:schemeClr val="accent2">
              <a:lumMod val="20000"/>
              <a:lumOff val="80000"/>
            </a:schemeClr>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solidFill>
                  <a:schemeClr val="tx1"/>
                </a:solidFill>
              </a:rPr>
              <a:t>Client</a:t>
            </a:r>
            <a:endParaRPr lang="ko-KR" altLang="en-US" dirty="0">
              <a:solidFill>
                <a:schemeClr val="tx1"/>
              </a:solidFill>
            </a:endParaRPr>
          </a:p>
        </p:txBody>
      </p:sp>
      <p:cxnSp>
        <p:nvCxnSpPr>
          <p:cNvPr id="9" name="Straight Arrow Connector 8">
            <a:extLst>
              <a:ext uri="{FF2B5EF4-FFF2-40B4-BE49-F238E27FC236}">
                <a16:creationId xmlns:a16="http://schemas.microsoft.com/office/drawing/2014/main" id="{09BCC928-D1DC-A5F7-B331-BF4A842FF55F}"/>
              </a:ext>
            </a:extLst>
          </p:cNvPr>
          <p:cNvCxnSpPr>
            <a:cxnSpLocks/>
          </p:cNvCxnSpPr>
          <p:nvPr/>
        </p:nvCxnSpPr>
        <p:spPr>
          <a:xfrm flipV="1">
            <a:off x="2029881" y="1709158"/>
            <a:ext cx="0" cy="2428282"/>
          </a:xfrm>
          <a:prstGeom prst="straightConnector1">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3452F16-33A5-41B3-CFBA-A826051B44B9}"/>
              </a:ext>
            </a:extLst>
          </p:cNvPr>
          <p:cNvCxnSpPr>
            <a:cxnSpLocks/>
          </p:cNvCxnSpPr>
          <p:nvPr/>
        </p:nvCxnSpPr>
        <p:spPr>
          <a:xfrm>
            <a:off x="2217888" y="1709158"/>
            <a:ext cx="0" cy="2428282"/>
          </a:xfrm>
          <a:prstGeom prst="straightConnector1">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9D11850-04EB-3A44-59B8-237198468DB9}"/>
              </a:ext>
            </a:extLst>
          </p:cNvPr>
          <p:cNvSpPr txBox="1"/>
          <p:nvPr/>
        </p:nvSpPr>
        <p:spPr>
          <a:xfrm>
            <a:off x="491063" y="2586678"/>
            <a:ext cx="1551387" cy="646331"/>
          </a:xfrm>
          <a:prstGeom prst="rect">
            <a:avLst/>
          </a:prstGeom>
          <a:noFill/>
          <a:effectLst/>
        </p:spPr>
        <p:txBody>
          <a:bodyPr wrap="none" rtlCol="0">
            <a:spAutoFit/>
          </a:bodyPr>
          <a:lstStyle/>
          <a:p>
            <a:pPr algn="r"/>
            <a:r>
              <a:rPr lang="en-US" altLang="ko-KR" b="1" dirty="0">
                <a:solidFill>
                  <a:schemeClr val="accent2"/>
                </a:solidFill>
              </a:rPr>
              <a:t>Thread Count</a:t>
            </a:r>
          </a:p>
          <a:p>
            <a:r>
              <a:rPr lang="en-US" altLang="ko-KR" b="1" dirty="0">
                <a:solidFill>
                  <a:schemeClr val="accent2"/>
                </a:solidFill>
              </a:rPr>
              <a:t>(ex : TCNT = 4)</a:t>
            </a:r>
            <a:endParaRPr lang="ko-KR" altLang="en-US" b="1" dirty="0">
              <a:solidFill>
                <a:schemeClr val="accent2"/>
              </a:solidFill>
            </a:endParaRPr>
          </a:p>
        </p:txBody>
      </p:sp>
      <p:sp>
        <p:nvSpPr>
          <p:cNvPr id="15" name="TextBox 14">
            <a:extLst>
              <a:ext uri="{FF2B5EF4-FFF2-40B4-BE49-F238E27FC236}">
                <a16:creationId xmlns:a16="http://schemas.microsoft.com/office/drawing/2014/main" id="{AFC38DC4-6075-703A-7882-6BA101146021}"/>
              </a:ext>
            </a:extLst>
          </p:cNvPr>
          <p:cNvSpPr txBox="1"/>
          <p:nvPr/>
        </p:nvSpPr>
        <p:spPr>
          <a:xfrm>
            <a:off x="2229743" y="2588803"/>
            <a:ext cx="1445589" cy="646331"/>
          </a:xfrm>
          <a:prstGeom prst="rect">
            <a:avLst/>
          </a:prstGeom>
          <a:noFill/>
          <a:effectLst/>
        </p:spPr>
        <p:txBody>
          <a:bodyPr wrap="none" rtlCol="0">
            <a:spAutoFit/>
          </a:bodyPr>
          <a:lstStyle/>
          <a:p>
            <a:r>
              <a:rPr lang="en-US" altLang="ko-KR" b="1" dirty="0">
                <a:solidFill>
                  <a:schemeClr val="accent1"/>
                </a:solidFill>
              </a:rPr>
              <a:t>File Size</a:t>
            </a:r>
          </a:p>
          <a:p>
            <a:r>
              <a:rPr lang="en-US" altLang="ko-KR" b="1" dirty="0">
                <a:solidFill>
                  <a:schemeClr val="accent1"/>
                </a:solidFill>
              </a:rPr>
              <a:t>Token Length</a:t>
            </a:r>
            <a:endParaRPr lang="ko-KR" altLang="en-US" b="1" dirty="0">
              <a:solidFill>
                <a:schemeClr val="accent1"/>
              </a:solidFill>
            </a:endParaRPr>
          </a:p>
        </p:txBody>
      </p:sp>
      <p:sp>
        <p:nvSpPr>
          <p:cNvPr id="17" name="TextBox 16">
            <a:extLst>
              <a:ext uri="{FF2B5EF4-FFF2-40B4-BE49-F238E27FC236}">
                <a16:creationId xmlns:a16="http://schemas.microsoft.com/office/drawing/2014/main" id="{3076AE74-42D2-8487-912B-1417721D28FC}"/>
              </a:ext>
            </a:extLst>
          </p:cNvPr>
          <p:cNvSpPr txBox="1"/>
          <p:nvPr/>
        </p:nvSpPr>
        <p:spPr>
          <a:xfrm>
            <a:off x="1484648" y="1361140"/>
            <a:ext cx="1662699" cy="369332"/>
          </a:xfrm>
          <a:prstGeom prst="rect">
            <a:avLst/>
          </a:prstGeom>
          <a:noFill/>
          <a:effectLst/>
        </p:spPr>
        <p:txBody>
          <a:bodyPr wrap="none" rtlCol="0">
            <a:spAutoFit/>
          </a:bodyPr>
          <a:lstStyle/>
          <a:p>
            <a:r>
              <a:rPr lang="en-US" altLang="ko-KR" b="1" dirty="0"/>
              <a:t>TCP Connection</a:t>
            </a:r>
            <a:endParaRPr lang="ko-KR" altLang="en-US" b="1" dirty="0"/>
          </a:p>
        </p:txBody>
      </p:sp>
    </p:spTree>
    <p:extLst>
      <p:ext uri="{BB962C8B-B14F-4D97-AF65-F5344CB8AC3E}">
        <p14:creationId xmlns:p14="http://schemas.microsoft.com/office/powerpoint/2010/main" val="353954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pin_2021_pp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rgbClr val="C00000"/>
          </a:solidFill>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in_2021_ppt" id="{EB83E558-6886-420A-92E9-8461A419A075}" vid="{3C2D6CF5-FF57-4EEC-AACE-B2656DF28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pin_2021_ppt</Template>
  <TotalTime>501</TotalTime>
  <Words>2671</Words>
  <Application>Microsoft Office PowerPoint</Application>
  <PresentationFormat>Widescreen</PresentationFormat>
  <Paragraphs>772</Paragraphs>
  <Slides>64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HY헤드라인M</vt:lpstr>
      <vt:lpstr>Söhne</vt:lpstr>
      <vt:lpstr>맑은 고딕</vt:lpstr>
      <vt:lpstr>Arial</vt:lpstr>
      <vt:lpstr>Calibri</vt:lpstr>
      <vt:lpstr>Consolas</vt:lpstr>
      <vt:lpstr>pin_2021_ppt</vt:lpstr>
      <vt:lpstr>Linux &amp; Windows Multi-Thread Programming</vt:lpstr>
      <vt:lpstr>Table of Contents</vt:lpstr>
      <vt:lpstr>5/26</vt:lpstr>
      <vt:lpstr>BitTorrent (1/2)</vt:lpstr>
      <vt:lpstr>BitTorrent (2/2)</vt:lpstr>
      <vt:lpstr>Code Flow (1/5)</vt:lpstr>
      <vt:lpstr>Code Flow (2/5)</vt:lpstr>
      <vt:lpstr>Code Flow (3/5)</vt:lpstr>
      <vt:lpstr>Code Flow (4/5)</vt:lpstr>
      <vt:lpstr>Code Flow (5/5)</vt:lpstr>
      <vt:lpstr>File Send</vt:lpstr>
      <vt:lpstr>Performance Analysis</vt:lpstr>
      <vt:lpstr>6/2</vt:lpstr>
      <vt:lpstr>Windows.h</vt:lpstr>
      <vt:lpstr>Winsock.h</vt:lpstr>
      <vt:lpstr>APIs</vt:lpstr>
      <vt:lpstr>APIs</vt:lpstr>
      <vt:lpstr>APIs</vt:lpstr>
      <vt:lpstr>APIs</vt:lpstr>
      <vt:lpstr>APIs</vt:lpstr>
      <vt:lpstr>APIs</vt:lpstr>
      <vt:lpstr>APIs</vt:lpstr>
      <vt:lpstr>APIs</vt:lpstr>
      <vt:lpstr>APIs</vt:lpstr>
      <vt:lpstr>APIs</vt:lpstr>
      <vt:lpstr>PoC</vt:lpstr>
      <vt:lpstr>6/2</vt:lpstr>
      <vt:lpstr>BitTorrent</vt:lpstr>
      <vt:lpstr>BitTorrent Vulnerabilities (1/2)</vt:lpstr>
      <vt:lpstr>BitTorrent Vulnerabilities (2/2)</vt:lpstr>
      <vt:lpstr>Linked List</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김영현</dc:creator>
  <cp:lastModifiedBy>Kim Bob</cp:lastModifiedBy>
  <cp:revision>70</cp:revision>
  <dcterms:created xsi:type="dcterms:W3CDTF">2022-04-01T01:27:21Z</dcterms:created>
  <dcterms:modified xsi:type="dcterms:W3CDTF">2023-06-01T23:50:50Z</dcterms:modified>
</cp:coreProperties>
</file>