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9" r:id="rId4"/>
    <p:sldId id="296" r:id="rId5"/>
    <p:sldId id="297" r:id="rId6"/>
    <p:sldId id="292" r:id="rId7"/>
    <p:sldId id="294" r:id="rId8"/>
    <p:sldId id="295" r:id="rId9"/>
    <p:sldId id="293" r:id="rId10"/>
    <p:sldId id="300" r:id="rId11"/>
    <p:sldId id="301" r:id="rId12"/>
    <p:sldId id="302" r:id="rId13"/>
    <p:sldId id="303" r:id="rId14"/>
    <p:sldId id="304" r:id="rId15"/>
    <p:sldId id="306" r:id="rId16"/>
    <p:sldId id="305" r:id="rId17"/>
    <p:sldId id="307" r:id="rId18"/>
    <p:sldId id="308" r:id="rId19"/>
    <p:sldId id="29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3C00-A273-05FE-867F-35EA9016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A47EF-5FAB-32E4-3FF9-2FDCCCC8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3028C-DAE1-86C9-4BC3-9C69A98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0BC0A-01CE-2481-044E-2ACCC5E5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96328-6354-5240-52C2-08C39D04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E740-2F5E-2F96-5200-1671A76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97D6B-CD59-6156-7F25-B7475CBF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15DD-94F2-A6E7-FDF4-D4679CE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7532B-A77B-75F7-9A6B-E4B9909A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443B9-FE44-2193-996C-24E8E4C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AC3FB-F27B-1F00-098E-D63E2B21A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3017C-27D0-B2BA-FBA7-54C4A592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1E8E2-4571-574A-B444-44C543AC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98C7-E28E-9CBD-3E09-FB48FBB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E078-27F7-1067-BC3C-9366C55F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5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57C48-01EE-1C15-5068-AF061329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D9F30-8BAD-93AB-4254-2DADFB64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7E640-D313-42B6-8A74-39B73BA9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A1E74-1852-E8FE-E2E8-CA13789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4DE41-00EF-F9CE-61B6-75CD305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C445-9B88-6414-9057-CA575F3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692BC-C695-3C11-6DC5-886EE46D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4EF89-06B5-BAEF-6774-24865A33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D24E4-BC5D-9D53-CEC4-9ACBC3A3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B5E19-021B-B2C7-3405-E7030E00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26B33-8B5B-A7B8-7644-90FA7A3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7969E-F868-D1EA-D64D-6939EA685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92906-EA5A-5759-4AD1-345EC3EE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27B20-E4BA-86AD-096D-4707475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038CB-415F-F4A9-C891-F8535D37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503F1-CC1B-AECB-8B82-45F1F238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9C00-15BE-F843-F679-D07FABB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FA667-D27D-7A45-26A1-1344BD3D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CBE39-5E11-3752-9BBF-2DDF7A03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B5E0A-BC2F-4C85-CD4D-F8D78F0B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6F5C23-0D93-B7B6-24B0-8D5CD7A4F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CA31B-9ACD-4CD4-6830-CC78AB44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050F31-A9DE-CD26-94CB-76D4B0DE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9B678-DC48-480F-7623-78FC7E5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0903-146F-5A55-351B-9AE5A08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6AC2E-FF7D-A34F-9BA9-FAA54CE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8FF7EC-9BE4-6A59-4A0F-20E27455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70FABA-0633-4E81-8DD0-F46A509B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DD938-3FC8-7F20-0094-3AAB4FF2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0C856F-F0B0-582E-0C4B-4D7D57A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A93EB-C93B-D79C-DFC6-E09B32D9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7CB3-31E6-DD15-2492-B0C92C40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F02BD-44D2-5A2F-38BF-AA3DDE5C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033C3-F72C-70B9-82CE-EC4C57F6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44DD6-7422-6C65-E989-E374B47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66D94-467C-C2E4-1375-CC689D99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B745A-7875-BF81-FC5C-D162976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1C8A-F1C8-402D-EC22-2D4682F2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B84C2-5856-80D2-BA2D-06E716EA8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BDCDA-F6C7-F1B2-9055-D1CEAB80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83149-CB40-2E16-63A2-EC919296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91299-7C68-786C-686F-B23B567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128D1-275C-5916-8895-8BCC52E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2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1C3F7-BF50-C2DD-E130-196DD19C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079ED-EB16-085E-ED78-3BE7F5BE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64C6E-CECC-8E64-9AA6-BF840292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E775-A084-4968-B608-8A854FD910E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2C811-E67F-3211-CF60-175EE20D0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ACD2-B8FA-EB13-6814-C5267FFD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F4901-830F-F19B-30E3-0C464555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WebGL / Graphics </a:t>
            </a:r>
            <a:r>
              <a:rPr lang="ko-KR" altLang="en-US" dirty="0"/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AFBBC-7248-693C-84CD-C0482FFD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/>
              <a:t>Day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algn="l"/>
            <a:r>
              <a:rPr lang="en-US" altLang="ko-KR" dirty="0"/>
              <a:t>WebGL with Three.js</a:t>
            </a:r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D2002-FD24-CFC5-A1EE-EB502CD7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Refactored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18CB3-5C34-D759-CA5A-A2E6582B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structure is way too messy to work with.</a:t>
            </a:r>
          </a:p>
          <a:p>
            <a:r>
              <a:rPr lang="en-US" altLang="ko-KR" dirty="0"/>
              <a:t>In general, you want to have OOP structure in your code.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Checkout 2.js and World folder.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https://discoverthreejs.com/book/first-steps/world-app/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049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9B3B1-2540-BDBE-FB55-D60942DA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Coordinates &amp; 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5A3-2764-DEE0-8ABA-BF44612F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Scene Defines a “world-space” with “world-coordinate”</a:t>
            </a:r>
          </a:p>
          <a:p>
            <a:r>
              <a:rPr lang="en-US" altLang="ko-KR" dirty="0"/>
              <a:t>Camera is positioned in world-space.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But!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i="1" dirty="0"/>
              <a:t>Every Object has a Coordinate System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409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0A52D-B47B-D3B8-4909-A839605C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744D1-E353-E2B6-47EA-EBE0A26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FC402D-0B2B-C4DE-A382-07BCC874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54" y="1270974"/>
            <a:ext cx="5966703" cy="43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1183D-FBE2-856A-20C1-FBEC127D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See in Action!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8BC3D-8284-F632-322A-A8D9CAF7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8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B431-2D59-2658-EA02-77C39B9A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: </a:t>
            </a:r>
            <a:r>
              <a:rPr lang="en-US" altLang="ko-KR" b="1" dirty="0"/>
              <a:t>Rotation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98D34-3D2D-7E55-57BD-BADEB3AA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Rotation is… very difficult to understand</a:t>
            </a:r>
          </a:p>
          <a:p>
            <a:r>
              <a:rPr lang="en-US" altLang="ko-KR" dirty="0"/>
              <a:t>Understand:</a:t>
            </a:r>
          </a:p>
          <a:p>
            <a:pPr lvl="1"/>
            <a:r>
              <a:rPr lang="en-US" altLang="ko-KR" dirty="0"/>
              <a:t>Euler Rotation</a:t>
            </a:r>
          </a:p>
          <a:p>
            <a:pPr lvl="1"/>
            <a:r>
              <a:rPr lang="en-US" altLang="ko-KR" dirty="0"/>
              <a:t>Quaternion Rotation</a:t>
            </a:r>
          </a:p>
        </p:txBody>
      </p:sp>
    </p:spTree>
    <p:extLst>
      <p:ext uri="{BB962C8B-B14F-4D97-AF65-F5344CB8AC3E}">
        <p14:creationId xmlns:p14="http://schemas.microsoft.com/office/powerpoint/2010/main" val="371751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E74AC-4210-9ACC-A606-71E9B7E5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that… is rotation… “Commutative?”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8E192-90AD-6823-ED97-A969CAD3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…Why?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SO_3 is not Commutative.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https://en.wikipedia.org/wiki/3D_rotation_group</a:t>
            </a:r>
          </a:p>
        </p:txBody>
      </p:sp>
    </p:spTree>
    <p:extLst>
      <p:ext uri="{BB962C8B-B14F-4D97-AF65-F5344CB8AC3E}">
        <p14:creationId xmlns:p14="http://schemas.microsoft.com/office/powerpoint/2010/main" val="146277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738EC-2510-03EA-8C43-472A03F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Euler Rotation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47D99-33A9-25CC-33DC-71841769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Euler rotation is simple to understand.</a:t>
            </a:r>
          </a:p>
          <a:p>
            <a:r>
              <a:rPr lang="en-US" altLang="ko-KR" dirty="0"/>
              <a:t>Rotate X, Rotate Y, Rotate Z.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3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2566D-7D61-D3CB-F5D3-97744E8E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Quarternions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52206-37F9-D120-AC73-F62570ED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doing this today! But these have very nice property.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They don’t suffer from Gimbal Lock!</a:t>
            </a:r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A77F2-6B96-EB49-9995-1035B559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78" y="3017754"/>
            <a:ext cx="3439026" cy="34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8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DF2C6-D316-57F4-081B-AAE0A3CB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A19FA-866A-C04F-6289-378A813A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8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F5AC-C403-0A1C-7CCB-AF793C46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6330-C0FF-4C64-03B1-731972D9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4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D619A-F067-65F0-0F04-6F9BF68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Three.js?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A518C-CDB1-5109-E8A9-287BB1E0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1" dirty="0" err="1"/>
              <a:t>Threejs</a:t>
            </a:r>
            <a:r>
              <a:rPr lang="en-US" altLang="ko-KR" i="1" dirty="0"/>
              <a:t> is an easy to use, lightweight, cross-browser, general purpose 3D library.</a:t>
            </a:r>
          </a:p>
          <a:p>
            <a:pPr marL="0" indent="0">
              <a:buNone/>
            </a:pPr>
            <a:endParaRPr lang="en-US" altLang="ko-KR" b="1" i="1" dirty="0"/>
          </a:p>
          <a:p>
            <a:pPr marL="0" indent="0">
              <a:buNone/>
            </a:pPr>
            <a:r>
              <a:rPr lang="en-US" altLang="ko-KR" b="1" i="1" dirty="0" err="1"/>
              <a:t>Threejs</a:t>
            </a:r>
            <a:r>
              <a:rPr lang="en-US" altLang="ko-KR" b="1" i="1" dirty="0"/>
              <a:t> dramatically simplifies WebGL pipeline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5584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8A2A4-FBA7-ECF5-4D99-1A574DC4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applications &amp; Use 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186EF-C1B4-C1B6-EC31-5ACA64E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3D product displays, landing pages, video games or game engines, music videos, 3D or CAD software, journalistic visualizations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Examples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https://threejs.org/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https://www.awwwards.com/websites/three-js/</a:t>
            </a:r>
          </a:p>
        </p:txBody>
      </p:sp>
    </p:spTree>
    <p:extLst>
      <p:ext uri="{BB962C8B-B14F-4D97-AF65-F5344CB8AC3E}">
        <p14:creationId xmlns:p14="http://schemas.microsoft.com/office/powerpoint/2010/main" val="78648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FA9-24BE-5384-C9DD-27E215D4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Pipeline, in three.js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E14D-8663-D663-D7EA-04677EEC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Conatiner</a:t>
            </a:r>
            <a:r>
              <a:rPr lang="en-US" altLang="ko-KR" dirty="0"/>
              <a:t> (Canvas)</a:t>
            </a:r>
          </a:p>
          <a:p>
            <a:r>
              <a:rPr lang="en-US" altLang="ko-KR" dirty="0"/>
              <a:t>Renderer (Attached to </a:t>
            </a:r>
            <a:r>
              <a:rPr lang="en-US" altLang="ko-KR" dirty="0" err="1"/>
              <a:t>conatiner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Scene, Camera (Attached to Rend</a:t>
            </a:r>
          </a:p>
          <a:p>
            <a:pPr marL="0" indent="0">
              <a:buNone/>
            </a:pPr>
            <a:r>
              <a:rPr lang="en-US" altLang="ko-KR" dirty="0" err="1"/>
              <a:t>erer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Meshes (Scene graph)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4951D-807E-ED18-F300-768F990E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76" y="1690688"/>
            <a:ext cx="5129617" cy="41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16B9A-4533-01F3-0E04-1AE18426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789BB-AD38-46DE-49A8-D3F584C3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ACD7A-2463-D827-5144-E14D7832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29" y="2525698"/>
            <a:ext cx="5789141" cy="33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7B0B-F351-27F5-D085-2A9FDA65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Simplest Three.js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0056A-31D3-461C-3CA2-F3EFF5A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AEA24-DB20-19E2-29C0-49A35CE647F7}"/>
              </a:ext>
            </a:extLst>
          </p:cNvPr>
          <p:cNvSpPr/>
          <p:nvPr/>
        </p:nvSpPr>
        <p:spPr>
          <a:xfrm>
            <a:off x="285226" y="1690688"/>
            <a:ext cx="11375471" cy="4911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fr-FR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document</a:t>
            </a:r>
            <a:r>
              <a:rPr lang="fr-FR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fr-FR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fr-FR" altLang="ko-KR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#scene-container</a:t>
            </a:r>
            <a:r>
              <a:rPr lang="fr-FR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’);</a:t>
            </a:r>
          </a:p>
          <a:p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create a Scene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Set the background color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Create a camera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fov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AKA Field of View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aspect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clientWidth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clientHeight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near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the near clipping plane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far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the far clipping plane</a:t>
            </a:r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PerspectiveCamera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fov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aspect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near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far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every object is initially created at ( 0, 0, 0 )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move the camera back so we can view the scene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altLang="ko-KR" b="0" dirty="0">
              <a:solidFill>
                <a:srgbClr val="8B888F"/>
              </a:solidFill>
              <a:effectLst/>
              <a:latin typeface="Consolas" panose="020B0609020204030204" pitchFamily="49" charset="0"/>
            </a:endParaRPr>
          </a:p>
          <a:p>
            <a:endParaRPr lang="fr-FR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7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7B0B-F351-27F5-D085-2A9FDA65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Your first Mesh!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0056A-31D3-461C-3CA2-F3EFF5A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AEA24-DB20-19E2-29C0-49A35CE647F7}"/>
              </a:ext>
            </a:extLst>
          </p:cNvPr>
          <p:cNvSpPr/>
          <p:nvPr/>
        </p:nvSpPr>
        <p:spPr>
          <a:xfrm>
            <a:off x="285226" y="1690688"/>
            <a:ext cx="11375471" cy="4911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create a geometry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BoxBufferGeometry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create a default (white) Basic material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MeshBasicMaterial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create a Mesh containing the geometry and material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material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add the mesh to the scene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7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7B0B-F351-27F5-D085-2A9FDA65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Your first Renderer!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0056A-31D3-461C-3CA2-F3EFF5A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AEA24-DB20-19E2-29C0-49A35CE647F7}"/>
              </a:ext>
            </a:extLst>
          </p:cNvPr>
          <p:cNvSpPr/>
          <p:nvPr/>
        </p:nvSpPr>
        <p:spPr>
          <a:xfrm>
            <a:off x="285226" y="1690688"/>
            <a:ext cx="11375471" cy="4911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WebGLRenderer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next, set the renderer to the same size as our container element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clientWidth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clientHeight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finally, set the pixel ratio so that our scene will look good on </a:t>
            </a:r>
            <a:r>
              <a:rPr lang="en-US" altLang="ko-KR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HiDPI</a:t>
            </a: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displays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setPixelRatio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devicePixelRatio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add the automatically created &lt;canvas&gt; element to the page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domElement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 render, or 'create a still image', of the scene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camera</a:t>
            </a:r>
            <a:r>
              <a:rPr lang="en-US" altLang="ko-KR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8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4CCDF-CA33-9BE7-1D8F-78628E7B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 in action!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98001-37CF-E192-968F-24597A63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5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611</Words>
  <Application>Microsoft Office PowerPoint</Application>
  <PresentationFormat>와이드스크린</PresentationFormat>
  <Paragraphs>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WebGL / Graphics 스터디</vt:lpstr>
      <vt:lpstr>1. What is Three.js?</vt:lpstr>
      <vt:lpstr>Possible applications &amp; Use cases</vt:lpstr>
      <vt:lpstr>Generic Pipeline, in three.js</vt:lpstr>
      <vt:lpstr>Scene Graph</vt:lpstr>
      <vt:lpstr>Simplest Three.js Code</vt:lpstr>
      <vt:lpstr>Define Your first Mesh!</vt:lpstr>
      <vt:lpstr>Define Your first Renderer!</vt:lpstr>
      <vt:lpstr>See in action!</vt:lpstr>
      <vt:lpstr>2. Refactored</vt:lpstr>
      <vt:lpstr>3. Coordinates &amp; Transformation</vt:lpstr>
      <vt:lpstr>PowerPoint 프레젠테이션</vt:lpstr>
      <vt:lpstr>Let’s See in Action!</vt:lpstr>
      <vt:lpstr>Note : Rotation</vt:lpstr>
      <vt:lpstr>Before that… is rotation… “Commutative?”</vt:lpstr>
      <vt:lpstr>Euler Rotation</vt:lpstr>
      <vt:lpstr>Quarternions</vt:lpstr>
      <vt:lpstr>Animations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/ Graphics 스터디</dc:title>
  <dc:creator>류 시모</dc:creator>
  <cp:lastModifiedBy>류 시모</cp:lastModifiedBy>
  <cp:revision>28</cp:revision>
  <dcterms:created xsi:type="dcterms:W3CDTF">2022-09-13T00:48:09Z</dcterms:created>
  <dcterms:modified xsi:type="dcterms:W3CDTF">2022-11-04T11:02:13Z</dcterms:modified>
</cp:coreProperties>
</file>