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03C00-A273-05FE-867F-35EA9016C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3A47EF-5FAB-32E4-3FF9-2FDCCCC84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3028C-DAE1-86C9-4BC3-9C69A988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0BC0A-01CE-2481-044E-2ACCC5E5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96328-6354-5240-52C2-08C39D04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11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DE740-2F5E-2F96-5200-1671A76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B97D6B-CD59-6156-7F25-B7475CBFD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15DD-94F2-A6E7-FDF4-D4679CE3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7532B-A77B-75F7-9A6B-E4B9909A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443B9-FE44-2193-996C-24E8E4CF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7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FAC3FB-F27B-1F00-098E-D63E2B21A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53017C-27D0-B2BA-FBA7-54C4A5926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1E8E2-4571-574A-B444-44C543AC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C98C7-E28E-9CBD-3E09-FB48FBBE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EE078-27F7-1067-BC3C-9366C55F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5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57C48-01EE-1C15-5068-AF061329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D9F30-8BAD-93AB-4254-2DADFB64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7E640-D313-42B6-8A74-39B73BA9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A1E74-1852-E8FE-E2E8-CA137892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4DE41-00EF-F9CE-61B6-75CD3058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3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0C445-9B88-6414-9057-CA575F39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692BC-C695-3C11-6DC5-886EE46D9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4EF89-06B5-BAEF-6774-24865A33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D24E4-BC5D-9D53-CEC4-9ACBC3A3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B5E19-021B-B2C7-3405-E7030E00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4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26B33-8B5B-A7B8-7644-90FA7A38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7969E-F868-D1EA-D64D-6939EA685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92906-EA5A-5759-4AD1-345EC3EE3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A27B20-E4BA-86AD-096D-47074757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4038CB-415F-F4A9-C891-F8535D37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6503F1-CC1B-AECB-8B82-45F1F238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60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19C00-15BE-F843-F679-D07FABB5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DFA667-D27D-7A45-26A1-1344BD3D5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7CBE39-5E11-3752-9BBF-2DDF7A033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CB5E0A-BC2F-4C85-CD4D-F8D78F0BB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6F5C23-0D93-B7B6-24B0-8D5CD7A4F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1CA31B-9ACD-4CD4-6830-CC78AB44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050F31-A9DE-CD26-94CB-76D4B0DE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49B678-DC48-480F-7623-78FC7E5A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9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00903-146F-5A55-351B-9AE5A082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D6AC2E-FF7D-A34F-9BA9-FAA54CE6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8FF7EC-9BE4-6A59-4A0F-20E27455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70FABA-0633-4E81-8DD0-F46A509B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2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DD938-3FC8-7F20-0094-3AAB4FF2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0C856F-F0B0-582E-0C4B-4D7D57A3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9A93EB-C93B-D79C-DFC6-E09B32D9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6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17CB3-31E6-DD15-2492-B0C92C40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EF02BD-44D2-5A2F-38BF-AA3DDE5C6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1033C3-F72C-70B9-82CE-EC4C57F68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44DD6-7422-6C65-E989-E374B479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66D94-467C-C2E4-1375-CC689D99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B745A-7875-BF81-FC5C-D1629761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8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81C8A-F1C8-402D-EC22-2D4682F2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9B84C2-5856-80D2-BA2D-06E716EA8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9BDCDA-F6C7-F1B2-9055-D1CEAB80D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83149-CB40-2E16-63A2-EC919296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591299-7C68-786C-686F-B23B5675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128D1-275C-5916-8895-8BCC52E9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2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1C3F7-BF50-C2DD-E130-196DD19C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079ED-EB16-085E-ED78-3BE7F5BE9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64C6E-CECC-8E64-9AA6-BF8402922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E775-A084-4968-B608-8A854FD910E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2C811-E67F-3211-CF60-175EE20D0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EACD2-B8FA-EB13-6814-C5267FFD9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03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reejs.org/docs/#api/en/core/Raycas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8C1BCA-247F-4480-B78C-924FEBA5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BF4901-830F-F19B-30E3-0C464555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4655" y="993913"/>
            <a:ext cx="4013877" cy="4021637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WebGL / Graphics </a:t>
            </a:r>
            <a:r>
              <a:rPr lang="ko-KR" altLang="en-US" dirty="0"/>
              <a:t>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2AFBBC-7248-693C-84CD-C0482FFDA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5015551"/>
            <a:ext cx="4013872" cy="1069441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US" altLang="ko-KR" dirty="0"/>
              <a:t>Day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</a:p>
          <a:p>
            <a:pPr algn="l"/>
            <a:r>
              <a:rPr lang="en-US" altLang="ko-KR" dirty="0" err="1"/>
              <a:t>Threejs</a:t>
            </a:r>
            <a:r>
              <a:rPr lang="en-US" altLang="ko-KR" dirty="0"/>
              <a:t> : Particles, </a:t>
            </a:r>
            <a:r>
              <a:rPr lang="en-US" altLang="ko-KR" dirty="0" err="1"/>
              <a:t>Raycasts</a:t>
            </a:r>
            <a:r>
              <a:rPr lang="en-US" altLang="ko-KR" dirty="0"/>
              <a:t>, Physics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E37057-BDB6-4452-836A-27973D54F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A3A707-72D6-4BAB-8187-F8204F4E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8530" y="1774620"/>
            <a:ext cx="3780042" cy="3780042"/>
          </a:xfrm>
          <a:custGeom>
            <a:avLst/>
            <a:gdLst>
              <a:gd name="connsiteX0" fmla="*/ 2054781 w 4109561"/>
              <a:gd name="connsiteY0" fmla="*/ 0 h 4109561"/>
              <a:gd name="connsiteX1" fmla="*/ 4109561 w 4109561"/>
              <a:gd name="connsiteY1" fmla="*/ 2054781 h 4109561"/>
              <a:gd name="connsiteX2" fmla="*/ 2054781 w 4109561"/>
              <a:gd name="connsiteY2" fmla="*/ 4109561 h 4109561"/>
              <a:gd name="connsiteX3" fmla="*/ 0 w 4109561"/>
              <a:gd name="connsiteY3" fmla="*/ 2054781 h 4109561"/>
              <a:gd name="connsiteX4" fmla="*/ 2054781 w 4109561"/>
              <a:gd name="connsiteY4" fmla="*/ 0 h 410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561" h="4109561">
                <a:moveTo>
                  <a:pt x="2054781" y="0"/>
                </a:moveTo>
                <a:cubicBezTo>
                  <a:pt x="3189605" y="0"/>
                  <a:pt x="4109561" y="919957"/>
                  <a:pt x="4109561" y="2054781"/>
                </a:cubicBezTo>
                <a:cubicBezTo>
                  <a:pt x="4109561" y="3189605"/>
                  <a:pt x="3189605" y="4109561"/>
                  <a:pt x="2054781" y="4109561"/>
                </a:cubicBezTo>
                <a:cubicBezTo>
                  <a:pt x="919957" y="4109561"/>
                  <a:pt x="0" y="3189605"/>
                  <a:pt x="0" y="2054781"/>
                </a:cubicBezTo>
                <a:cubicBezTo>
                  <a:pt x="0" y="919957"/>
                  <a:pt x="919957" y="0"/>
                  <a:pt x="2054781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83411D-901F-4574-9926-33415AA9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3450" y="1713004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3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47328-F357-3A34-9F9E-0C510C05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FAF9F-B4B1-4671-066E-0BA8FEE49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8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083AB-05F4-CD7D-6080-20431F07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Raycasters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ED0F-316A-1860-09CB-F8CA67250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https://threejs.org/docs/#api/en/core/Raycaster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19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EC09C-CFE4-CF8B-9D49-2E13586C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5E609-A623-8524-6A84-427C9562A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Basics of Physic Engine</a:t>
            </a:r>
          </a:p>
          <a:p>
            <a:pPr lvl="1"/>
            <a:r>
              <a:rPr lang="en-US" altLang="ko-KR" dirty="0"/>
              <a:t>Dynamics</a:t>
            </a:r>
          </a:p>
          <a:p>
            <a:pPr lvl="1"/>
            <a:r>
              <a:rPr lang="en-US" altLang="ko-KR" dirty="0"/>
              <a:t>Collision Detection</a:t>
            </a:r>
          </a:p>
          <a:p>
            <a:pPr lvl="1"/>
            <a:r>
              <a:rPr lang="en-US" altLang="ko-KR" dirty="0"/>
              <a:t>Collision Response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Some materials on </a:t>
            </a:r>
            <a:r>
              <a:rPr lang="en-US" altLang="ko-KR" dirty="0" err="1"/>
              <a:t>contraint</a:t>
            </a:r>
            <a:r>
              <a:rPr lang="en-US" altLang="ko-KR" dirty="0"/>
              <a:t> dynamics:</a:t>
            </a:r>
          </a:p>
          <a:p>
            <a:pPr marL="457200" lvl="1" indent="0">
              <a:buNone/>
            </a:pPr>
            <a:r>
              <a:rPr lang="en-US" altLang="ko-KR" dirty="0"/>
              <a:t>https://www.cs.cmu.edu/~baraff/sigcourse/slidesf.pdf</a:t>
            </a:r>
          </a:p>
        </p:txBody>
      </p:sp>
    </p:spTree>
    <p:extLst>
      <p:ext uri="{BB962C8B-B14F-4D97-AF65-F5344CB8AC3E}">
        <p14:creationId xmlns:p14="http://schemas.microsoft.com/office/powerpoint/2010/main" val="372136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2F513-F464-549D-8657-941C92CC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Physics Library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B3ED6-94C8-BDA2-2EAD-AEB44BFDD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Ammo.js</a:t>
            </a:r>
          </a:p>
          <a:p>
            <a:r>
              <a:rPr lang="en-US" altLang="ko-KR" dirty="0"/>
              <a:t>Cannon.js</a:t>
            </a:r>
          </a:p>
          <a:p>
            <a:r>
              <a:rPr lang="en-US" altLang="ko-KR" dirty="0"/>
              <a:t>Oimo.js</a:t>
            </a:r>
          </a:p>
          <a:p>
            <a:r>
              <a:rPr lang="en-US" altLang="ko-KR" dirty="0"/>
              <a:t>Matter.js</a:t>
            </a:r>
          </a:p>
          <a:p>
            <a:r>
              <a:rPr lang="en-US" altLang="ko-KR" dirty="0"/>
              <a:t>Box2d.js</a:t>
            </a:r>
          </a:p>
          <a:p>
            <a:r>
              <a:rPr lang="en-US" altLang="ko-KR" dirty="0" err="1"/>
              <a:t>Physijs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99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DD0E9-C8A2-50E9-6BE1-3E91B315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D5359-A03F-F149-6F1A-CFDABEB6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8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82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WebGL / Graphics 스터디</vt:lpstr>
      <vt:lpstr>Particles</vt:lpstr>
      <vt:lpstr>Raycasters</vt:lpstr>
      <vt:lpstr>Physics</vt:lpstr>
      <vt:lpstr>Physics Library</vt:lpstr>
      <vt:lpstr>Physics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/ Graphics 스터디</dc:title>
  <dc:creator>류 시모</dc:creator>
  <cp:lastModifiedBy>류 시모</cp:lastModifiedBy>
  <cp:revision>42</cp:revision>
  <dcterms:created xsi:type="dcterms:W3CDTF">2022-09-13T00:48:09Z</dcterms:created>
  <dcterms:modified xsi:type="dcterms:W3CDTF">2022-11-18T12:24:44Z</dcterms:modified>
</cp:coreProperties>
</file>