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4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DC00C-4304-48F5-816B-E11A0248D0CD}" v="24" dt="2022-09-13T02:04:4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3C00-A273-05FE-867F-35EA9016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47EF-5FAB-32E4-3FF9-2FDCCCC84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028C-DAE1-86C9-4BC3-9C69A98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0BC0A-01CE-2481-044E-2ACCC5E5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96328-6354-5240-52C2-08C39D04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E740-2F5E-2F96-5200-1671A76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97D6B-CD59-6156-7F25-B7475CBFD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15DD-94F2-A6E7-FDF4-D4679CE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7532B-A77B-75F7-9A6B-E4B9909A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43B9-FE44-2193-996C-24E8E4CF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AC3FB-F27B-1F00-098E-D63E2B21A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3017C-27D0-B2BA-FBA7-54C4A592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1E8E2-4571-574A-B444-44C543AC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98C7-E28E-9CBD-3E09-FB48FBB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E078-27F7-1067-BC3C-9366C55F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57C48-01EE-1C15-5068-AF061329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9F30-8BAD-93AB-4254-2DADFB64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7E640-D313-42B6-8A74-39B73BA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A1E74-1852-E8FE-E2E8-CA13789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4DE41-00EF-F9CE-61B6-75CD305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C445-9B88-6414-9057-CA575F39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692BC-C695-3C11-6DC5-886EE46D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4EF89-06B5-BAEF-6774-24865A3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D24E4-BC5D-9D53-CEC4-9ACBC3A3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B5E19-021B-B2C7-3405-E7030E00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26B33-8B5B-A7B8-7644-90FA7A3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7969E-F868-D1EA-D64D-6939EA68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92906-EA5A-5759-4AD1-345EC3EE3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27B20-E4BA-86AD-096D-470747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038CB-415F-F4A9-C891-F8535D37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503F1-CC1B-AECB-8B82-45F1F238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0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9C00-15BE-F843-F679-D07FABB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FA667-D27D-7A45-26A1-1344BD3D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7CBE39-5E11-3752-9BBF-2DDF7A03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E0A-BC2F-4C85-CD4D-F8D78F0B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6F5C23-0D93-B7B6-24B0-8D5CD7A4F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CA31B-9ACD-4CD4-6830-CC78AB44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050F31-A9DE-CD26-94CB-76D4B0DE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9B678-DC48-480F-7623-78FC7E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0903-146F-5A55-351B-9AE5A082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6AC2E-FF7D-A34F-9BA9-FAA54CE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8FF7EC-9BE4-6A59-4A0F-20E27455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0FABA-0633-4E81-8DD0-F46A509B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D938-3FC8-7F20-0094-3AAB4FF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0C856F-F0B0-582E-0C4B-4D7D57A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A93EB-C93B-D79C-DFC6-E09B32D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7CB3-31E6-DD15-2492-B0C92C40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02BD-44D2-5A2F-38BF-AA3DDE5C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033C3-F72C-70B9-82CE-EC4C57F6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44DD6-7422-6C65-E989-E374B479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66D94-467C-C2E4-1375-CC689D99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B745A-7875-BF81-FC5C-D16297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1C8A-F1C8-402D-EC22-2D4682F2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B84C2-5856-80D2-BA2D-06E716EA8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BDCDA-F6C7-F1B2-9055-D1CEAB80D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83149-CB40-2E16-63A2-EC919296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91299-7C68-786C-686F-B23B567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128D1-275C-5916-8895-8BCC52E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2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1C3F7-BF50-C2DD-E130-196DD19C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079ED-EB16-085E-ED78-3BE7F5BE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64C6E-CECC-8E64-9AA6-BF840292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E775-A084-4968-B608-8A854FD910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2C811-E67F-3211-CF60-175EE20D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ACD2-B8FA-EB13-6814-C5267FFD9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C7CE-0C80-4FF6-80FE-E70DEF585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kofshaders.com/" TargetMode="External"/><Relationship Id="rId2" Type="http://schemas.openxmlformats.org/officeDocument/2006/relationships/hyperlink" Target="https://threejs-journe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OpenGL-Refpages/gl4/html/indexfla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F4901-830F-F19B-30E3-0C464555B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5" y="993913"/>
            <a:ext cx="4013877" cy="402163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WebGL / Graphics </a:t>
            </a:r>
            <a:r>
              <a:rPr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AFBBC-7248-693C-84CD-C0482FFD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5015551"/>
            <a:ext cx="4013872" cy="106944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/>
              <a:t>Day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algn="l"/>
            <a:r>
              <a:rPr lang="en-US" altLang="ko-KR" dirty="0"/>
              <a:t>Shaders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glsl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B9B8-202D-1D0F-AFD6-E9FBCCE5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/>
              <a:t>Texture Samplers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7C695-FD9E-A819-E1C8-4E594752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1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DB63E-A008-76E9-A1B4-89F180A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A615A-5F05-5EC6-F648-E7598636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https://threejs-journey.com/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https://thebookofshaders.com/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756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D619A-F067-65F0-0F04-6F9BF68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of WebGL : 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A518C-CDB1-5109-E8A9-287BB1E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 essence, we want to program our own shader to have them run at GPU.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Vertex shader : Used in 3d to transform</a:t>
            </a:r>
          </a:p>
          <a:p>
            <a:pPr marL="0" indent="0">
              <a:buNone/>
            </a:pPr>
            <a:r>
              <a:rPr lang="en-US" altLang="ko-KR" dirty="0"/>
              <a:t>Frag shader : Used in both 3d &amp; 2d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We will look at Frag shader first.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58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CCDA-E102-D69F-C15A-5C4FE5AA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Prepare Boilerplate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16BD1-89C3-DACD-50C1-8FC39642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PIXIjs</a:t>
            </a:r>
            <a:r>
              <a:rPr lang="en-US" altLang="ko-KR" dirty="0"/>
              <a:t> boilerplate : unlike the raw WebGL ones, these are very clean and simple.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9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D96F4-3346-EF10-75A6-72F25A1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Fragment Shader : Hello World!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E8CF9-B499-7CAA-1CFC-F941DFDD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8BC65-4C5D-56E9-C6DA-0436EEFC0B80}"/>
              </a:ext>
            </a:extLst>
          </p:cNvPr>
          <p:cNvSpPr/>
          <p:nvPr/>
        </p:nvSpPr>
        <p:spPr>
          <a:xfrm>
            <a:off x="838200" y="1870541"/>
            <a:ext cx="11778143" cy="46223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GL_ES</a:t>
            </a:r>
          </a:p>
          <a:p>
            <a:r>
              <a:rPr lang="en-US" altLang="ko-KR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 err="1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mediump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u_time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76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BA27-8131-3DA2-A384-6298BA26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C4613-C922-27FA-40B4-9CB79E24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a single main function that returns a color at the end.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Macros are part of a pre-compilation step. With them it is possible to #define global variables and do some basic conditional operation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Lower precision means faster rendering, but at the cost of quality. You can be picky and specify the precision of each variable that uses floating point.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GLSL specs don’t guarantee that variables will be automatically casted.</a:t>
            </a:r>
          </a:p>
        </p:txBody>
      </p:sp>
    </p:spTree>
    <p:extLst>
      <p:ext uri="{BB962C8B-B14F-4D97-AF65-F5344CB8AC3E}">
        <p14:creationId xmlns:p14="http://schemas.microsoft.com/office/powerpoint/2010/main" val="250652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9891-649A-16FA-A78D-540E89B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Macros &amp; Precision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ACE74-9EE5-A9D4-8D18-B0D81734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27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5267-C03F-7F6C-405E-AA2DC5AD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716B9-AB6C-1942-55D5-0ACC6078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6EA2F-B33A-7840-6CEF-B35E7DE6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Uniforms from 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5EFFC-68F6-A425-5A4A-623BC5D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0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E820-97AB-C36D-CCF5-B37BC8B3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glsl</a:t>
            </a:r>
            <a:r>
              <a:rPr lang="en-US" altLang="ko-KR" dirty="0"/>
              <a:t> Operations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E9AED-6602-76FD-95F6-950A32E8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GLSL has many built-in classic functions such as sin, cos, max, min, pow, exp, mod, clamp, but also very practical functions like cross, dot, mix, step, </a:t>
            </a:r>
            <a:r>
              <a:rPr lang="en-US" altLang="ko-KR" dirty="0" err="1"/>
              <a:t>smoothstep</a:t>
            </a:r>
            <a:r>
              <a:rPr lang="en-US" altLang="ko-KR" dirty="0"/>
              <a:t>, length, distance, reflect, refract, normalize.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200" dirty="0" err="1"/>
              <a:t>Shaderific</a:t>
            </a:r>
            <a:r>
              <a:rPr lang="en-US" altLang="ko-KR" sz="1200" dirty="0"/>
              <a:t> documentation</a:t>
            </a:r>
          </a:p>
          <a:p>
            <a:pPr marL="0" indent="0">
              <a:buNone/>
            </a:pPr>
            <a:r>
              <a:rPr lang="en-US" altLang="ko-KR" sz="1200" dirty="0"/>
              <a:t>https://shaderific.com/glsl.html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Kronos Group OpenGL reference pages</a:t>
            </a:r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https://www.khronos.org/registry/OpenGL-Refpages/gl4/html/indexflat.php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Book of shaders documentation</a:t>
            </a:r>
          </a:p>
          <a:p>
            <a:pPr marL="0" indent="0">
              <a:buNone/>
            </a:pPr>
            <a:r>
              <a:rPr lang="en-US" altLang="ko-KR" sz="1200" dirty="0"/>
              <a:t>https://thebookofshaders.com/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309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324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WebGL / Graphics 스터디</vt:lpstr>
      <vt:lpstr>Core of WebGL : Shader</vt:lpstr>
      <vt:lpstr>Prepare Boilerplate</vt:lpstr>
      <vt:lpstr>1. Fragment Shader : Hello World! </vt:lpstr>
      <vt:lpstr>PowerPoint 프레젠테이션</vt:lpstr>
      <vt:lpstr>2. Macros &amp; Precision</vt:lpstr>
      <vt:lpstr>3. Functions</vt:lpstr>
      <vt:lpstr>4. Uniforms from JS</vt:lpstr>
      <vt:lpstr>5. glsl Operations</vt:lpstr>
      <vt:lpstr>6. Texture Samplers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/ Graphics 스터디</dc:title>
  <dc:creator>류 시모</dc:creator>
  <cp:lastModifiedBy>류 시모</cp:lastModifiedBy>
  <cp:revision>16</cp:revision>
  <dcterms:created xsi:type="dcterms:W3CDTF">2022-09-13T00:48:09Z</dcterms:created>
  <dcterms:modified xsi:type="dcterms:W3CDTF">2022-09-30T12:23:03Z</dcterms:modified>
</cp:coreProperties>
</file>