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96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5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28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7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595" y="2213402"/>
            <a:ext cx="3604775" cy="7112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037" y="7150114"/>
            <a:ext cx="4433919" cy="10079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883" y="2816109"/>
            <a:ext cx="13602138" cy="19170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91091" y="4969427"/>
            <a:ext cx="11860976" cy="4689560"/>
            <a:chOff x="7791091" y="4969427"/>
            <a:chExt cx="11860976" cy="4689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1091" y="4969427"/>
              <a:ext cx="11860976" cy="4689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7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9181" y="3205526"/>
            <a:ext cx="9472773" cy="30809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4772" y="6053962"/>
            <a:ext cx="6780646" cy="858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840" y="733790"/>
            <a:ext cx="1239518" cy="7618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8698" y="1583403"/>
            <a:ext cx="5391541" cy="1327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839" y="2824258"/>
            <a:ext cx="5973367" cy="5688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85837" y="4098310"/>
            <a:ext cx="2202183" cy="755760"/>
            <a:chOff x="1785837" y="4098310"/>
            <a:chExt cx="2202183" cy="755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837" y="4098310"/>
              <a:ext cx="2202183" cy="755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0868" y="4151201"/>
            <a:ext cx="1776861" cy="6826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84623" y="4098310"/>
            <a:ext cx="2202183" cy="755760"/>
            <a:chOff x="7984623" y="4098310"/>
            <a:chExt cx="2202183" cy="7557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4623" y="4098310"/>
              <a:ext cx="2202183" cy="7557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09659" y="4151201"/>
            <a:ext cx="1552890" cy="6540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53451" y="4098310"/>
            <a:ext cx="2202183" cy="755760"/>
            <a:chOff x="14553451" y="4098310"/>
            <a:chExt cx="2202183" cy="7557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3451" y="4098310"/>
              <a:ext cx="2202183" cy="7557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78478" y="4151201"/>
            <a:ext cx="1571937" cy="6636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21887" y="4098310"/>
            <a:ext cx="2202183" cy="755760"/>
            <a:chOff x="4921887" y="4098310"/>
            <a:chExt cx="2202183" cy="7557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1887" y="4098310"/>
              <a:ext cx="2202183" cy="7557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6925" y="4151201"/>
            <a:ext cx="1571937" cy="6636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46924" y="4098310"/>
            <a:ext cx="2202183" cy="755760"/>
            <a:chOff x="11246924" y="4098310"/>
            <a:chExt cx="2202183" cy="755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924" y="4098310"/>
              <a:ext cx="2202183" cy="7557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72001" y="4151201"/>
            <a:ext cx="1552890" cy="66360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5698" y="5095239"/>
            <a:ext cx="2202548" cy="5498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88698" y="6041268"/>
            <a:ext cx="2467558" cy="5498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29788" y="6041268"/>
            <a:ext cx="2467558" cy="5498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77239" y="5095239"/>
            <a:ext cx="2810824" cy="5879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73597" y="6967620"/>
            <a:ext cx="3060443" cy="8225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9649" y="5095239"/>
            <a:ext cx="2202548" cy="5498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72439" y="5100953"/>
            <a:ext cx="2984272" cy="82250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8430" y="5095239"/>
            <a:ext cx="1942853" cy="5498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60960" y="6041268"/>
            <a:ext cx="2467558" cy="5498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23605" y="6620402"/>
            <a:ext cx="5109309" cy="65126"/>
            <a:chOff x="1923605" y="6620402"/>
            <a:chExt cx="5109309" cy="6512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923605" y="6620402"/>
              <a:ext cx="5109309" cy="651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3480" y="6620402"/>
            <a:ext cx="5109309" cy="65126"/>
            <a:chOff x="5043480" y="6620402"/>
            <a:chExt cx="5109309" cy="6512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5043480" y="6620402"/>
              <a:ext cx="5109309" cy="651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21853" y="6620402"/>
            <a:ext cx="5109309" cy="65126"/>
            <a:chOff x="8121853" y="6620402"/>
            <a:chExt cx="5109309" cy="6512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8121853" y="6620402"/>
              <a:ext cx="5109309" cy="651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13998" y="6620402"/>
            <a:ext cx="5109309" cy="65126"/>
            <a:chOff x="11513998" y="6620402"/>
            <a:chExt cx="5109309" cy="651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1513998" y="6620402"/>
              <a:ext cx="5109309" cy="65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297" y="1271259"/>
            <a:ext cx="2684994" cy="7016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5317" y="6594831"/>
            <a:ext cx="2328495" cy="6993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6202" y="1989736"/>
            <a:ext cx="4924152" cy="1099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95721" y="3796584"/>
            <a:ext cx="3515002" cy="2396592"/>
            <a:chOff x="2795721" y="3796584"/>
            <a:chExt cx="3515002" cy="2396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721" y="3796584"/>
              <a:ext cx="3515002" cy="23965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9096" y="6594826"/>
            <a:ext cx="2502781" cy="6993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90305" y="3679702"/>
            <a:ext cx="3186051" cy="2447101"/>
            <a:chOff x="7090305" y="3679702"/>
            <a:chExt cx="3186051" cy="24471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0305" y="3679702"/>
              <a:ext cx="3186051" cy="24471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02236" y="3062791"/>
            <a:ext cx="3786233" cy="3786233"/>
            <a:chOff x="11702236" y="3062791"/>
            <a:chExt cx="3786233" cy="37862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02236" y="3062791"/>
              <a:ext cx="3786233" cy="378623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17645" y="6594829"/>
            <a:ext cx="2328496" cy="6993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202" y="8076755"/>
            <a:ext cx="6840105" cy="1099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20942" y="4547943"/>
            <a:ext cx="5902877" cy="6675742"/>
            <a:chOff x="11020942" y="4547943"/>
            <a:chExt cx="5902877" cy="6675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20942" y="4547943"/>
              <a:ext cx="5902877" cy="66757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4297" y="1271259"/>
            <a:ext cx="2684994" cy="7016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6202" y="2018307"/>
            <a:ext cx="2651143" cy="10996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725" y="3213218"/>
            <a:ext cx="7328757" cy="5688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2149" y="3731404"/>
            <a:ext cx="8415043" cy="568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00506" y="7870211"/>
            <a:ext cx="6790146" cy="150000"/>
            <a:chOff x="10500506" y="7870211"/>
            <a:chExt cx="6790146" cy="1500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0506" y="7870211"/>
              <a:ext cx="6790146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60677" y="7565646"/>
            <a:ext cx="5806271" cy="150000"/>
            <a:chOff x="11060677" y="7565646"/>
            <a:chExt cx="5806271" cy="150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060677" y="7565646"/>
              <a:ext cx="5806271" cy="150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44169" y="4703491"/>
            <a:ext cx="1747250" cy="4097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68070" y="7467861"/>
            <a:ext cx="2832917" cy="4097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43737" y="7537796"/>
            <a:ext cx="2832860" cy="4097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59471" y="5337753"/>
            <a:ext cx="746327" cy="746327"/>
            <a:chOff x="15759471" y="5337753"/>
            <a:chExt cx="746327" cy="7463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59471" y="5337753"/>
              <a:ext cx="746327" cy="7463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787383" y="5532960"/>
            <a:ext cx="732426" cy="3727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27398" y="5061314"/>
            <a:ext cx="552878" cy="552878"/>
            <a:chOff x="11627398" y="5061314"/>
            <a:chExt cx="552878" cy="5528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27398" y="5061314"/>
              <a:ext cx="552878" cy="5528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1770" y="5083315"/>
            <a:ext cx="539996" cy="539996"/>
            <a:chOff x="12461770" y="5083315"/>
            <a:chExt cx="539996" cy="5399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61770" y="5083315"/>
              <a:ext cx="539996" cy="53999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81429" y="5032989"/>
            <a:ext cx="2739546" cy="2217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61757" y="5714244"/>
            <a:ext cx="1020584" cy="3699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759471" y="8376968"/>
            <a:ext cx="550204" cy="550204"/>
            <a:chOff x="15759471" y="8376968"/>
            <a:chExt cx="550204" cy="5502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59471" y="8376968"/>
              <a:ext cx="550204" cy="55020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33282" y="8412466"/>
            <a:ext cx="1152851" cy="5180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1438" y="5999638"/>
            <a:ext cx="7049038" cy="1829034"/>
            <a:chOff x="1341438" y="5999638"/>
            <a:chExt cx="7049038" cy="182903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41438" y="5999638"/>
              <a:ext cx="7049038" cy="182903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47154" y="6449954"/>
            <a:ext cx="6746795" cy="9568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98322" y="4181393"/>
            <a:ext cx="4937577" cy="455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7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4774" y="6208141"/>
            <a:ext cx="6109361" cy="8588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9317" y="3000412"/>
            <a:ext cx="6598715" cy="3640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293" y="1271255"/>
            <a:ext cx="1725432" cy="6350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155" y="1999260"/>
            <a:ext cx="13994284" cy="1327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9643" y="3697393"/>
            <a:ext cx="7574995" cy="5398207"/>
            <a:chOff x="1149643" y="3697393"/>
            <a:chExt cx="7574995" cy="53982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643" y="3697393"/>
              <a:ext cx="7574995" cy="539820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2342330" y="6991082"/>
              <a:ext cx="2950537" cy="354573"/>
              <a:chOff x="2342330" y="6991082"/>
              <a:chExt cx="2950537" cy="3545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42330" y="6991082"/>
                <a:ext cx="2950537" cy="35457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342330" y="7502618"/>
              <a:ext cx="2167883" cy="348087"/>
              <a:chOff x="2342330" y="7502618"/>
              <a:chExt cx="2167883" cy="34808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42330" y="7502618"/>
                <a:ext cx="2167883" cy="348087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29525" y="6715344"/>
            <a:ext cx="8586548" cy="2563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293" y="1271255"/>
            <a:ext cx="1725432" cy="6350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7155" y="1999260"/>
            <a:ext cx="13994284" cy="1327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59533" y="4352765"/>
            <a:ext cx="2771520" cy="2771520"/>
            <a:chOff x="2459533" y="4352765"/>
            <a:chExt cx="2771520" cy="277152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9533" y="4352765"/>
              <a:ext cx="2771520" cy="27715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05158" y="4470481"/>
            <a:ext cx="2552579" cy="2552579"/>
            <a:chOff x="6405158" y="4470481"/>
            <a:chExt cx="2552579" cy="2552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5158" y="4470481"/>
              <a:ext cx="2552579" cy="2552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70658" y="4755107"/>
            <a:ext cx="2259707" cy="2259707"/>
            <a:chOff x="10070658" y="4755107"/>
            <a:chExt cx="2259707" cy="2259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0658" y="4755107"/>
              <a:ext cx="2259707" cy="2259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95621" y="5184961"/>
            <a:ext cx="1829853" cy="1829853"/>
            <a:chOff x="13395621" y="5184961"/>
            <a:chExt cx="1829853" cy="18298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5621" y="5184961"/>
              <a:ext cx="1829853" cy="182985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9208" y="7370509"/>
            <a:ext cx="3490448" cy="56397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00686" y="7345772"/>
            <a:ext cx="2995106" cy="8721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7193" y="7364095"/>
            <a:ext cx="3118934" cy="5159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59870" y="7364092"/>
            <a:ext cx="3128439" cy="5159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2179" y="5251615"/>
            <a:ext cx="2003289" cy="9625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69687" y="5273614"/>
            <a:ext cx="1865329" cy="8855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17992" y="5511173"/>
            <a:ext cx="1712294" cy="7411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84444" y="5835490"/>
            <a:ext cx="1540732" cy="5510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0009" y="8612420"/>
            <a:ext cx="17105700" cy="86912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54466" y="3568857"/>
            <a:ext cx="5832535" cy="5350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7D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297" y="1271259"/>
            <a:ext cx="1709756" cy="7618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7201" y="8052860"/>
            <a:ext cx="12139033" cy="821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5870" y="2368859"/>
            <a:ext cx="9373973" cy="5485553"/>
            <a:chOff x="4455870" y="2368859"/>
            <a:chExt cx="9373973" cy="54855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5870" y="2368859"/>
              <a:ext cx="9373973" cy="5485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297" y="1271259"/>
            <a:ext cx="1710375" cy="75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7631" y="2120870"/>
            <a:ext cx="10743084" cy="1327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73" y="3410878"/>
            <a:ext cx="15546536" cy="8962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1438" y="5585253"/>
            <a:ext cx="3018122" cy="755760"/>
            <a:chOff x="1341438" y="5585253"/>
            <a:chExt cx="3018122" cy="755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438" y="5585253"/>
              <a:ext cx="3018122" cy="755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6820" y="5647668"/>
            <a:ext cx="1520470" cy="6635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1306" y="5612583"/>
            <a:ext cx="12136899" cy="757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5926" y="6798771"/>
            <a:ext cx="3018122" cy="755760"/>
            <a:chOff x="1385926" y="6798771"/>
            <a:chExt cx="3018122" cy="7557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926" y="6798771"/>
              <a:ext cx="3018122" cy="7557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1782" y="6861182"/>
            <a:ext cx="1587851" cy="6636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85792" y="6854668"/>
            <a:ext cx="7948013" cy="757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2314" y="5794779"/>
            <a:ext cx="4636665" cy="2301337"/>
            <a:chOff x="4472314" y="5794779"/>
            <a:chExt cx="4636665" cy="23013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472314" y="5794779"/>
              <a:ext cx="4636665" cy="23013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839" y="733790"/>
            <a:ext cx="1710375" cy="75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9174" y="1583401"/>
            <a:ext cx="10744474" cy="13271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362" y="2824256"/>
            <a:ext cx="6353262" cy="630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08135" y="6880865"/>
            <a:ext cx="8120436" cy="177158"/>
            <a:chOff x="7708135" y="6880865"/>
            <a:chExt cx="8120436" cy="1771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8135" y="6880865"/>
              <a:ext cx="8120436" cy="177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7066" y="5794779"/>
            <a:ext cx="4636665" cy="2301337"/>
            <a:chOff x="1547066" y="5794779"/>
            <a:chExt cx="4636665" cy="2301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547066" y="5794779"/>
              <a:ext cx="4636665" cy="2301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26364" y="6949165"/>
            <a:ext cx="5071408" cy="65126"/>
            <a:chOff x="-126364" y="6949165"/>
            <a:chExt cx="5071408" cy="651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126364" y="6949165"/>
              <a:ext cx="5071408" cy="651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89686" y="6945931"/>
            <a:ext cx="5077876" cy="65126"/>
            <a:chOff x="2789686" y="6945931"/>
            <a:chExt cx="5077876" cy="651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789686" y="6945931"/>
              <a:ext cx="5077876" cy="651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42933" y="6945931"/>
            <a:ext cx="5077876" cy="65126"/>
            <a:chOff x="13342933" y="6945931"/>
            <a:chExt cx="5077876" cy="651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342933" y="6945931"/>
              <a:ext cx="5077876" cy="651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55339" y="3805568"/>
            <a:ext cx="2276662" cy="4865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42933" y="6945931"/>
            <a:ext cx="5077876" cy="65126"/>
            <a:chOff x="13342933" y="6945931"/>
            <a:chExt cx="5077876" cy="651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342933" y="6945931"/>
              <a:ext cx="5077876" cy="651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08970" y="6945931"/>
            <a:ext cx="5077876" cy="65126"/>
            <a:chOff x="5708970" y="6945931"/>
            <a:chExt cx="5077876" cy="651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5708970" y="6945931"/>
              <a:ext cx="5077876" cy="651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00969" y="9477113"/>
            <a:ext cx="13513465" cy="123046"/>
            <a:chOff x="2400969" y="9477113"/>
            <a:chExt cx="13513465" cy="1230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0969" y="9477113"/>
              <a:ext cx="13513465" cy="1230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44522" y="4278812"/>
            <a:ext cx="13596670" cy="123117"/>
            <a:chOff x="2344522" y="4278812"/>
            <a:chExt cx="13596670" cy="12311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344522" y="4278812"/>
              <a:ext cx="3040856" cy="123117"/>
              <a:chOff x="2344522" y="4278812"/>
              <a:chExt cx="3040856" cy="12311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344522" y="4278812"/>
                <a:ext cx="3040856" cy="12311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267390" y="4278812"/>
              <a:ext cx="3040856" cy="123117"/>
              <a:chOff x="5267390" y="4278812"/>
              <a:chExt cx="3040856" cy="12311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67390" y="4278812"/>
                <a:ext cx="3040856" cy="12311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91153" y="4278812"/>
              <a:ext cx="7750039" cy="123117"/>
              <a:chOff x="8191153" y="4278812"/>
              <a:chExt cx="7750039" cy="12311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91153" y="4278812"/>
                <a:ext cx="7750039" cy="123117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32059" y="6285614"/>
            <a:ext cx="2109905" cy="13479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594428" y="5897646"/>
            <a:ext cx="2095605" cy="2095605"/>
            <a:chOff x="8594428" y="5897646"/>
            <a:chExt cx="2095605" cy="209560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6625" y="4849843"/>
              <a:ext cx="4191209" cy="419120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94428" y="5897646"/>
              <a:ext cx="2095605" cy="20956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81589" y="5897646"/>
            <a:ext cx="2095605" cy="2095605"/>
            <a:chOff x="10981589" y="5897646"/>
            <a:chExt cx="2095605" cy="20956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33787" y="4849843"/>
              <a:ext cx="4191209" cy="4191209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81589" y="5897646"/>
              <a:ext cx="2095605" cy="20956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368751" y="5897646"/>
            <a:ext cx="2095605" cy="2095605"/>
            <a:chOff x="13368751" y="5897646"/>
            <a:chExt cx="2095605" cy="20956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20948" y="4849843"/>
              <a:ext cx="4191209" cy="419120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68751" y="5897646"/>
              <a:ext cx="2095605" cy="209560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12716" y="6651251"/>
            <a:ext cx="1839131" cy="76250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52096" y="6726648"/>
            <a:ext cx="1883331" cy="53346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44858" y="6722419"/>
            <a:ext cx="1980512" cy="53346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989534" y="5844534"/>
            <a:ext cx="1407368" cy="408463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66926" y="6513383"/>
            <a:ext cx="1858338" cy="96639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914782" y="5843344"/>
            <a:ext cx="1508806" cy="40584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914286" y="6854004"/>
            <a:ext cx="785211" cy="177158"/>
            <a:chOff x="4914286" y="6854004"/>
            <a:chExt cx="785211" cy="177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4286" y="6854004"/>
              <a:ext cx="785211" cy="17715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77792" y="6319984"/>
            <a:ext cx="1257950" cy="27866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83429" y="6336972"/>
            <a:ext cx="1257950" cy="27866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521143" y="6346496"/>
            <a:ext cx="1257950" cy="278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839" y="733790"/>
            <a:ext cx="1710375" cy="75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9174" y="1583403"/>
            <a:ext cx="5243684" cy="1327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839" y="2824258"/>
            <a:ext cx="4504872" cy="549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97" y="3747715"/>
            <a:ext cx="2671305" cy="755760"/>
            <a:chOff x="1842980" y="4098310"/>
            <a:chExt cx="2671305" cy="755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980" y="4098310"/>
              <a:ext cx="2671305" cy="755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7271" y="3819654"/>
            <a:ext cx="1731004" cy="663604"/>
          </a:xfrm>
          <a:prstGeom prst="rect">
            <a:avLst/>
          </a:prstGeom>
        </p:spPr>
      </p:pic>
      <p:pic>
        <p:nvPicPr>
          <p:cNvPr id="7" name="그림 6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41B19E5F-EBCB-F855-321A-52A4B6C46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7715"/>
            <a:ext cx="10668000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839" y="733790"/>
            <a:ext cx="1710375" cy="75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9174" y="1583403"/>
            <a:ext cx="5243684" cy="1327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839" y="2824258"/>
            <a:ext cx="4504872" cy="549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2980" y="4098310"/>
            <a:ext cx="2671305" cy="755760"/>
            <a:chOff x="1842980" y="4098310"/>
            <a:chExt cx="2671305" cy="755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980" y="4098310"/>
              <a:ext cx="2671305" cy="755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4001" y="4160725"/>
            <a:ext cx="1600509" cy="6636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995438"/>
            <a:ext cx="2671305" cy="755760"/>
            <a:chOff x="9142857" y="3995438"/>
            <a:chExt cx="2671305" cy="7557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3995438"/>
              <a:ext cx="2671305" cy="7557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3883" y="4057849"/>
            <a:ext cx="1731004" cy="6636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3772" y="5089839"/>
            <a:ext cx="6055739" cy="36945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96192" y="5100953"/>
            <a:ext cx="7915224" cy="2507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839" y="733790"/>
            <a:ext cx="1710375" cy="75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9174" y="1583403"/>
            <a:ext cx="5243684" cy="13271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839" y="2824258"/>
            <a:ext cx="4504872" cy="549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0807" y="4041167"/>
            <a:ext cx="3924445" cy="725106"/>
            <a:chOff x="1510807" y="4041167"/>
            <a:chExt cx="3924445" cy="7251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807" y="4041167"/>
              <a:ext cx="3924445" cy="7251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4345" y="4101051"/>
            <a:ext cx="3110409" cy="6420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8878" y="5076243"/>
            <a:ext cx="8050654" cy="27908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93572" y="5076243"/>
            <a:ext cx="6717216" cy="42359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27644" y="6688341"/>
            <a:ext cx="6708664" cy="589076"/>
            <a:chOff x="1827644" y="6688341"/>
            <a:chExt cx="6708664" cy="5890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7644" y="6688341"/>
              <a:ext cx="6708664" cy="589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1607" y="7837838"/>
            <a:ext cx="6708664" cy="1289875"/>
            <a:chOff x="1891607" y="7837838"/>
            <a:chExt cx="6708664" cy="12898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1607" y="7837838"/>
              <a:ext cx="6708664" cy="128987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73869" y="6730852"/>
            <a:ext cx="5238026" cy="4742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82931" y="8027129"/>
            <a:ext cx="6110595" cy="896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오윤진[ 학부재학 / 경영학과 ]</cp:lastModifiedBy>
  <cp:revision>2</cp:revision>
  <dcterms:created xsi:type="dcterms:W3CDTF">2023-05-14T10:51:03Z</dcterms:created>
  <dcterms:modified xsi:type="dcterms:W3CDTF">2023-05-14T01:52:29Z</dcterms:modified>
</cp:coreProperties>
</file>