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8288000" cy="10296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AF19F-2C4A-42E8-B231-6536534383D7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661132C-9E71-40B8-AD0C-D1709F70271F}">
      <dgm:prSet phldrT="[Text]" custT="1"/>
      <dgm:spPr>
        <a:solidFill>
          <a:srgbClr val="CCCCCC"/>
        </a:solidFill>
      </dgm:spPr>
      <dgm:t>
        <a:bodyPr/>
        <a:lstStyle/>
        <a:p>
          <a:r>
            <a:rPr lang="en-GB" sz="6000" dirty="0">
              <a:solidFill>
                <a:schemeClr val="tx1">
                  <a:lumMod val="85000"/>
                  <a:lumOff val="15000"/>
                </a:schemeClr>
              </a:solidFill>
            </a:rPr>
            <a:t>Features of Java</a:t>
          </a:r>
          <a:endParaRPr lang="en-IN" sz="60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55B4B5AC-E1C5-4D91-9031-365EDCB355E6}" type="parTrans" cxnId="{1D994B78-7E94-4FD2-B84D-CEB31A198C72}">
      <dgm:prSet/>
      <dgm:spPr/>
      <dgm:t>
        <a:bodyPr/>
        <a:lstStyle/>
        <a:p>
          <a:endParaRPr lang="en-IN"/>
        </a:p>
      </dgm:t>
    </dgm:pt>
    <dgm:pt modelId="{A0AA3CD1-7CA7-424E-BCD5-6E41FE876A81}" type="sibTrans" cxnId="{1D994B78-7E94-4FD2-B84D-CEB31A198C72}">
      <dgm:prSet/>
      <dgm:spPr/>
      <dgm:t>
        <a:bodyPr/>
        <a:lstStyle/>
        <a:p>
          <a:endParaRPr lang="en-IN"/>
        </a:p>
      </dgm:t>
    </dgm:pt>
    <dgm:pt modelId="{616DC1BA-BB67-40CC-9694-BAA4E1975220}">
      <dgm:prSet phldrT="[Text]"/>
      <dgm:spPr>
        <a:solidFill>
          <a:srgbClr val="CCCCCC"/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  <a:lumOff val="25000"/>
                </a:schemeClr>
              </a:solidFill>
            </a:rPr>
            <a:t>Object Oriented</a:t>
          </a:r>
          <a:endParaRPr lang="en-IN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6DD3CA8-F10A-4CFF-B130-8CBB3E7485A6}" type="parTrans" cxnId="{0388A752-CC88-41B0-936C-888A851C06F8}">
      <dgm:prSet/>
      <dgm:spPr/>
      <dgm:t>
        <a:bodyPr/>
        <a:lstStyle/>
        <a:p>
          <a:endParaRPr lang="en-IN"/>
        </a:p>
      </dgm:t>
    </dgm:pt>
    <dgm:pt modelId="{AE440A28-B99A-4BFA-A000-08BA40285E62}" type="sibTrans" cxnId="{0388A752-CC88-41B0-936C-888A851C06F8}">
      <dgm:prSet/>
      <dgm:spPr/>
      <dgm:t>
        <a:bodyPr/>
        <a:lstStyle/>
        <a:p>
          <a:endParaRPr lang="en-IN"/>
        </a:p>
      </dgm:t>
    </dgm:pt>
    <dgm:pt modelId="{1F0B1988-337F-418A-84D1-DA452230E689}">
      <dgm:prSet phldrT="[Text]"/>
      <dgm:spPr>
        <a:solidFill>
          <a:srgbClr val="CCCCCC"/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  <a:lumOff val="25000"/>
                </a:schemeClr>
              </a:solidFill>
            </a:rPr>
            <a:t>Portable</a:t>
          </a:r>
          <a:endParaRPr lang="en-IN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4DECB59-4901-45BF-85E1-D99BC4D03411}" type="parTrans" cxnId="{62169266-2445-4765-B853-C0ACF0817D14}">
      <dgm:prSet/>
      <dgm:spPr/>
      <dgm:t>
        <a:bodyPr/>
        <a:lstStyle/>
        <a:p>
          <a:endParaRPr lang="en-IN"/>
        </a:p>
      </dgm:t>
    </dgm:pt>
    <dgm:pt modelId="{58F33B96-F05F-46C2-890D-43E0DEC05331}" type="sibTrans" cxnId="{62169266-2445-4765-B853-C0ACF0817D14}">
      <dgm:prSet/>
      <dgm:spPr/>
      <dgm:t>
        <a:bodyPr/>
        <a:lstStyle/>
        <a:p>
          <a:endParaRPr lang="en-IN"/>
        </a:p>
      </dgm:t>
    </dgm:pt>
    <dgm:pt modelId="{C332E781-CE78-4F00-BE9D-B07E6952131B}">
      <dgm:prSet phldrT="[Text]"/>
      <dgm:spPr>
        <a:solidFill>
          <a:srgbClr val="CCCCCC"/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  <a:lumOff val="25000"/>
                </a:schemeClr>
              </a:solidFill>
            </a:rPr>
            <a:t>Secured</a:t>
          </a:r>
          <a:endParaRPr lang="en-IN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393F710-FDF2-47F3-A4A4-7855FBBD8CF8}" type="parTrans" cxnId="{D428C2BD-DB5F-4D0E-818C-E4A0362A3D95}">
      <dgm:prSet/>
      <dgm:spPr/>
      <dgm:t>
        <a:bodyPr/>
        <a:lstStyle/>
        <a:p>
          <a:endParaRPr lang="en-IN"/>
        </a:p>
      </dgm:t>
    </dgm:pt>
    <dgm:pt modelId="{8375F432-1616-4BA3-8EB6-4539E61FAE85}" type="sibTrans" cxnId="{D428C2BD-DB5F-4D0E-818C-E4A0362A3D95}">
      <dgm:prSet/>
      <dgm:spPr/>
      <dgm:t>
        <a:bodyPr/>
        <a:lstStyle/>
        <a:p>
          <a:endParaRPr lang="en-IN"/>
        </a:p>
      </dgm:t>
    </dgm:pt>
    <dgm:pt modelId="{9F6EF6B5-918D-43C2-97D5-260DD2C04AAF}">
      <dgm:prSet phldrT="[Text]"/>
      <dgm:spPr>
        <a:solidFill>
          <a:srgbClr val="CCCCCC"/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  <a:lumOff val="25000"/>
                </a:schemeClr>
              </a:solidFill>
            </a:rPr>
            <a:t>Robust</a:t>
          </a:r>
          <a:endParaRPr lang="en-IN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1B61B26-DC85-42DF-A4F8-DC1C84539B2A}" type="parTrans" cxnId="{2B6BCF3C-07E3-49E2-BCFE-0116AD122125}">
      <dgm:prSet/>
      <dgm:spPr/>
      <dgm:t>
        <a:bodyPr/>
        <a:lstStyle/>
        <a:p>
          <a:endParaRPr lang="en-IN"/>
        </a:p>
      </dgm:t>
    </dgm:pt>
    <dgm:pt modelId="{EE46E1D7-5A30-4AFF-9268-FD0CDE19A74F}" type="sibTrans" cxnId="{2B6BCF3C-07E3-49E2-BCFE-0116AD122125}">
      <dgm:prSet/>
      <dgm:spPr/>
      <dgm:t>
        <a:bodyPr/>
        <a:lstStyle/>
        <a:p>
          <a:endParaRPr lang="en-IN"/>
        </a:p>
      </dgm:t>
    </dgm:pt>
    <dgm:pt modelId="{C7F5E4BC-1392-486D-A34E-A5AACBDC2BCA}">
      <dgm:prSet phldrT="[Text]"/>
      <dgm:spPr>
        <a:solidFill>
          <a:srgbClr val="CCCCCC"/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  <a:lumOff val="25000"/>
                </a:schemeClr>
              </a:solidFill>
            </a:rPr>
            <a:t>Platform Independent</a:t>
          </a:r>
          <a:endParaRPr lang="en-IN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BEFB7E2-116A-4490-8AAA-82867D55F671}" type="parTrans" cxnId="{12146FF0-8973-4FFD-B141-7E32097CE4AA}">
      <dgm:prSet/>
      <dgm:spPr/>
      <dgm:t>
        <a:bodyPr/>
        <a:lstStyle/>
        <a:p>
          <a:endParaRPr lang="en-IN"/>
        </a:p>
      </dgm:t>
    </dgm:pt>
    <dgm:pt modelId="{107F9254-BF53-4845-8C24-AA9D75FCAB4A}" type="sibTrans" cxnId="{12146FF0-8973-4FFD-B141-7E32097CE4AA}">
      <dgm:prSet/>
      <dgm:spPr/>
      <dgm:t>
        <a:bodyPr/>
        <a:lstStyle/>
        <a:p>
          <a:endParaRPr lang="en-IN"/>
        </a:p>
      </dgm:t>
    </dgm:pt>
    <dgm:pt modelId="{51B465E1-6ED4-4D8D-8315-58012E5DE7D7}" type="pres">
      <dgm:prSet presAssocID="{57BAF19F-2C4A-42E8-B231-6536534383D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8879CB7-9C85-4F1A-9608-34CFCFDFC4B7}" type="pres">
      <dgm:prSet presAssocID="{C661132C-9E71-40B8-AD0C-D1709F70271F}" presName="singleCycle" presStyleCnt="0"/>
      <dgm:spPr/>
    </dgm:pt>
    <dgm:pt modelId="{B7E038B8-0B31-48FC-93F9-0EE3EFCBADB0}" type="pres">
      <dgm:prSet presAssocID="{C661132C-9E71-40B8-AD0C-D1709F70271F}" presName="singleCenter" presStyleLbl="node1" presStyleIdx="0" presStyleCnt="6" custScaleX="216772" custScaleY="96754">
        <dgm:presLayoutVars>
          <dgm:chMax val="7"/>
          <dgm:chPref val="7"/>
        </dgm:presLayoutVars>
      </dgm:prSet>
      <dgm:spPr/>
    </dgm:pt>
    <dgm:pt modelId="{6457F9DF-CBA9-4D93-A87C-C34EC54633E3}" type="pres">
      <dgm:prSet presAssocID="{B6DD3CA8-F10A-4CFF-B130-8CBB3E7485A6}" presName="Name56" presStyleLbl="parChTrans1D2" presStyleIdx="0" presStyleCnt="5"/>
      <dgm:spPr/>
    </dgm:pt>
    <dgm:pt modelId="{51ACB05F-D090-4981-8759-3AFA475FD764}" type="pres">
      <dgm:prSet presAssocID="{616DC1BA-BB67-40CC-9694-BAA4E1975220}" presName="text0" presStyleLbl="node1" presStyleIdx="1" presStyleCnt="6" custScaleX="228473" custScaleY="102916" custRadScaleRad="116851" custRadScaleInc="-1989">
        <dgm:presLayoutVars>
          <dgm:bulletEnabled val="1"/>
        </dgm:presLayoutVars>
      </dgm:prSet>
      <dgm:spPr/>
    </dgm:pt>
    <dgm:pt modelId="{0F386A0C-87CC-4F24-A0AA-335E73EAA168}" type="pres">
      <dgm:prSet presAssocID="{FBEFB7E2-116A-4490-8AAA-82867D55F671}" presName="Name56" presStyleLbl="parChTrans1D2" presStyleIdx="1" presStyleCnt="5"/>
      <dgm:spPr/>
    </dgm:pt>
    <dgm:pt modelId="{5A30645E-921A-4022-A287-4C6B4C28F343}" type="pres">
      <dgm:prSet presAssocID="{C7F5E4BC-1392-486D-A34E-A5AACBDC2BCA}" presName="text0" presStyleLbl="node1" presStyleIdx="2" presStyleCnt="6" custScaleX="263933" custScaleY="114671" custRadScaleRad="191618" custRadScaleInc="6317">
        <dgm:presLayoutVars>
          <dgm:bulletEnabled val="1"/>
        </dgm:presLayoutVars>
      </dgm:prSet>
      <dgm:spPr/>
    </dgm:pt>
    <dgm:pt modelId="{32F2FFE7-AA4F-4E5A-8FC8-821FA0DBD49F}" type="pres">
      <dgm:prSet presAssocID="{94DECB59-4901-45BF-85E1-D99BC4D03411}" presName="Name56" presStyleLbl="parChTrans1D2" presStyleIdx="2" presStyleCnt="5"/>
      <dgm:spPr/>
    </dgm:pt>
    <dgm:pt modelId="{5A59AF13-5CE7-4796-9F34-FD94E8F2E0AB}" type="pres">
      <dgm:prSet presAssocID="{1F0B1988-337F-418A-84D1-DA452230E689}" presName="text0" presStyleLbl="node1" presStyleIdx="3" presStyleCnt="6" custScaleX="265193" custScaleY="105516" custRadScaleRad="197809" custRadScaleInc="-79033">
        <dgm:presLayoutVars>
          <dgm:bulletEnabled val="1"/>
        </dgm:presLayoutVars>
      </dgm:prSet>
      <dgm:spPr/>
    </dgm:pt>
    <dgm:pt modelId="{321E0F1D-5DD8-4636-B596-4C3C4F0E22A7}" type="pres">
      <dgm:prSet presAssocID="{1393F710-FDF2-47F3-A4A4-7855FBBD8CF8}" presName="Name56" presStyleLbl="parChTrans1D2" presStyleIdx="3" presStyleCnt="5"/>
      <dgm:spPr/>
    </dgm:pt>
    <dgm:pt modelId="{85C8CF06-2D3B-4CD4-AA15-6FD3B3ADA201}" type="pres">
      <dgm:prSet presAssocID="{C332E781-CE78-4F00-BE9D-B07E6952131B}" presName="text0" presStyleLbl="node1" presStyleIdx="4" presStyleCnt="6" custScaleX="249261" custScaleY="111621" custRadScaleRad="186890" custRadScaleInc="74452">
        <dgm:presLayoutVars>
          <dgm:bulletEnabled val="1"/>
        </dgm:presLayoutVars>
      </dgm:prSet>
      <dgm:spPr/>
    </dgm:pt>
    <dgm:pt modelId="{634A5E08-266B-4AA2-988E-E387D457C2A4}" type="pres">
      <dgm:prSet presAssocID="{D1B61B26-DC85-42DF-A4F8-DC1C84539B2A}" presName="Name56" presStyleLbl="parChTrans1D2" presStyleIdx="4" presStyleCnt="5"/>
      <dgm:spPr/>
    </dgm:pt>
    <dgm:pt modelId="{82EAF4BC-9AAE-474D-83D9-793379777C8D}" type="pres">
      <dgm:prSet presAssocID="{9F6EF6B5-918D-43C2-97D5-260DD2C04AAF}" presName="text0" presStyleLbl="node1" presStyleIdx="5" presStyleCnt="6" custScaleX="227299" custScaleY="121068" custRadScaleRad="185792" custRadScaleInc="-2677">
        <dgm:presLayoutVars>
          <dgm:bulletEnabled val="1"/>
        </dgm:presLayoutVars>
      </dgm:prSet>
      <dgm:spPr/>
    </dgm:pt>
  </dgm:ptLst>
  <dgm:cxnLst>
    <dgm:cxn modelId="{AC71250E-88E4-4A5B-B43A-074D958AC3F8}" type="presOf" srcId="{FBEFB7E2-116A-4490-8AAA-82867D55F671}" destId="{0F386A0C-87CC-4F24-A0AA-335E73EAA168}" srcOrd="0" destOrd="0" presId="urn:microsoft.com/office/officeart/2008/layout/RadialCluster"/>
    <dgm:cxn modelId="{09A4D420-9082-4873-B52B-E6CAD6765309}" type="presOf" srcId="{9F6EF6B5-918D-43C2-97D5-260DD2C04AAF}" destId="{82EAF4BC-9AAE-474D-83D9-793379777C8D}" srcOrd="0" destOrd="0" presId="urn:microsoft.com/office/officeart/2008/layout/RadialCluster"/>
    <dgm:cxn modelId="{2B6BCF3C-07E3-49E2-BCFE-0116AD122125}" srcId="{C661132C-9E71-40B8-AD0C-D1709F70271F}" destId="{9F6EF6B5-918D-43C2-97D5-260DD2C04AAF}" srcOrd="4" destOrd="0" parTransId="{D1B61B26-DC85-42DF-A4F8-DC1C84539B2A}" sibTransId="{EE46E1D7-5A30-4AFF-9268-FD0CDE19A74F}"/>
    <dgm:cxn modelId="{8214D15B-B953-4D60-A899-E19C0A489621}" type="presOf" srcId="{616DC1BA-BB67-40CC-9694-BAA4E1975220}" destId="{51ACB05F-D090-4981-8759-3AFA475FD764}" srcOrd="0" destOrd="0" presId="urn:microsoft.com/office/officeart/2008/layout/RadialCluster"/>
    <dgm:cxn modelId="{62169266-2445-4765-B853-C0ACF0817D14}" srcId="{C661132C-9E71-40B8-AD0C-D1709F70271F}" destId="{1F0B1988-337F-418A-84D1-DA452230E689}" srcOrd="2" destOrd="0" parTransId="{94DECB59-4901-45BF-85E1-D99BC4D03411}" sibTransId="{58F33B96-F05F-46C2-890D-43E0DEC05331}"/>
    <dgm:cxn modelId="{3D40E84D-2DC3-4CE1-A8AB-E3ACC734C4F3}" type="presOf" srcId="{94DECB59-4901-45BF-85E1-D99BC4D03411}" destId="{32F2FFE7-AA4F-4E5A-8FC8-821FA0DBD49F}" srcOrd="0" destOrd="0" presId="urn:microsoft.com/office/officeart/2008/layout/RadialCluster"/>
    <dgm:cxn modelId="{0388A752-CC88-41B0-936C-888A851C06F8}" srcId="{C661132C-9E71-40B8-AD0C-D1709F70271F}" destId="{616DC1BA-BB67-40CC-9694-BAA4E1975220}" srcOrd="0" destOrd="0" parTransId="{B6DD3CA8-F10A-4CFF-B130-8CBB3E7485A6}" sibTransId="{AE440A28-B99A-4BFA-A000-08BA40285E62}"/>
    <dgm:cxn modelId="{4807A173-D3FD-48EF-89AB-9D47FCF3E2CB}" type="presOf" srcId="{1F0B1988-337F-418A-84D1-DA452230E689}" destId="{5A59AF13-5CE7-4796-9F34-FD94E8F2E0AB}" srcOrd="0" destOrd="0" presId="urn:microsoft.com/office/officeart/2008/layout/RadialCluster"/>
    <dgm:cxn modelId="{D1DEE954-F1C2-468C-ACAD-A3594FB0B0E4}" type="presOf" srcId="{C332E781-CE78-4F00-BE9D-B07E6952131B}" destId="{85C8CF06-2D3B-4CD4-AA15-6FD3B3ADA201}" srcOrd="0" destOrd="0" presId="urn:microsoft.com/office/officeart/2008/layout/RadialCluster"/>
    <dgm:cxn modelId="{1D994B78-7E94-4FD2-B84D-CEB31A198C72}" srcId="{57BAF19F-2C4A-42E8-B231-6536534383D7}" destId="{C661132C-9E71-40B8-AD0C-D1709F70271F}" srcOrd="0" destOrd="0" parTransId="{55B4B5AC-E1C5-4D91-9031-365EDCB355E6}" sibTransId="{A0AA3CD1-7CA7-424E-BCD5-6E41FE876A81}"/>
    <dgm:cxn modelId="{EC5F2798-273B-467E-AD73-51575FFB3316}" type="presOf" srcId="{57BAF19F-2C4A-42E8-B231-6536534383D7}" destId="{51B465E1-6ED4-4D8D-8315-58012E5DE7D7}" srcOrd="0" destOrd="0" presId="urn:microsoft.com/office/officeart/2008/layout/RadialCluster"/>
    <dgm:cxn modelId="{B53357A3-F0B5-4472-988A-44271D82CA4A}" type="presOf" srcId="{1393F710-FDF2-47F3-A4A4-7855FBBD8CF8}" destId="{321E0F1D-5DD8-4636-B596-4C3C4F0E22A7}" srcOrd="0" destOrd="0" presId="urn:microsoft.com/office/officeart/2008/layout/RadialCluster"/>
    <dgm:cxn modelId="{023B80AE-37FA-4B77-A0AB-D5AAAC272653}" type="presOf" srcId="{B6DD3CA8-F10A-4CFF-B130-8CBB3E7485A6}" destId="{6457F9DF-CBA9-4D93-A87C-C34EC54633E3}" srcOrd="0" destOrd="0" presId="urn:microsoft.com/office/officeart/2008/layout/RadialCluster"/>
    <dgm:cxn modelId="{D428C2BD-DB5F-4D0E-818C-E4A0362A3D95}" srcId="{C661132C-9E71-40B8-AD0C-D1709F70271F}" destId="{C332E781-CE78-4F00-BE9D-B07E6952131B}" srcOrd="3" destOrd="0" parTransId="{1393F710-FDF2-47F3-A4A4-7855FBBD8CF8}" sibTransId="{8375F432-1616-4BA3-8EB6-4539E61FAE85}"/>
    <dgm:cxn modelId="{FC1370BF-3E08-4E3B-8B2C-5B99706625BD}" type="presOf" srcId="{D1B61B26-DC85-42DF-A4F8-DC1C84539B2A}" destId="{634A5E08-266B-4AA2-988E-E387D457C2A4}" srcOrd="0" destOrd="0" presId="urn:microsoft.com/office/officeart/2008/layout/RadialCluster"/>
    <dgm:cxn modelId="{2D0171E8-FD6C-445A-92CA-C4375E7806B7}" type="presOf" srcId="{C661132C-9E71-40B8-AD0C-D1709F70271F}" destId="{B7E038B8-0B31-48FC-93F9-0EE3EFCBADB0}" srcOrd="0" destOrd="0" presId="urn:microsoft.com/office/officeart/2008/layout/RadialCluster"/>
    <dgm:cxn modelId="{FD01BCEC-3FDC-4BA6-9646-98E9A28BAA75}" type="presOf" srcId="{C7F5E4BC-1392-486D-A34E-A5AACBDC2BCA}" destId="{5A30645E-921A-4022-A287-4C6B4C28F343}" srcOrd="0" destOrd="0" presId="urn:microsoft.com/office/officeart/2008/layout/RadialCluster"/>
    <dgm:cxn modelId="{12146FF0-8973-4FFD-B141-7E32097CE4AA}" srcId="{C661132C-9E71-40B8-AD0C-D1709F70271F}" destId="{C7F5E4BC-1392-486D-A34E-A5AACBDC2BCA}" srcOrd="1" destOrd="0" parTransId="{FBEFB7E2-116A-4490-8AAA-82867D55F671}" sibTransId="{107F9254-BF53-4845-8C24-AA9D75FCAB4A}"/>
    <dgm:cxn modelId="{60641B21-D187-4A8B-A036-AC71B6D653ED}" type="presParOf" srcId="{51B465E1-6ED4-4D8D-8315-58012E5DE7D7}" destId="{68879CB7-9C85-4F1A-9608-34CFCFDFC4B7}" srcOrd="0" destOrd="0" presId="urn:microsoft.com/office/officeart/2008/layout/RadialCluster"/>
    <dgm:cxn modelId="{DE74AF93-5280-4F08-99A7-AC1269B33D4F}" type="presParOf" srcId="{68879CB7-9C85-4F1A-9608-34CFCFDFC4B7}" destId="{B7E038B8-0B31-48FC-93F9-0EE3EFCBADB0}" srcOrd="0" destOrd="0" presId="urn:microsoft.com/office/officeart/2008/layout/RadialCluster"/>
    <dgm:cxn modelId="{0218E5DA-29EA-4D6A-A275-1C089E6A664B}" type="presParOf" srcId="{68879CB7-9C85-4F1A-9608-34CFCFDFC4B7}" destId="{6457F9DF-CBA9-4D93-A87C-C34EC54633E3}" srcOrd="1" destOrd="0" presId="urn:microsoft.com/office/officeart/2008/layout/RadialCluster"/>
    <dgm:cxn modelId="{BA99D812-8459-4962-A3C7-BC82ABBB29C0}" type="presParOf" srcId="{68879CB7-9C85-4F1A-9608-34CFCFDFC4B7}" destId="{51ACB05F-D090-4981-8759-3AFA475FD764}" srcOrd="2" destOrd="0" presId="urn:microsoft.com/office/officeart/2008/layout/RadialCluster"/>
    <dgm:cxn modelId="{DE232660-F60F-4855-8A7C-58A56C614E23}" type="presParOf" srcId="{68879CB7-9C85-4F1A-9608-34CFCFDFC4B7}" destId="{0F386A0C-87CC-4F24-A0AA-335E73EAA168}" srcOrd="3" destOrd="0" presId="urn:microsoft.com/office/officeart/2008/layout/RadialCluster"/>
    <dgm:cxn modelId="{3C226532-25CA-439D-86FA-0417A072D7FF}" type="presParOf" srcId="{68879CB7-9C85-4F1A-9608-34CFCFDFC4B7}" destId="{5A30645E-921A-4022-A287-4C6B4C28F343}" srcOrd="4" destOrd="0" presId="urn:microsoft.com/office/officeart/2008/layout/RadialCluster"/>
    <dgm:cxn modelId="{16F97A95-C52F-4363-9556-32D5C6D15367}" type="presParOf" srcId="{68879CB7-9C85-4F1A-9608-34CFCFDFC4B7}" destId="{32F2FFE7-AA4F-4E5A-8FC8-821FA0DBD49F}" srcOrd="5" destOrd="0" presId="urn:microsoft.com/office/officeart/2008/layout/RadialCluster"/>
    <dgm:cxn modelId="{C272FC36-0E64-4E51-BDC9-91C98CCC94EF}" type="presParOf" srcId="{68879CB7-9C85-4F1A-9608-34CFCFDFC4B7}" destId="{5A59AF13-5CE7-4796-9F34-FD94E8F2E0AB}" srcOrd="6" destOrd="0" presId="urn:microsoft.com/office/officeart/2008/layout/RadialCluster"/>
    <dgm:cxn modelId="{BF153C86-1959-44F3-AEA4-09E0849942C4}" type="presParOf" srcId="{68879CB7-9C85-4F1A-9608-34CFCFDFC4B7}" destId="{321E0F1D-5DD8-4636-B596-4C3C4F0E22A7}" srcOrd="7" destOrd="0" presId="urn:microsoft.com/office/officeart/2008/layout/RadialCluster"/>
    <dgm:cxn modelId="{954EFEEA-DDA8-44E8-A350-40DF328E267C}" type="presParOf" srcId="{68879CB7-9C85-4F1A-9608-34CFCFDFC4B7}" destId="{85C8CF06-2D3B-4CD4-AA15-6FD3B3ADA201}" srcOrd="8" destOrd="0" presId="urn:microsoft.com/office/officeart/2008/layout/RadialCluster"/>
    <dgm:cxn modelId="{E8EB31B7-84B4-4E74-B8B8-81863A6C1703}" type="presParOf" srcId="{68879CB7-9C85-4F1A-9608-34CFCFDFC4B7}" destId="{634A5E08-266B-4AA2-988E-E387D457C2A4}" srcOrd="9" destOrd="0" presId="urn:microsoft.com/office/officeart/2008/layout/RadialCluster"/>
    <dgm:cxn modelId="{245AB6E5-4827-4025-A551-26463C313487}" type="presParOf" srcId="{68879CB7-9C85-4F1A-9608-34CFCFDFC4B7}" destId="{82EAF4BC-9AAE-474D-83D9-793379777C8D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038B8-0B31-48FC-93F9-0EE3EFCBADB0}">
      <dsp:nvSpPr>
        <dsp:cNvPr id="0" name=""/>
        <dsp:cNvSpPr/>
      </dsp:nvSpPr>
      <dsp:spPr>
        <a:xfrm>
          <a:off x="5892986" y="3064047"/>
          <a:ext cx="5101461" cy="2276986"/>
        </a:xfrm>
        <a:prstGeom prst="roundRect">
          <a:avLst/>
        </a:prstGeom>
        <a:solidFill>
          <a:srgbClr val="CCCC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dirty="0">
              <a:solidFill>
                <a:schemeClr val="tx1">
                  <a:lumMod val="85000"/>
                  <a:lumOff val="15000"/>
                </a:schemeClr>
              </a:solidFill>
            </a:rPr>
            <a:t>Features of Java</a:t>
          </a:r>
          <a:endParaRPr lang="en-IN" sz="60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6004139" y="3175200"/>
        <a:ext cx="4879155" cy="2054680"/>
      </dsp:txXfrm>
    </dsp:sp>
    <dsp:sp modelId="{6457F9DF-CBA9-4D93-A87C-C34EC54633E3}">
      <dsp:nvSpPr>
        <dsp:cNvPr id="0" name=""/>
        <dsp:cNvSpPr/>
      </dsp:nvSpPr>
      <dsp:spPr>
        <a:xfrm rot="16151239">
          <a:off x="7696620" y="2343393"/>
          <a:ext cx="14414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1451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CB05F-D090-4981-8759-3AFA475FD764}">
      <dsp:nvSpPr>
        <dsp:cNvPr id="0" name=""/>
        <dsp:cNvSpPr/>
      </dsp:nvSpPr>
      <dsp:spPr>
        <a:xfrm>
          <a:off x="6594376" y="0"/>
          <a:ext cx="3602476" cy="1622740"/>
        </a:xfrm>
        <a:prstGeom prst="roundRect">
          <a:avLst/>
        </a:prstGeom>
        <a:solidFill>
          <a:srgbClr val="CCCC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chemeClr val="tx1">
                  <a:lumMod val="75000"/>
                  <a:lumOff val="25000"/>
                </a:schemeClr>
              </a:solidFill>
            </a:rPr>
            <a:t>Object Oriented</a:t>
          </a:r>
          <a:endParaRPr lang="en-IN" sz="3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673592" y="79216"/>
        <a:ext cx="3444044" cy="1464308"/>
      </dsp:txXfrm>
    </dsp:sp>
    <dsp:sp modelId="{0F386A0C-87CC-4F24-A0AA-335E73EAA168}">
      <dsp:nvSpPr>
        <dsp:cNvPr id="0" name=""/>
        <dsp:cNvSpPr/>
      </dsp:nvSpPr>
      <dsp:spPr>
        <a:xfrm rot="20656447">
          <a:off x="10966366" y="3280976"/>
          <a:ext cx="15004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0485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0645E-921A-4022-A287-4C6B4C28F343}">
      <dsp:nvSpPr>
        <dsp:cNvPr id="0" name=""/>
        <dsp:cNvSpPr/>
      </dsp:nvSpPr>
      <dsp:spPr>
        <a:xfrm>
          <a:off x="12438769" y="1587689"/>
          <a:ext cx="4161596" cy="1808089"/>
        </a:xfrm>
        <a:prstGeom prst="roundRect">
          <a:avLst/>
        </a:prstGeom>
        <a:solidFill>
          <a:srgbClr val="CCCC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chemeClr val="tx1">
                  <a:lumMod val="75000"/>
                  <a:lumOff val="25000"/>
                </a:schemeClr>
              </a:solidFill>
            </a:rPr>
            <a:t>Platform Independent</a:t>
          </a:r>
          <a:endParaRPr lang="en-IN" sz="3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527033" y="1675953"/>
        <a:ext cx="3985068" cy="1631561"/>
      </dsp:txXfrm>
    </dsp:sp>
    <dsp:sp modelId="{32F2FFE7-AA4F-4E5A-8FC8-821FA0DBD49F}">
      <dsp:nvSpPr>
        <dsp:cNvPr id="0" name=""/>
        <dsp:cNvSpPr/>
      </dsp:nvSpPr>
      <dsp:spPr>
        <a:xfrm rot="1532887">
          <a:off x="10730267" y="5760938"/>
          <a:ext cx="19473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7302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9AF13-5CE7-4796-9F34-FD94E8F2E0AB}">
      <dsp:nvSpPr>
        <dsp:cNvPr id="0" name=""/>
        <dsp:cNvSpPr/>
      </dsp:nvSpPr>
      <dsp:spPr>
        <a:xfrm>
          <a:off x="12231923" y="6180844"/>
          <a:ext cx="4181463" cy="1663736"/>
        </a:xfrm>
        <a:prstGeom prst="roundRect">
          <a:avLst/>
        </a:prstGeom>
        <a:solidFill>
          <a:srgbClr val="CCCC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chemeClr val="tx1">
                  <a:lumMod val="75000"/>
                  <a:lumOff val="25000"/>
                </a:schemeClr>
              </a:solidFill>
            </a:rPr>
            <a:t>Portable</a:t>
          </a:r>
          <a:endParaRPr lang="en-IN" sz="3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313140" y="6262061"/>
        <a:ext cx="4019029" cy="1501302"/>
      </dsp:txXfrm>
    </dsp:sp>
    <dsp:sp modelId="{321E0F1D-5DD8-4636-B596-4C3C4F0E22A7}">
      <dsp:nvSpPr>
        <dsp:cNvPr id="0" name=""/>
        <dsp:cNvSpPr/>
      </dsp:nvSpPr>
      <dsp:spPr>
        <a:xfrm rot="9193967">
          <a:off x="4624130" y="5712812"/>
          <a:ext cx="16510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1004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8CF06-2D3B-4CD4-AA15-6FD3B3ADA201}">
      <dsp:nvSpPr>
        <dsp:cNvPr id="0" name=""/>
        <dsp:cNvSpPr/>
      </dsp:nvSpPr>
      <dsp:spPr>
        <a:xfrm>
          <a:off x="1002880" y="6084591"/>
          <a:ext cx="3930253" cy="1759997"/>
        </a:xfrm>
        <a:prstGeom prst="roundRect">
          <a:avLst/>
        </a:prstGeom>
        <a:solidFill>
          <a:srgbClr val="CCCC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chemeClr val="tx1">
                  <a:lumMod val="75000"/>
                  <a:lumOff val="25000"/>
                </a:schemeClr>
              </a:solidFill>
            </a:rPr>
            <a:t>Secured</a:t>
          </a:r>
          <a:endParaRPr lang="en-IN" sz="3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088796" y="6170507"/>
        <a:ext cx="3758421" cy="1588165"/>
      </dsp:txXfrm>
    </dsp:sp>
    <dsp:sp modelId="{634A5E08-266B-4AA2-988E-E387D457C2A4}">
      <dsp:nvSpPr>
        <dsp:cNvPr id="0" name=""/>
        <dsp:cNvSpPr/>
      </dsp:nvSpPr>
      <dsp:spPr>
        <a:xfrm rot="11822177">
          <a:off x="4349431" y="3189751"/>
          <a:ext cx="15781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8181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AF4BC-9AAE-474D-83D9-793379777C8D}">
      <dsp:nvSpPr>
        <dsp:cNvPr id="0" name=""/>
        <dsp:cNvSpPr/>
      </dsp:nvSpPr>
      <dsp:spPr>
        <a:xfrm>
          <a:off x="800091" y="1454983"/>
          <a:ext cx="3583965" cy="1908954"/>
        </a:xfrm>
        <a:prstGeom prst="roundRect">
          <a:avLst/>
        </a:prstGeom>
        <a:solidFill>
          <a:srgbClr val="CCCC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chemeClr val="tx1">
                  <a:lumMod val="75000"/>
                  <a:lumOff val="25000"/>
                </a:schemeClr>
              </a:solidFill>
            </a:rPr>
            <a:t>Robust</a:t>
          </a:r>
          <a:endParaRPr lang="en-IN" sz="3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893278" y="1548170"/>
        <a:ext cx="3397591" cy="1722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5103"/>
            <a:ext cx="13716000" cy="3584716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8060"/>
            <a:ext cx="13716000" cy="24859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D663-EB05-4E47-83EE-2BBE9719A961}" type="datetimeFigureOut">
              <a:rPr lang="en-IN" smtClean="0"/>
              <a:t>14-11-3024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2A-A3BA-4A07-82A1-40A9AF3B6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64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D663-EB05-4E47-83EE-2BBE9719A961}" type="datetimeFigureOut">
              <a:rPr lang="en-IN" smtClean="0"/>
              <a:t>14-11-3024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2A-A3BA-4A07-82A1-40A9AF3B6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77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8195"/>
            <a:ext cx="3943350" cy="87258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8195"/>
            <a:ext cx="11601450" cy="87258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D663-EB05-4E47-83EE-2BBE9719A961}" type="datetimeFigureOut">
              <a:rPr lang="en-IN" smtClean="0"/>
              <a:t>14-11-3024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2A-A3BA-4A07-82A1-40A9AF3B6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514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D663-EB05-4E47-83EE-2BBE9719A961}" type="datetimeFigureOut">
              <a:rPr lang="en-IN" smtClean="0"/>
              <a:t>14-11-3024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2A-A3BA-4A07-82A1-40A9AF3B6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09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6982"/>
            <a:ext cx="15773400" cy="4283068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90570"/>
            <a:ext cx="15773400" cy="225236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D663-EB05-4E47-83EE-2BBE9719A961}" type="datetimeFigureOut">
              <a:rPr lang="en-IN" smtClean="0"/>
              <a:t>14-11-3024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2A-A3BA-4A07-82A1-40A9AF3B6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39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40973"/>
            <a:ext cx="7772400" cy="6533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40973"/>
            <a:ext cx="7772400" cy="6533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D663-EB05-4E47-83EE-2BBE9719A961}" type="datetimeFigureOut">
              <a:rPr lang="en-IN" smtClean="0"/>
              <a:t>14-11-3024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2A-A3BA-4A07-82A1-40A9AF3B6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49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8195"/>
            <a:ext cx="15773400" cy="1990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4080"/>
            <a:ext cx="7736681" cy="123701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61092"/>
            <a:ext cx="7736681" cy="553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4080"/>
            <a:ext cx="7774782" cy="123701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61092"/>
            <a:ext cx="7774782" cy="553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D663-EB05-4E47-83EE-2BBE9719A961}" type="datetimeFigureOut">
              <a:rPr lang="en-IN" smtClean="0"/>
              <a:t>14-11-3024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2A-A3BA-4A07-82A1-40A9AF3B6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098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D663-EB05-4E47-83EE-2BBE9719A961}" type="datetimeFigureOut">
              <a:rPr lang="en-IN" smtClean="0"/>
              <a:t>14-11-3024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2A-A3BA-4A07-82A1-40A9AF3B6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96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D663-EB05-4E47-83EE-2BBE9719A961}" type="datetimeFigureOut">
              <a:rPr lang="en-IN" smtClean="0"/>
              <a:t>14-11-3024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2A-A3BA-4A07-82A1-40A9AF3B6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07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6435"/>
            <a:ext cx="5898356" cy="240252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2510"/>
            <a:ext cx="9258300" cy="731720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8957"/>
            <a:ext cx="5898356" cy="57226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D663-EB05-4E47-83EE-2BBE9719A961}" type="datetimeFigureOut">
              <a:rPr lang="en-IN" smtClean="0"/>
              <a:t>14-11-3024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2A-A3BA-4A07-82A1-40A9AF3B6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818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6435"/>
            <a:ext cx="5898356" cy="240252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2510"/>
            <a:ext cx="9258300" cy="731720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8957"/>
            <a:ext cx="5898356" cy="57226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D663-EB05-4E47-83EE-2BBE9719A961}" type="datetimeFigureOut">
              <a:rPr lang="en-IN" smtClean="0"/>
              <a:t>14-11-3024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2A-A3BA-4A07-82A1-40A9AF3B6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84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8195"/>
            <a:ext cx="15773400" cy="1990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40973"/>
            <a:ext cx="15773400" cy="653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43354"/>
            <a:ext cx="4114800" cy="548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8D663-EB05-4E47-83EE-2BBE9719A961}" type="datetimeFigureOut">
              <a:rPr lang="en-IN" smtClean="0"/>
              <a:t>14-11-3024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43354"/>
            <a:ext cx="6172200" cy="548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43354"/>
            <a:ext cx="4114800" cy="548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9B62A-A3BA-4A07-82A1-40A9AF3B6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0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921C-43A3-10B8-EA64-CCC52B56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b="1" dirty="0"/>
              <a:t>What is Java ?</a:t>
            </a:r>
            <a:endParaRPr lang="en-IN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4544-FBE4-61A1-B2D7-070568703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6000" dirty="0"/>
              <a:t>Programming Language</a:t>
            </a:r>
          </a:p>
          <a:p>
            <a:pPr lvl="1"/>
            <a:r>
              <a:rPr lang="en-GB" sz="6000" dirty="0">
                <a:solidFill>
                  <a:srgbClr val="797979"/>
                </a:solidFill>
              </a:rPr>
              <a:t>Instructions for computers to execute</a:t>
            </a:r>
          </a:p>
          <a:p>
            <a:pPr lvl="1"/>
            <a:endParaRPr lang="en-GB" sz="6000" dirty="0"/>
          </a:p>
          <a:p>
            <a:pPr marL="514350" indent="-514350">
              <a:buAutoNum type="arabicPeriod"/>
            </a:pPr>
            <a:r>
              <a:rPr lang="en-GB" sz="6000" dirty="0"/>
              <a:t>Platform</a:t>
            </a:r>
          </a:p>
          <a:p>
            <a:pPr lvl="1"/>
            <a:r>
              <a:rPr lang="en-GB" sz="6000" dirty="0">
                <a:solidFill>
                  <a:srgbClr val="797979"/>
                </a:solidFill>
              </a:rPr>
              <a:t>Java has its own runtime environment (JRE)</a:t>
            </a:r>
            <a:endParaRPr lang="en-IN" sz="6000" dirty="0">
              <a:solidFill>
                <a:srgbClr val="797979"/>
              </a:solidFill>
            </a:endParaRPr>
          </a:p>
        </p:txBody>
      </p:sp>
      <p:pic>
        <p:nvPicPr>
          <p:cNvPr id="5" name="Picture 4" descr="A blue and orange coffee cup&#10;&#10;Description automatically generated">
            <a:extLst>
              <a:ext uri="{FF2B5EF4-FFF2-40B4-BE49-F238E27FC236}">
                <a16:creationId xmlns:a16="http://schemas.microsoft.com/office/drawing/2014/main" id="{838D8FBA-132F-CE85-5828-9784EE20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248" y="651331"/>
            <a:ext cx="977992" cy="1325564"/>
          </a:xfrm>
          <a:prstGeom prst="rect">
            <a:avLst/>
          </a:prstGeom>
        </p:spPr>
      </p:pic>
      <p:sp>
        <p:nvSpPr>
          <p:cNvPr id="4" name="Block Arc 3">
            <a:extLst>
              <a:ext uri="{FF2B5EF4-FFF2-40B4-BE49-F238E27FC236}">
                <a16:creationId xmlns:a16="http://schemas.microsoft.com/office/drawing/2014/main" id="{83AC8A80-F832-748E-A6CF-5C40533B407C}"/>
              </a:ext>
            </a:extLst>
          </p:cNvPr>
          <p:cNvSpPr/>
          <p:nvPr/>
        </p:nvSpPr>
        <p:spPr>
          <a:xfrm rot="7674012">
            <a:off x="-964566" y="-743508"/>
            <a:ext cx="2380814" cy="2380814"/>
          </a:xfrm>
          <a:prstGeom prst="blockArc">
            <a:avLst>
              <a:gd name="adj1" fmla="val 10800000"/>
              <a:gd name="adj2" fmla="val 20829530"/>
              <a:gd name="adj3" fmla="val 104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FC9D0-DEC6-91B3-6990-E814FA7AE24A}"/>
              </a:ext>
            </a:extLst>
          </p:cNvPr>
          <p:cNvSpPr txBox="1"/>
          <p:nvPr/>
        </p:nvSpPr>
        <p:spPr>
          <a:xfrm>
            <a:off x="0" y="-353838"/>
            <a:ext cx="7970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>
                <a:latin typeface="Aharoni" panose="020F0502020204030204" pitchFamily="2" charset="-79"/>
                <a:cs typeface="Aharoni" panose="020F0502020204030204" pitchFamily="2" charset="-79"/>
              </a:rPr>
              <a:t>1</a:t>
            </a:r>
            <a:endParaRPr lang="en-IN" sz="115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1422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9EBAD-BD63-150B-F09F-87938BC93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7F06-F71D-2B4E-1CE0-CB28E05A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56" y="1238308"/>
            <a:ext cx="15773400" cy="1990186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/>
              <a:t>Use of Java ?</a:t>
            </a:r>
            <a:endParaRPr lang="en-IN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2FF1-44ED-5678-9A46-C4F21DDE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022" y="2972592"/>
            <a:ext cx="11582400" cy="5636569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IN" sz="6000" dirty="0"/>
              <a:t>Web Development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IN" sz="6000" dirty="0"/>
              <a:t>Enterprise Applications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6000" dirty="0"/>
              <a:t>Desktop Applications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IN" sz="6000" dirty="0"/>
              <a:t>Embedded Systems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6000" dirty="0"/>
              <a:t>Mobile Apps</a:t>
            </a:r>
            <a:endParaRPr lang="en-IN" sz="6000" dirty="0">
              <a:solidFill>
                <a:srgbClr val="797979"/>
              </a:solidFill>
            </a:endParaRPr>
          </a:p>
        </p:txBody>
      </p:sp>
      <p:pic>
        <p:nvPicPr>
          <p:cNvPr id="5" name="Picture 4" descr="A blue and orange coffee cup&#10;&#10;Description automatically generated">
            <a:extLst>
              <a:ext uri="{FF2B5EF4-FFF2-40B4-BE49-F238E27FC236}">
                <a16:creationId xmlns:a16="http://schemas.microsoft.com/office/drawing/2014/main" id="{1658D132-EF30-F47C-F347-D1692BDF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048" y="117105"/>
            <a:ext cx="977992" cy="1325564"/>
          </a:xfrm>
          <a:prstGeom prst="rect">
            <a:avLst/>
          </a:prstGeom>
        </p:spPr>
      </p:pic>
      <p:sp>
        <p:nvSpPr>
          <p:cNvPr id="4" name="Block Arc 3">
            <a:extLst>
              <a:ext uri="{FF2B5EF4-FFF2-40B4-BE49-F238E27FC236}">
                <a16:creationId xmlns:a16="http://schemas.microsoft.com/office/drawing/2014/main" id="{0C8BB9DC-A259-6C98-E1F8-0B48B27FB16B}"/>
              </a:ext>
            </a:extLst>
          </p:cNvPr>
          <p:cNvSpPr/>
          <p:nvPr/>
        </p:nvSpPr>
        <p:spPr>
          <a:xfrm rot="7674012">
            <a:off x="-964566" y="-743508"/>
            <a:ext cx="2380814" cy="2380814"/>
          </a:xfrm>
          <a:prstGeom prst="blockArc">
            <a:avLst>
              <a:gd name="adj1" fmla="val 10800000"/>
              <a:gd name="adj2" fmla="val 20829530"/>
              <a:gd name="adj3" fmla="val 104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6108-9D47-15F6-40C0-462A69742C0F}"/>
              </a:ext>
            </a:extLst>
          </p:cNvPr>
          <p:cNvSpPr txBox="1"/>
          <p:nvPr/>
        </p:nvSpPr>
        <p:spPr>
          <a:xfrm>
            <a:off x="0" y="-353838"/>
            <a:ext cx="7970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>
                <a:latin typeface="Aharoni" panose="020F0502020204030204" pitchFamily="2" charset="-79"/>
                <a:cs typeface="Aharoni" panose="020F0502020204030204" pitchFamily="2" charset="-79"/>
              </a:rPr>
              <a:t>2</a:t>
            </a:r>
            <a:endParaRPr lang="en-IN" sz="115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65667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67D6A-2A80-7F2E-6005-A5E0250C7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3C04-A4E9-8FD2-0557-159C369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5032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/>
              <a:t>History of Java ?</a:t>
            </a:r>
            <a:endParaRPr lang="en-IN" sz="8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7C60F9-B233-26A3-EBAC-AB4EADAC0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625176"/>
              </p:ext>
            </p:extLst>
          </p:nvPr>
        </p:nvGraphicFramePr>
        <p:xfrm>
          <a:off x="1606669" y="3341433"/>
          <a:ext cx="12092077" cy="62604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55148">
                  <a:extLst>
                    <a:ext uri="{9D8B030D-6E8A-4147-A177-3AD203B41FA5}">
                      <a16:colId xmlns:a16="http://schemas.microsoft.com/office/drawing/2014/main" val="1832799255"/>
                    </a:ext>
                  </a:extLst>
                </a:gridCol>
                <a:gridCol w="9036929">
                  <a:extLst>
                    <a:ext uri="{9D8B030D-6E8A-4147-A177-3AD203B41FA5}">
                      <a16:colId xmlns:a16="http://schemas.microsoft.com/office/drawing/2014/main" val="495020159"/>
                    </a:ext>
                  </a:extLst>
                </a:gridCol>
              </a:tblGrid>
              <a:tr h="763457">
                <a:tc>
                  <a:txBody>
                    <a:bodyPr/>
                    <a:lstStyle/>
                    <a:p>
                      <a:pPr algn="ctr"/>
                      <a:r>
                        <a:rPr lang="en-GB" sz="4000" b="1"/>
                        <a:t>Developer</a:t>
                      </a:r>
                      <a:endParaRPr lang="en-IN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GB" sz="4000" b="0" dirty="0"/>
                        <a:t>James Gosling &amp; his team</a:t>
                      </a:r>
                      <a:endParaRPr lang="en-IN" sz="4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174838"/>
                  </a:ext>
                </a:extLst>
              </a:tr>
              <a:tr h="1452758">
                <a:tc>
                  <a:txBody>
                    <a:bodyPr/>
                    <a:lstStyle/>
                    <a:p>
                      <a:pPr algn="ctr"/>
                      <a:r>
                        <a:rPr lang="en-GB" sz="4000" b="1"/>
                        <a:t>Company</a:t>
                      </a:r>
                      <a:endParaRPr lang="en-IN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GB" sz="4000" dirty="0"/>
                        <a:t>Sun Microsystems (now acquired by Oracle in J</a:t>
                      </a:r>
                      <a:r>
                        <a:rPr lang="en-IN" sz="4000" dirty="0"/>
                        <a:t>annuary  27, 2010</a:t>
                      </a:r>
                      <a:r>
                        <a:rPr lang="en-GB" sz="4000" dirty="0"/>
                        <a:t>)</a:t>
                      </a:r>
                      <a:endParaRPr lang="en-IN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85893"/>
                  </a:ext>
                </a:extLst>
              </a:tr>
              <a:tr h="2123957">
                <a:tc>
                  <a:txBody>
                    <a:bodyPr/>
                    <a:lstStyle/>
                    <a:p>
                      <a:pPr algn="ctr"/>
                      <a:r>
                        <a:rPr lang="en-GB" sz="4000" b="1"/>
                        <a:t>Year</a:t>
                      </a:r>
                      <a:endParaRPr lang="en-IN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GB" sz="4000" dirty="0"/>
                        <a:t>1995 : </a:t>
                      </a:r>
                      <a:r>
                        <a:rPr lang="sv-SE" sz="4000" dirty="0"/>
                        <a:t>Alpha &amp; Beta (testing version)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nl-NL" sz="4000" dirty="0"/>
                        <a:t>1996 : JDK 1.0 (</a:t>
                      </a:r>
                      <a:r>
                        <a:rPr lang="sv-SE" sz="4000" dirty="0"/>
                        <a:t>First stable version</a:t>
                      </a:r>
                      <a:r>
                        <a:rPr lang="nl-NL" sz="4000" dirty="0"/>
                        <a:t>)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nl-NL" sz="4000" dirty="0"/>
                        <a:t>2024 : </a:t>
                      </a:r>
                      <a:r>
                        <a:rPr lang="en-IN" sz="4000" b="0" dirty="0"/>
                        <a:t>Java SE 23 (latest version)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33801"/>
                  </a:ext>
                </a:extLst>
              </a:tr>
              <a:tr h="1898239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/>
                        <a:t>First Name</a:t>
                      </a:r>
                      <a:endParaRPr lang="en-IN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GB" sz="4000" b="1" dirty="0"/>
                        <a:t>Oak</a:t>
                      </a:r>
                      <a:r>
                        <a:rPr lang="en-GB" sz="4000" dirty="0"/>
                        <a:t> now change to java because of already Trademark by </a:t>
                      </a:r>
                      <a:r>
                        <a:rPr lang="en-IN" sz="4000" dirty="0"/>
                        <a:t>Oak Technologies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52380"/>
                  </a:ext>
                </a:extLst>
              </a:tr>
            </a:tbl>
          </a:graphicData>
        </a:graphic>
      </p:graphicFrame>
      <p:pic>
        <p:nvPicPr>
          <p:cNvPr id="5" name="Picture 4" descr="A blue and orange coffee cup&#10;&#10;Description automatically generated">
            <a:extLst>
              <a:ext uri="{FF2B5EF4-FFF2-40B4-BE49-F238E27FC236}">
                <a16:creationId xmlns:a16="http://schemas.microsoft.com/office/drawing/2014/main" id="{86908372-E32F-739B-0A3F-9218381FE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132" y="177667"/>
            <a:ext cx="977992" cy="1325564"/>
          </a:xfrm>
          <a:prstGeom prst="rect">
            <a:avLst/>
          </a:prstGeom>
        </p:spPr>
      </p:pic>
      <p:sp>
        <p:nvSpPr>
          <p:cNvPr id="7" name="Block Arc 6">
            <a:extLst>
              <a:ext uri="{FF2B5EF4-FFF2-40B4-BE49-F238E27FC236}">
                <a16:creationId xmlns:a16="http://schemas.microsoft.com/office/drawing/2014/main" id="{89FD68F4-FB28-795B-EDD2-57394A5C174B}"/>
              </a:ext>
            </a:extLst>
          </p:cNvPr>
          <p:cNvSpPr/>
          <p:nvPr/>
        </p:nvSpPr>
        <p:spPr>
          <a:xfrm rot="7674012">
            <a:off x="-964566" y="-743508"/>
            <a:ext cx="2380814" cy="2380814"/>
          </a:xfrm>
          <a:prstGeom prst="blockArc">
            <a:avLst>
              <a:gd name="adj1" fmla="val 10800000"/>
              <a:gd name="adj2" fmla="val 20829530"/>
              <a:gd name="adj3" fmla="val 104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0000C-74DC-B138-2767-C688122679E9}"/>
              </a:ext>
            </a:extLst>
          </p:cNvPr>
          <p:cNvSpPr txBox="1"/>
          <p:nvPr/>
        </p:nvSpPr>
        <p:spPr>
          <a:xfrm>
            <a:off x="0" y="-353838"/>
            <a:ext cx="7970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>
                <a:latin typeface="Aharoni" panose="020F0502020204030204" pitchFamily="2" charset="-79"/>
                <a:cs typeface="Aharoni" panose="020F0502020204030204" pitchFamily="2" charset="-79"/>
              </a:rPr>
              <a:t>3</a:t>
            </a:r>
            <a:endParaRPr lang="en-IN" sz="115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pic>
        <p:nvPicPr>
          <p:cNvPr id="6" name="Picture 5" descr="A person wearing glasses and a black shirt">
            <a:extLst>
              <a:ext uri="{FF2B5EF4-FFF2-40B4-BE49-F238E27FC236}">
                <a16:creationId xmlns:a16="http://schemas.microsoft.com/office/drawing/2014/main" id="{4766FB37-EB1A-8F45-FC4E-A77625A1B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0" y="3310940"/>
            <a:ext cx="3322330" cy="3343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2F72A1-1F2C-E569-8EB9-6AEE09B87B7C}"/>
              </a:ext>
            </a:extLst>
          </p:cNvPr>
          <p:cNvSpPr txBox="1"/>
          <p:nvPr/>
        </p:nvSpPr>
        <p:spPr>
          <a:xfrm>
            <a:off x="14291101" y="6654035"/>
            <a:ext cx="3543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James Gosling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767871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E39B2-C716-DFEF-005A-9A7203EE0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coffee cup&#10;&#10;Description automatically generated">
            <a:extLst>
              <a:ext uri="{FF2B5EF4-FFF2-40B4-BE49-F238E27FC236}">
                <a16:creationId xmlns:a16="http://schemas.microsoft.com/office/drawing/2014/main" id="{2FDF0DFE-2C24-E08D-240F-41DA1D39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671" y="95222"/>
            <a:ext cx="977992" cy="1325564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D05126D-EB11-AAE6-4FFD-370BD9B85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096022"/>
              </p:ext>
            </p:extLst>
          </p:nvPr>
        </p:nvGraphicFramePr>
        <p:xfrm>
          <a:off x="128337" y="1331495"/>
          <a:ext cx="17176251" cy="7844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Block Arc 1">
            <a:extLst>
              <a:ext uri="{FF2B5EF4-FFF2-40B4-BE49-F238E27FC236}">
                <a16:creationId xmlns:a16="http://schemas.microsoft.com/office/drawing/2014/main" id="{BAA472A3-F336-8984-0E4D-1822A2B4124B}"/>
              </a:ext>
            </a:extLst>
          </p:cNvPr>
          <p:cNvSpPr/>
          <p:nvPr/>
        </p:nvSpPr>
        <p:spPr>
          <a:xfrm rot="7674012">
            <a:off x="-964566" y="-743508"/>
            <a:ext cx="2380814" cy="2380814"/>
          </a:xfrm>
          <a:prstGeom prst="blockArc">
            <a:avLst>
              <a:gd name="adj1" fmla="val 10800000"/>
              <a:gd name="adj2" fmla="val 20829530"/>
              <a:gd name="adj3" fmla="val 104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241A2-80E3-7A18-0C9B-98BC6C6ACDF5}"/>
              </a:ext>
            </a:extLst>
          </p:cNvPr>
          <p:cNvSpPr txBox="1"/>
          <p:nvPr/>
        </p:nvSpPr>
        <p:spPr>
          <a:xfrm>
            <a:off x="0" y="-353838"/>
            <a:ext cx="7970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>
                <a:latin typeface="Aharoni" panose="020F0502020204030204" pitchFamily="2" charset="-79"/>
                <a:cs typeface="Aharoni" panose="020F0502020204030204" pitchFamily="2" charset="-79"/>
              </a:rPr>
              <a:t>4</a:t>
            </a:r>
            <a:endParaRPr lang="en-IN" sz="115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0054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118</Words>
  <Application>Microsoft Office PowerPoint</Application>
  <PresentationFormat>Custom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Aptos</vt:lpstr>
      <vt:lpstr>Aptos Display</vt:lpstr>
      <vt:lpstr>Arial</vt:lpstr>
      <vt:lpstr>Office Theme</vt:lpstr>
      <vt:lpstr>What is Java ?</vt:lpstr>
      <vt:lpstr>Use of Java ?</vt:lpstr>
      <vt:lpstr>History of Java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Panwar</dc:creator>
  <cp:lastModifiedBy>Admin</cp:lastModifiedBy>
  <cp:revision>6</cp:revision>
  <dcterms:created xsi:type="dcterms:W3CDTF">2024-11-13T10:48:58Z</dcterms:created>
  <dcterms:modified xsi:type="dcterms:W3CDTF">2024-11-14T11:23:46Z</dcterms:modified>
</cp:coreProperties>
</file>