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48" r:id="rId5"/>
  </p:sldMasterIdLst>
  <p:notesMasterIdLst>
    <p:notesMasterId r:id="rId15"/>
  </p:notesMasterIdLst>
  <p:sldIdLst>
    <p:sldId id="256" r:id="rId6"/>
    <p:sldId id="413" r:id="rId7"/>
    <p:sldId id="414" r:id="rId8"/>
    <p:sldId id="415" r:id="rId9"/>
    <p:sldId id="421" r:id="rId10"/>
    <p:sldId id="420" r:id="rId11"/>
    <p:sldId id="422" r:id="rId12"/>
    <p:sldId id="418" r:id="rId13"/>
    <p:sldId id="41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8957624-E0D5-941C-3EB0-5337C202DC7F}" name="Sabina Panth" initials="SP" userId="S::spanth@cepps.org::fbbb55f4-9862-4e26-92cc-a1fd22e91db1" providerId="AD"/>
  <p188:author id="{E9C1C4B1-8AB3-E3C5-0CE4-D37A4760C36A}" name="Marcia Mundt" initials="MM" userId="S::mmundt@cepps.org::61be696b-1450-497e-a767-448e03e4f658" providerId="AD"/>
  <p188:author id="{0CB880B7-BC2A-2608-3109-CD056694E2BE}" name="Natalie Trisilla" initials="NT" userId="S::ntrisilla_iri.org#ext#@cepps.onmicrosoft.com::54b67f7a-390a-4d33-9564-0414272bdc6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CBE8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8156B6-8E2F-FEDB-2629-595B6076EDB9}" v="27" dt="2024-05-16T14:41:13.040"/>
    <p1510:client id="{46E3C595-165E-47DD-9C78-4B4F3CB6F4E6}" v="777" dt="2024-05-16T14:52:05.158"/>
    <p1510:client id="{8E76AF4B-56B0-B99E-225C-65C5AB0033AC}" v="273" dt="2024-05-15T17:05:08.3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67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Wild  (cwild@INTERNEWS.ORG)" userId="S::cwild_internews.org#ext#@cepps.onmicrosoft.com::2d711f76-dc91-43c1-96ed-1e0a1fa0273b" providerId="AD" clId="Web-{8E76AF4B-56B0-B99E-225C-65C5AB0033AC}"/>
    <pc:docChg chg="addSld modSld">
      <pc:chgData name="Christopher Wild  (cwild@INTERNEWS.ORG)" userId="S::cwild_internews.org#ext#@cepps.onmicrosoft.com::2d711f76-dc91-43c1-96ed-1e0a1fa0273b" providerId="AD" clId="Web-{8E76AF4B-56B0-B99E-225C-65C5AB0033AC}" dt="2024-05-15T17:05:06.588" v="266" actId="20577"/>
      <pc:docMkLst>
        <pc:docMk/>
      </pc:docMkLst>
      <pc:sldChg chg="modSp">
        <pc:chgData name="Christopher Wild  (cwild@INTERNEWS.ORG)" userId="S::cwild_internews.org#ext#@cepps.onmicrosoft.com::2d711f76-dc91-43c1-96ed-1e0a1fa0273b" providerId="AD" clId="Web-{8E76AF4B-56B0-B99E-225C-65C5AB0033AC}" dt="2024-05-15T17:05:06.588" v="266" actId="20577"/>
        <pc:sldMkLst>
          <pc:docMk/>
          <pc:sldMk cId="850889614" sldId="420"/>
        </pc:sldMkLst>
        <pc:spChg chg="mod">
          <ac:chgData name="Christopher Wild  (cwild@INTERNEWS.ORG)" userId="S::cwild_internews.org#ext#@cepps.onmicrosoft.com::2d711f76-dc91-43c1-96ed-1e0a1fa0273b" providerId="AD" clId="Web-{8E76AF4B-56B0-B99E-225C-65C5AB0033AC}" dt="2024-05-15T17:05:06.588" v="266" actId="20577"/>
          <ac:spMkLst>
            <pc:docMk/>
            <pc:sldMk cId="850889614" sldId="420"/>
            <ac:spMk id="2" creationId="{3C03D43C-BCCD-305A-58E8-D44EB39A2281}"/>
          </ac:spMkLst>
        </pc:spChg>
        <pc:spChg chg="mod">
          <ac:chgData name="Christopher Wild  (cwild@INTERNEWS.ORG)" userId="S::cwild_internews.org#ext#@cepps.onmicrosoft.com::2d711f76-dc91-43c1-96ed-1e0a1fa0273b" providerId="AD" clId="Web-{8E76AF4B-56B0-B99E-225C-65C5AB0033AC}" dt="2024-05-15T17:03:10.959" v="265" actId="20577"/>
          <ac:spMkLst>
            <pc:docMk/>
            <pc:sldMk cId="850889614" sldId="420"/>
            <ac:spMk id="3" creationId="{3C02C054-B890-3240-BAA8-88602E74CABE}"/>
          </ac:spMkLst>
        </pc:spChg>
      </pc:sldChg>
      <pc:sldChg chg="add replId">
        <pc:chgData name="Christopher Wild  (cwild@INTERNEWS.ORG)" userId="S::cwild_internews.org#ext#@cepps.onmicrosoft.com::2d711f76-dc91-43c1-96ed-1e0a1fa0273b" providerId="AD" clId="Web-{8E76AF4B-56B0-B99E-225C-65C5AB0033AC}" dt="2024-05-15T16:32:19.059" v="0"/>
        <pc:sldMkLst>
          <pc:docMk/>
          <pc:sldMk cId="1230898523" sldId="422"/>
        </pc:sldMkLst>
      </pc:sldChg>
    </pc:docChg>
  </pc:docChgLst>
  <pc:docChgLst>
    <pc:chgData name="Chelsea Dreher" userId="S::cdreher@ifes.org::ebcc0055-b496-44de-a108-bc4a0e4f4857" providerId="AD" clId="Web-{6624A210-F44C-4726-998C-8FED0D31BA0C}"/>
    <pc:docChg chg="modSld">
      <pc:chgData name="Chelsea Dreher" userId="S::cdreher@ifes.org::ebcc0055-b496-44de-a108-bc4a0e4f4857" providerId="AD" clId="Web-{6624A210-F44C-4726-998C-8FED0D31BA0C}" dt="2024-04-11T17:27:20.189" v="1" actId="20577"/>
      <pc:docMkLst>
        <pc:docMk/>
      </pc:docMkLst>
      <pc:sldChg chg="modSp">
        <pc:chgData name="Chelsea Dreher" userId="S::cdreher@ifes.org::ebcc0055-b496-44de-a108-bc4a0e4f4857" providerId="AD" clId="Web-{6624A210-F44C-4726-998C-8FED0D31BA0C}" dt="2024-04-11T17:27:20.189" v="1" actId="20577"/>
        <pc:sldMkLst>
          <pc:docMk/>
          <pc:sldMk cId="2664679268" sldId="297"/>
        </pc:sldMkLst>
        <pc:spChg chg="mod">
          <ac:chgData name="Chelsea Dreher" userId="S::cdreher@ifes.org::ebcc0055-b496-44de-a108-bc4a0e4f4857" providerId="AD" clId="Web-{6624A210-F44C-4726-998C-8FED0D31BA0C}" dt="2024-04-11T17:27:20.189" v="1" actId="20577"/>
          <ac:spMkLst>
            <pc:docMk/>
            <pc:sldMk cId="2664679268" sldId="297"/>
            <ac:spMk id="6" creationId="{AFEF86F9-C5C2-71F2-5275-3D44A0C611EE}"/>
          </ac:spMkLst>
        </pc:spChg>
      </pc:sldChg>
    </pc:docChg>
  </pc:docChgLst>
  <pc:docChgLst>
    <pc:chgData name="Chelsea Dreher" userId="S::cdreher_ifes.org#ext#@cepps.onmicrosoft.com::386232b9-3837-48ed-a4ae-35ee92c4a8f7" providerId="AD" clId="Web-{258156B6-8E2F-FEDB-2629-595B6076EDB9}"/>
    <pc:docChg chg="delSld modSld sldOrd">
      <pc:chgData name="Chelsea Dreher" userId="S::cdreher_ifes.org#ext#@cepps.onmicrosoft.com::386232b9-3837-48ed-a4ae-35ee92c4a8f7" providerId="AD" clId="Web-{258156B6-8E2F-FEDB-2629-595B6076EDB9}" dt="2024-05-16T14:41:13.040" v="22"/>
      <pc:docMkLst>
        <pc:docMk/>
      </pc:docMkLst>
      <pc:sldChg chg="modSp">
        <pc:chgData name="Chelsea Dreher" userId="S::cdreher_ifes.org#ext#@cepps.onmicrosoft.com::386232b9-3837-48ed-a4ae-35ee92c4a8f7" providerId="AD" clId="Web-{258156B6-8E2F-FEDB-2629-595B6076EDB9}" dt="2024-05-16T14:40:36.618" v="9" actId="20577"/>
        <pc:sldMkLst>
          <pc:docMk/>
          <pc:sldMk cId="3568227059" sldId="413"/>
        </pc:sldMkLst>
        <pc:spChg chg="mod">
          <ac:chgData name="Chelsea Dreher" userId="S::cdreher_ifes.org#ext#@cepps.onmicrosoft.com::386232b9-3837-48ed-a4ae-35ee92c4a8f7" providerId="AD" clId="Web-{258156B6-8E2F-FEDB-2629-595B6076EDB9}" dt="2024-05-16T14:40:36.618" v="9" actId="20577"/>
          <ac:spMkLst>
            <pc:docMk/>
            <pc:sldMk cId="3568227059" sldId="413"/>
            <ac:spMk id="2" creationId="{1E0EC606-5A99-819C-2286-6ECF4BDE8C0E}"/>
          </ac:spMkLst>
        </pc:spChg>
      </pc:sldChg>
      <pc:sldChg chg="modSp">
        <pc:chgData name="Chelsea Dreher" userId="S::cdreher_ifes.org#ext#@cepps.onmicrosoft.com::386232b9-3837-48ed-a4ae-35ee92c4a8f7" providerId="AD" clId="Web-{258156B6-8E2F-FEDB-2629-595B6076EDB9}" dt="2024-05-16T14:40:37.930" v="15" actId="20577"/>
        <pc:sldMkLst>
          <pc:docMk/>
          <pc:sldMk cId="405914940" sldId="414"/>
        </pc:sldMkLst>
        <pc:spChg chg="mod">
          <ac:chgData name="Chelsea Dreher" userId="S::cdreher_ifes.org#ext#@cepps.onmicrosoft.com::386232b9-3837-48ed-a4ae-35ee92c4a8f7" providerId="AD" clId="Web-{258156B6-8E2F-FEDB-2629-595B6076EDB9}" dt="2024-05-16T14:40:37.930" v="15" actId="20577"/>
          <ac:spMkLst>
            <pc:docMk/>
            <pc:sldMk cId="405914940" sldId="414"/>
            <ac:spMk id="2" creationId="{DE0DF4AB-CE5D-FEAE-78A6-D317280F3589}"/>
          </ac:spMkLst>
        </pc:spChg>
      </pc:sldChg>
      <pc:sldChg chg="modSp ord">
        <pc:chgData name="Chelsea Dreher" userId="S::cdreher_ifes.org#ext#@cepps.onmicrosoft.com::386232b9-3837-48ed-a4ae-35ee92c4a8f7" providerId="AD" clId="Web-{258156B6-8E2F-FEDB-2629-595B6076EDB9}" dt="2024-05-16T14:41:06.118" v="21"/>
        <pc:sldMkLst>
          <pc:docMk/>
          <pc:sldMk cId="941994701" sldId="416"/>
        </pc:sldMkLst>
        <pc:spChg chg="mod">
          <ac:chgData name="Chelsea Dreher" userId="S::cdreher_ifes.org#ext#@cepps.onmicrosoft.com::386232b9-3837-48ed-a4ae-35ee92c4a8f7" providerId="AD" clId="Web-{258156B6-8E2F-FEDB-2629-595B6076EDB9}" dt="2024-05-16T14:40:58.493" v="19" actId="20577"/>
          <ac:spMkLst>
            <pc:docMk/>
            <pc:sldMk cId="941994701" sldId="416"/>
            <ac:spMk id="2" creationId="{3C03D43C-BCCD-305A-58E8-D44EB39A2281}"/>
          </ac:spMkLst>
        </pc:spChg>
      </pc:sldChg>
      <pc:sldChg chg="addSp delSp modSp">
        <pc:chgData name="Chelsea Dreher" userId="S::cdreher_ifes.org#ext#@cepps.onmicrosoft.com::386232b9-3837-48ed-a4ae-35ee92c4a8f7" providerId="AD" clId="Web-{258156B6-8E2F-FEDB-2629-595B6076EDB9}" dt="2024-05-16T14:41:13.040" v="22"/>
        <pc:sldMkLst>
          <pc:docMk/>
          <pc:sldMk cId="1772905256" sldId="417"/>
        </pc:sldMkLst>
        <pc:spChg chg="mod">
          <ac:chgData name="Chelsea Dreher" userId="S::cdreher_ifes.org#ext#@cepps.onmicrosoft.com::386232b9-3837-48ed-a4ae-35ee92c4a8f7" providerId="AD" clId="Web-{258156B6-8E2F-FEDB-2629-595B6076EDB9}" dt="2024-05-16T14:40:02.555" v="4" actId="20577"/>
          <ac:spMkLst>
            <pc:docMk/>
            <pc:sldMk cId="1772905256" sldId="417"/>
            <ac:spMk id="2" creationId="{DE0DF4AB-CE5D-FEAE-78A6-D317280F3589}"/>
          </ac:spMkLst>
        </pc:spChg>
        <pc:spChg chg="add mod">
          <ac:chgData name="Chelsea Dreher" userId="S::cdreher_ifes.org#ext#@cepps.onmicrosoft.com::386232b9-3837-48ed-a4ae-35ee92c4a8f7" providerId="AD" clId="Web-{258156B6-8E2F-FEDB-2629-595B6076EDB9}" dt="2024-05-16T14:41:13.040" v="22"/>
          <ac:spMkLst>
            <pc:docMk/>
            <pc:sldMk cId="1772905256" sldId="417"/>
            <ac:spMk id="4" creationId="{4C71A9F2-74A4-6D27-0E4A-638C5B4AAE59}"/>
          </ac:spMkLst>
        </pc:spChg>
        <pc:picChg chg="del">
          <ac:chgData name="Chelsea Dreher" userId="S::cdreher_ifes.org#ext#@cepps.onmicrosoft.com::386232b9-3837-48ed-a4ae-35ee92c4a8f7" providerId="AD" clId="Web-{258156B6-8E2F-FEDB-2629-595B6076EDB9}" dt="2024-05-16T14:41:13.040" v="22"/>
          <ac:picMkLst>
            <pc:docMk/>
            <pc:sldMk cId="1772905256" sldId="417"/>
            <ac:picMk id="6" creationId="{CFE69CC1-7DC7-C500-4FCD-4B5744958C49}"/>
          </ac:picMkLst>
        </pc:picChg>
      </pc:sldChg>
      <pc:sldChg chg="addSp delSp modSp del">
        <pc:chgData name="Chelsea Dreher" userId="S::cdreher_ifes.org#ext#@cepps.onmicrosoft.com::386232b9-3837-48ed-a4ae-35ee92c4a8f7" providerId="AD" clId="Web-{258156B6-8E2F-FEDB-2629-595B6076EDB9}" dt="2024-05-16T14:39:40.711" v="1"/>
        <pc:sldMkLst>
          <pc:docMk/>
          <pc:sldMk cId="662949467" sldId="419"/>
        </pc:sldMkLst>
        <pc:spChg chg="add mod">
          <ac:chgData name="Chelsea Dreher" userId="S::cdreher_ifes.org#ext#@cepps.onmicrosoft.com::386232b9-3837-48ed-a4ae-35ee92c4a8f7" providerId="AD" clId="Web-{258156B6-8E2F-FEDB-2629-595B6076EDB9}" dt="2024-05-16T14:39:36.243" v="0"/>
          <ac:spMkLst>
            <pc:docMk/>
            <pc:sldMk cId="662949467" sldId="419"/>
            <ac:spMk id="4" creationId="{8ED2991C-AA15-6ECE-94EF-CE411E3B2C1A}"/>
          </ac:spMkLst>
        </pc:spChg>
        <pc:picChg chg="del">
          <ac:chgData name="Chelsea Dreher" userId="S::cdreher_ifes.org#ext#@cepps.onmicrosoft.com::386232b9-3837-48ed-a4ae-35ee92c4a8f7" providerId="AD" clId="Web-{258156B6-8E2F-FEDB-2629-595B6076EDB9}" dt="2024-05-16T14:39:36.243" v="0"/>
          <ac:picMkLst>
            <pc:docMk/>
            <pc:sldMk cId="662949467" sldId="419"/>
            <ac:picMk id="7" creationId="{38F01391-6E6C-8E87-61D0-EFBED679A447}"/>
          </ac:picMkLst>
        </pc:picChg>
      </pc:sldChg>
      <pc:sldChg chg="modSp">
        <pc:chgData name="Chelsea Dreher" userId="S::cdreher_ifes.org#ext#@cepps.onmicrosoft.com::386232b9-3837-48ed-a4ae-35ee92c4a8f7" providerId="AD" clId="Web-{258156B6-8E2F-FEDB-2629-595B6076EDB9}" dt="2024-05-16T14:40:51.165" v="17" actId="20577"/>
        <pc:sldMkLst>
          <pc:docMk/>
          <pc:sldMk cId="1230898523" sldId="422"/>
        </pc:sldMkLst>
        <pc:spChg chg="mod">
          <ac:chgData name="Chelsea Dreher" userId="S::cdreher_ifes.org#ext#@cepps.onmicrosoft.com::386232b9-3837-48ed-a4ae-35ee92c4a8f7" providerId="AD" clId="Web-{258156B6-8E2F-FEDB-2629-595B6076EDB9}" dt="2024-05-16T14:40:51.165" v="17" actId="20577"/>
          <ac:spMkLst>
            <pc:docMk/>
            <pc:sldMk cId="1230898523" sldId="422"/>
            <ac:spMk id="2" creationId="{3C03D43C-BCCD-305A-58E8-D44EB39A2281}"/>
          </ac:spMkLst>
        </pc:spChg>
      </pc:sldChg>
    </pc:docChg>
  </pc:docChgLst>
  <pc:docChgLst>
    <pc:chgData name="Chelsea Dreher" userId="ebcc0055-b496-44de-a108-bc4a0e4f4857" providerId="ADAL" clId="{46E3C595-165E-47DD-9C78-4B4F3CB6F4E6}"/>
    <pc:docChg chg="addSld delSld modSld sldOrd">
      <pc:chgData name="Chelsea Dreher" userId="ebcc0055-b496-44de-a108-bc4a0e4f4857" providerId="ADAL" clId="{46E3C595-165E-47DD-9C78-4B4F3CB6F4E6}" dt="2024-05-16T14:53:07.655" v="781" actId="2696"/>
      <pc:docMkLst>
        <pc:docMk/>
      </pc:docMkLst>
      <pc:sldChg chg="del ord">
        <pc:chgData name="Chelsea Dreher" userId="ebcc0055-b496-44de-a108-bc4a0e4f4857" providerId="ADAL" clId="{46E3C595-165E-47DD-9C78-4B4F3CB6F4E6}" dt="2024-05-16T14:53:07.655" v="781" actId="2696"/>
        <pc:sldMkLst>
          <pc:docMk/>
          <pc:sldMk cId="941994701" sldId="416"/>
        </pc:sldMkLst>
      </pc:sldChg>
      <pc:sldChg chg="addSp delSp modSp mod">
        <pc:chgData name="Chelsea Dreher" userId="ebcc0055-b496-44de-a108-bc4a0e4f4857" providerId="ADAL" clId="{46E3C595-165E-47DD-9C78-4B4F3CB6F4E6}" dt="2024-05-16T14:52:05.158" v="776" actId="255"/>
        <pc:sldMkLst>
          <pc:docMk/>
          <pc:sldMk cId="1772905256" sldId="417"/>
        </pc:sldMkLst>
        <pc:spChg chg="del">
          <ac:chgData name="Chelsea Dreher" userId="ebcc0055-b496-44de-a108-bc4a0e4f4857" providerId="ADAL" clId="{46E3C595-165E-47DD-9C78-4B4F3CB6F4E6}" dt="2024-05-16T14:44:34.127" v="0" actId="1032"/>
          <ac:spMkLst>
            <pc:docMk/>
            <pc:sldMk cId="1772905256" sldId="417"/>
            <ac:spMk id="4" creationId="{4C71A9F2-74A4-6D27-0E4A-638C5B4AAE59}"/>
          </ac:spMkLst>
        </pc:spChg>
        <pc:graphicFrameChg chg="add mod modGraphic">
          <ac:chgData name="Chelsea Dreher" userId="ebcc0055-b496-44de-a108-bc4a0e4f4857" providerId="ADAL" clId="{46E3C595-165E-47DD-9C78-4B4F3CB6F4E6}" dt="2024-05-16T14:52:05.158" v="776" actId="255"/>
          <ac:graphicFrameMkLst>
            <pc:docMk/>
            <pc:sldMk cId="1772905256" sldId="417"/>
            <ac:graphicFrameMk id="3" creationId="{8A3F3AFB-F675-AA08-9983-4DBFF4E190DD}"/>
          </ac:graphicFrameMkLst>
        </pc:graphicFrameChg>
      </pc:sldChg>
      <pc:sldChg chg="new del">
        <pc:chgData name="Chelsea Dreher" userId="ebcc0055-b496-44de-a108-bc4a0e4f4857" providerId="ADAL" clId="{46E3C595-165E-47DD-9C78-4B4F3CB6F4E6}" dt="2024-05-16T14:52:28.049" v="778" actId="2696"/>
        <pc:sldMkLst>
          <pc:docMk/>
          <pc:sldMk cId="2690068660" sldId="423"/>
        </pc:sldMkLst>
      </pc:sldChg>
    </pc:docChg>
  </pc:docChgLst>
  <pc:docChgLst>
    <pc:chgData name="Chelsea Dreher" userId="S::cdreher@ifes.org::ebcc0055-b496-44de-a108-bc4a0e4f4857" providerId="AD" clId="Web-{38CF165C-922B-4F30-BDA3-398745F0B2A1}"/>
    <pc:docChg chg="modSld">
      <pc:chgData name="Chelsea Dreher" userId="S::cdreher@ifes.org::ebcc0055-b496-44de-a108-bc4a0e4f4857" providerId="AD" clId="Web-{38CF165C-922B-4F30-BDA3-398745F0B2A1}" dt="2024-04-11T18:18:11.489" v="17" actId="20577"/>
      <pc:docMkLst>
        <pc:docMk/>
      </pc:docMkLst>
      <pc:sldChg chg="modSp">
        <pc:chgData name="Chelsea Dreher" userId="S::cdreher@ifes.org::ebcc0055-b496-44de-a108-bc4a0e4f4857" providerId="AD" clId="Web-{38CF165C-922B-4F30-BDA3-398745F0B2A1}" dt="2024-04-11T18:17:53.567" v="10" actId="20577"/>
        <pc:sldMkLst>
          <pc:docMk/>
          <pc:sldMk cId="1772905256" sldId="417"/>
        </pc:sldMkLst>
        <pc:spChg chg="mod">
          <ac:chgData name="Chelsea Dreher" userId="S::cdreher@ifes.org::ebcc0055-b496-44de-a108-bc4a0e4f4857" providerId="AD" clId="Web-{38CF165C-922B-4F30-BDA3-398745F0B2A1}" dt="2024-04-11T18:17:53.567" v="10" actId="20577"/>
          <ac:spMkLst>
            <pc:docMk/>
            <pc:sldMk cId="1772905256" sldId="417"/>
            <ac:spMk id="2" creationId="{DE0DF4AB-CE5D-FEAE-78A6-D317280F3589}"/>
          </ac:spMkLst>
        </pc:spChg>
      </pc:sldChg>
      <pc:sldChg chg="modSp">
        <pc:chgData name="Chelsea Dreher" userId="S::cdreher@ifes.org::ebcc0055-b496-44de-a108-bc4a0e4f4857" providerId="AD" clId="Web-{38CF165C-922B-4F30-BDA3-398745F0B2A1}" dt="2024-04-11T18:18:11.489" v="17" actId="20577"/>
        <pc:sldMkLst>
          <pc:docMk/>
          <pc:sldMk cId="662949467" sldId="419"/>
        </pc:sldMkLst>
        <pc:spChg chg="mod">
          <ac:chgData name="Chelsea Dreher" userId="S::cdreher@ifes.org::ebcc0055-b496-44de-a108-bc4a0e4f4857" providerId="AD" clId="Web-{38CF165C-922B-4F30-BDA3-398745F0B2A1}" dt="2024-04-11T18:18:11.489" v="17" actId="20577"/>
          <ac:spMkLst>
            <pc:docMk/>
            <pc:sldMk cId="662949467" sldId="419"/>
            <ac:spMk id="2" creationId="{DE0DF4AB-CE5D-FEAE-78A6-D317280F3589}"/>
          </ac:spMkLst>
        </pc:spChg>
      </pc:sldChg>
    </pc:docChg>
  </pc:docChgLst>
  <pc:docChgLst>
    <pc:chgData name="Marcia Mundt" userId="S::mmundt@cepps.org::61be696b-1450-497e-a767-448e03e4f658" providerId="AD" clId="Web-{01767988-E08B-11A9-A310-1D974C5E1553}"/>
    <pc:docChg chg="modSld">
      <pc:chgData name="Marcia Mundt" userId="S::mmundt@cepps.org::61be696b-1450-497e-a767-448e03e4f658" providerId="AD" clId="Web-{01767988-E08B-11A9-A310-1D974C5E1553}" dt="2023-04-14T20:01:31.850" v="1" actId="20577"/>
      <pc:docMkLst>
        <pc:docMk/>
      </pc:docMkLst>
      <pc:sldChg chg="modSp">
        <pc:chgData name="Marcia Mundt" userId="S::mmundt@cepps.org::61be696b-1450-497e-a767-448e03e4f658" providerId="AD" clId="Web-{01767988-E08B-11A9-A310-1D974C5E1553}" dt="2023-04-14T20:01:31.850" v="1" actId="20577"/>
        <pc:sldMkLst>
          <pc:docMk/>
          <pc:sldMk cId="3321119030" sldId="296"/>
        </pc:sldMkLst>
        <pc:spChg chg="mod">
          <ac:chgData name="Marcia Mundt" userId="S::mmundt@cepps.org::61be696b-1450-497e-a767-448e03e4f658" providerId="AD" clId="Web-{01767988-E08B-11A9-A310-1D974C5E1553}" dt="2023-04-14T20:01:31.850" v="1" actId="20577"/>
          <ac:spMkLst>
            <pc:docMk/>
            <pc:sldMk cId="3321119030" sldId="296"/>
            <ac:spMk id="6" creationId="{AFEF86F9-C5C2-71F2-5275-3D44A0C611EE}"/>
          </ac:spMkLst>
        </pc:spChg>
      </pc:sldChg>
    </pc:docChg>
  </pc:docChgLst>
  <pc:docChgLst>
    <pc:chgData name="Chelsea Dreher" userId="S::cdreher@ifes.org::ebcc0055-b496-44de-a108-bc4a0e4f4857" providerId="AD" clId="Web-{37AABDC6-D153-4D52-B9A9-7CD8A8774ECA}"/>
    <pc:docChg chg="addSld delSld modSld sldOrd">
      <pc:chgData name="Chelsea Dreher" userId="S::cdreher@ifes.org::ebcc0055-b496-44de-a108-bc4a0e4f4857" providerId="AD" clId="Web-{37AABDC6-D153-4D52-B9A9-7CD8A8774ECA}" dt="2024-04-11T18:07:13.195" v="587" actId="20577"/>
      <pc:docMkLst>
        <pc:docMk/>
      </pc:docMkLst>
      <pc:sldChg chg="modSp">
        <pc:chgData name="Chelsea Dreher" userId="S::cdreher@ifes.org::ebcc0055-b496-44de-a108-bc4a0e4f4857" providerId="AD" clId="Web-{37AABDC6-D153-4D52-B9A9-7CD8A8774ECA}" dt="2024-04-11T17:28:30.359" v="30" actId="20577"/>
        <pc:sldMkLst>
          <pc:docMk/>
          <pc:sldMk cId="3988946475" sldId="256"/>
        </pc:sldMkLst>
        <pc:spChg chg="mod">
          <ac:chgData name="Chelsea Dreher" userId="S::cdreher@ifes.org::ebcc0055-b496-44de-a108-bc4a0e4f4857" providerId="AD" clId="Web-{37AABDC6-D153-4D52-B9A9-7CD8A8774ECA}" dt="2024-04-11T17:27:59.061" v="15" actId="20577"/>
          <ac:spMkLst>
            <pc:docMk/>
            <pc:sldMk cId="3988946475" sldId="256"/>
            <ac:spMk id="2" creationId="{C1CECC1C-C736-490B-BE6A-0C7ED11ED231}"/>
          </ac:spMkLst>
        </pc:spChg>
        <pc:spChg chg="mod">
          <ac:chgData name="Chelsea Dreher" userId="S::cdreher@ifes.org::ebcc0055-b496-44de-a108-bc4a0e4f4857" providerId="AD" clId="Web-{37AABDC6-D153-4D52-B9A9-7CD8A8774ECA}" dt="2024-04-11T17:28:30.359" v="30" actId="20577"/>
          <ac:spMkLst>
            <pc:docMk/>
            <pc:sldMk cId="3988946475" sldId="256"/>
            <ac:spMk id="3" creationId="{A8901070-F4FA-4CB5-A1D5-9D3CC5DDE288}"/>
          </ac:spMkLst>
        </pc:spChg>
      </pc:sldChg>
      <pc:sldChg chg="del">
        <pc:chgData name="Chelsea Dreher" userId="S::cdreher@ifes.org::ebcc0055-b496-44de-a108-bc4a0e4f4857" providerId="AD" clId="Web-{37AABDC6-D153-4D52-B9A9-7CD8A8774ECA}" dt="2024-04-11T17:52:42.460" v="458"/>
        <pc:sldMkLst>
          <pc:docMk/>
          <pc:sldMk cId="2220689680" sldId="267"/>
        </pc:sldMkLst>
      </pc:sldChg>
      <pc:sldChg chg="del">
        <pc:chgData name="Chelsea Dreher" userId="S::cdreher@ifes.org::ebcc0055-b496-44de-a108-bc4a0e4f4857" providerId="AD" clId="Web-{37AABDC6-D153-4D52-B9A9-7CD8A8774ECA}" dt="2024-04-11T17:52:42.476" v="470"/>
        <pc:sldMkLst>
          <pc:docMk/>
          <pc:sldMk cId="2752680823" sldId="271"/>
        </pc:sldMkLst>
      </pc:sldChg>
      <pc:sldChg chg="del">
        <pc:chgData name="Chelsea Dreher" userId="S::cdreher@ifes.org::ebcc0055-b496-44de-a108-bc4a0e4f4857" providerId="AD" clId="Web-{37AABDC6-D153-4D52-B9A9-7CD8A8774ECA}" dt="2024-04-11T17:52:42.476" v="469"/>
        <pc:sldMkLst>
          <pc:docMk/>
          <pc:sldMk cId="2943632209" sldId="273"/>
        </pc:sldMkLst>
      </pc:sldChg>
      <pc:sldChg chg="modSp del">
        <pc:chgData name="Chelsea Dreher" userId="S::cdreher@ifes.org::ebcc0055-b496-44de-a108-bc4a0e4f4857" providerId="AD" clId="Web-{37AABDC6-D153-4D52-B9A9-7CD8A8774ECA}" dt="2024-04-11T17:39:02.242" v="330"/>
        <pc:sldMkLst>
          <pc:docMk/>
          <pc:sldMk cId="2913531381" sldId="279"/>
        </pc:sldMkLst>
        <pc:spChg chg="mod">
          <ac:chgData name="Chelsea Dreher" userId="S::cdreher@ifes.org::ebcc0055-b496-44de-a108-bc4a0e4f4857" providerId="AD" clId="Web-{37AABDC6-D153-4D52-B9A9-7CD8A8774ECA}" dt="2024-04-11T17:31:10.396" v="69" actId="20577"/>
          <ac:spMkLst>
            <pc:docMk/>
            <pc:sldMk cId="2913531381" sldId="279"/>
            <ac:spMk id="2" creationId="{EDB2C304-334E-8AD7-C202-DAE19534D2BF}"/>
          </ac:spMkLst>
        </pc:spChg>
        <pc:spChg chg="mod">
          <ac:chgData name="Chelsea Dreher" userId="S::cdreher@ifes.org::ebcc0055-b496-44de-a108-bc4a0e4f4857" providerId="AD" clId="Web-{37AABDC6-D153-4D52-B9A9-7CD8A8774ECA}" dt="2024-04-11T17:34:50.248" v="225" actId="20577"/>
          <ac:spMkLst>
            <pc:docMk/>
            <pc:sldMk cId="2913531381" sldId="279"/>
            <ac:spMk id="3" creationId="{D79E98FB-5323-B1AB-61B5-8BC9422406FC}"/>
          </ac:spMkLst>
        </pc:spChg>
      </pc:sldChg>
      <pc:sldChg chg="modSp del ord">
        <pc:chgData name="Chelsea Dreher" userId="S::cdreher@ifes.org::ebcc0055-b496-44de-a108-bc4a0e4f4857" providerId="AD" clId="Web-{37AABDC6-D153-4D52-B9A9-7CD8A8774ECA}" dt="2024-04-11T17:35:48.016" v="241"/>
        <pc:sldMkLst>
          <pc:docMk/>
          <pc:sldMk cId="3773833484" sldId="295"/>
        </pc:sldMkLst>
        <pc:spChg chg="mod">
          <ac:chgData name="Chelsea Dreher" userId="S::cdreher@ifes.org::ebcc0055-b496-44de-a108-bc4a0e4f4857" providerId="AD" clId="Web-{37AABDC6-D153-4D52-B9A9-7CD8A8774ECA}" dt="2024-04-11T17:35:34.047" v="239" actId="20577"/>
          <ac:spMkLst>
            <pc:docMk/>
            <pc:sldMk cId="3773833484" sldId="295"/>
            <ac:spMk id="2" creationId="{BCF5869E-1A78-42E0-AB98-BBCC99AAEC03}"/>
          </ac:spMkLst>
        </pc:spChg>
      </pc:sldChg>
      <pc:sldChg chg="del">
        <pc:chgData name="Chelsea Dreher" userId="S::cdreher@ifes.org::ebcc0055-b496-44de-a108-bc4a0e4f4857" providerId="AD" clId="Web-{37AABDC6-D153-4D52-B9A9-7CD8A8774ECA}" dt="2024-04-11T17:52:42.476" v="468"/>
        <pc:sldMkLst>
          <pc:docMk/>
          <pc:sldMk cId="3321119030" sldId="296"/>
        </pc:sldMkLst>
      </pc:sldChg>
      <pc:sldChg chg="del">
        <pc:chgData name="Chelsea Dreher" userId="S::cdreher@ifes.org::ebcc0055-b496-44de-a108-bc4a0e4f4857" providerId="AD" clId="Web-{37AABDC6-D153-4D52-B9A9-7CD8A8774ECA}" dt="2024-04-11T17:52:42.476" v="467"/>
        <pc:sldMkLst>
          <pc:docMk/>
          <pc:sldMk cId="2664679268" sldId="297"/>
        </pc:sldMkLst>
      </pc:sldChg>
      <pc:sldChg chg="del">
        <pc:chgData name="Chelsea Dreher" userId="S::cdreher@ifes.org::ebcc0055-b496-44de-a108-bc4a0e4f4857" providerId="AD" clId="Web-{37AABDC6-D153-4D52-B9A9-7CD8A8774ECA}" dt="2024-04-11T17:52:42.476" v="466"/>
        <pc:sldMkLst>
          <pc:docMk/>
          <pc:sldMk cId="2203053447" sldId="298"/>
        </pc:sldMkLst>
      </pc:sldChg>
      <pc:sldChg chg="del">
        <pc:chgData name="Chelsea Dreher" userId="S::cdreher@ifes.org::ebcc0055-b496-44de-a108-bc4a0e4f4857" providerId="AD" clId="Web-{37AABDC6-D153-4D52-B9A9-7CD8A8774ECA}" dt="2024-04-11T17:52:42.476" v="465"/>
        <pc:sldMkLst>
          <pc:docMk/>
          <pc:sldMk cId="3531217881" sldId="299"/>
        </pc:sldMkLst>
      </pc:sldChg>
      <pc:sldChg chg="del">
        <pc:chgData name="Chelsea Dreher" userId="S::cdreher@ifes.org::ebcc0055-b496-44de-a108-bc4a0e4f4857" providerId="AD" clId="Web-{37AABDC6-D153-4D52-B9A9-7CD8A8774ECA}" dt="2024-04-11T17:52:42.476" v="464"/>
        <pc:sldMkLst>
          <pc:docMk/>
          <pc:sldMk cId="34936704" sldId="300"/>
        </pc:sldMkLst>
      </pc:sldChg>
      <pc:sldChg chg="del">
        <pc:chgData name="Chelsea Dreher" userId="S::cdreher@ifes.org::ebcc0055-b496-44de-a108-bc4a0e4f4857" providerId="AD" clId="Web-{37AABDC6-D153-4D52-B9A9-7CD8A8774ECA}" dt="2024-04-11T17:52:42.476" v="463"/>
        <pc:sldMkLst>
          <pc:docMk/>
          <pc:sldMk cId="666883394" sldId="301"/>
        </pc:sldMkLst>
      </pc:sldChg>
      <pc:sldChg chg="del">
        <pc:chgData name="Chelsea Dreher" userId="S::cdreher@ifes.org::ebcc0055-b496-44de-a108-bc4a0e4f4857" providerId="AD" clId="Web-{37AABDC6-D153-4D52-B9A9-7CD8A8774ECA}" dt="2024-04-11T17:52:42.476" v="462"/>
        <pc:sldMkLst>
          <pc:docMk/>
          <pc:sldMk cId="4003763420" sldId="302"/>
        </pc:sldMkLst>
      </pc:sldChg>
      <pc:sldChg chg="del">
        <pc:chgData name="Chelsea Dreher" userId="S::cdreher@ifes.org::ebcc0055-b496-44de-a108-bc4a0e4f4857" providerId="AD" clId="Web-{37AABDC6-D153-4D52-B9A9-7CD8A8774ECA}" dt="2024-04-11T17:52:42.460" v="460"/>
        <pc:sldMkLst>
          <pc:docMk/>
          <pc:sldMk cId="1233076057" sldId="303"/>
        </pc:sldMkLst>
      </pc:sldChg>
      <pc:sldChg chg="del">
        <pc:chgData name="Chelsea Dreher" userId="S::cdreher@ifes.org::ebcc0055-b496-44de-a108-bc4a0e4f4857" providerId="AD" clId="Web-{37AABDC6-D153-4D52-B9A9-7CD8A8774ECA}" dt="2024-04-11T17:52:42.476" v="461"/>
        <pc:sldMkLst>
          <pc:docMk/>
          <pc:sldMk cId="1856695523" sldId="305"/>
        </pc:sldMkLst>
      </pc:sldChg>
      <pc:sldChg chg="del">
        <pc:chgData name="Chelsea Dreher" userId="S::cdreher@ifes.org::ebcc0055-b496-44de-a108-bc4a0e4f4857" providerId="AD" clId="Web-{37AABDC6-D153-4D52-B9A9-7CD8A8774ECA}" dt="2024-04-11T17:52:42.460" v="459"/>
        <pc:sldMkLst>
          <pc:docMk/>
          <pc:sldMk cId="2552665182" sldId="412"/>
        </pc:sldMkLst>
      </pc:sldChg>
      <pc:sldChg chg="new del">
        <pc:chgData name="Chelsea Dreher" userId="S::cdreher@ifes.org::ebcc0055-b496-44de-a108-bc4a0e4f4857" providerId="AD" clId="Web-{37AABDC6-D153-4D52-B9A9-7CD8A8774ECA}" dt="2024-04-11T17:34:57.561" v="227"/>
        <pc:sldMkLst>
          <pc:docMk/>
          <pc:sldMk cId="1804291778" sldId="413"/>
        </pc:sldMkLst>
      </pc:sldChg>
      <pc:sldChg chg="addSp delSp modSp new">
        <pc:chgData name="Chelsea Dreher" userId="S::cdreher@ifes.org::ebcc0055-b496-44de-a108-bc4a0e4f4857" providerId="AD" clId="Web-{37AABDC6-D153-4D52-B9A9-7CD8A8774ECA}" dt="2024-04-11T17:52:13.693" v="454" actId="20577"/>
        <pc:sldMkLst>
          <pc:docMk/>
          <pc:sldMk cId="3568227059" sldId="413"/>
        </pc:sldMkLst>
        <pc:spChg chg="mod">
          <ac:chgData name="Chelsea Dreher" userId="S::cdreher@ifes.org::ebcc0055-b496-44de-a108-bc4a0e4f4857" providerId="AD" clId="Web-{37AABDC6-D153-4D52-B9A9-7CD8A8774ECA}" dt="2024-04-11T17:40:57.199" v="341" actId="20577"/>
          <ac:spMkLst>
            <pc:docMk/>
            <pc:sldMk cId="3568227059" sldId="413"/>
            <ac:spMk id="2" creationId="{1E0EC606-5A99-819C-2286-6ECF4BDE8C0E}"/>
          </ac:spMkLst>
        </pc:spChg>
        <pc:spChg chg="mod">
          <ac:chgData name="Chelsea Dreher" userId="S::cdreher@ifes.org::ebcc0055-b496-44de-a108-bc4a0e4f4857" providerId="AD" clId="Web-{37AABDC6-D153-4D52-B9A9-7CD8A8774ECA}" dt="2024-04-11T17:52:13.693" v="454" actId="20577"/>
          <ac:spMkLst>
            <pc:docMk/>
            <pc:sldMk cId="3568227059" sldId="413"/>
            <ac:spMk id="3" creationId="{931AE19B-9CE9-08AE-627D-67917F35D6A1}"/>
          </ac:spMkLst>
        </pc:spChg>
        <pc:picChg chg="add del mod">
          <ac:chgData name="Chelsea Dreher" userId="S::cdreher@ifes.org::ebcc0055-b496-44de-a108-bc4a0e4f4857" providerId="AD" clId="Web-{37AABDC6-D153-4D52-B9A9-7CD8A8774ECA}" dt="2024-04-11T17:40:13.385" v="333"/>
          <ac:picMkLst>
            <pc:docMk/>
            <pc:sldMk cId="3568227059" sldId="413"/>
            <ac:picMk id="4" creationId="{0B313950-D764-CF5B-76F8-C0CE25DBEA49}"/>
          </ac:picMkLst>
        </pc:picChg>
      </pc:sldChg>
      <pc:sldChg chg="addSp delSp modSp new">
        <pc:chgData name="Chelsea Dreher" userId="S::cdreher@ifes.org::ebcc0055-b496-44de-a108-bc4a0e4f4857" providerId="AD" clId="Web-{37AABDC6-D153-4D52-B9A9-7CD8A8774ECA}" dt="2024-04-11T17:52:26.647" v="457" actId="14100"/>
        <pc:sldMkLst>
          <pc:docMk/>
          <pc:sldMk cId="405914940" sldId="414"/>
        </pc:sldMkLst>
        <pc:spChg chg="mod">
          <ac:chgData name="Chelsea Dreher" userId="S::cdreher@ifes.org::ebcc0055-b496-44de-a108-bc4a0e4f4857" providerId="AD" clId="Web-{37AABDC6-D153-4D52-B9A9-7CD8A8774ECA}" dt="2024-04-11T17:49:39.875" v="381" actId="20577"/>
          <ac:spMkLst>
            <pc:docMk/>
            <pc:sldMk cId="405914940" sldId="414"/>
            <ac:spMk id="2" creationId="{DE0DF4AB-CE5D-FEAE-78A6-D317280F3589}"/>
          </ac:spMkLst>
        </pc:spChg>
        <pc:spChg chg="del">
          <ac:chgData name="Chelsea Dreher" userId="S::cdreher@ifes.org::ebcc0055-b496-44de-a108-bc4a0e4f4857" providerId="AD" clId="Web-{37AABDC6-D153-4D52-B9A9-7CD8A8774ECA}" dt="2024-04-11T17:40:20.745" v="335"/>
          <ac:spMkLst>
            <pc:docMk/>
            <pc:sldMk cId="405914940" sldId="414"/>
            <ac:spMk id="3" creationId="{DBAE7BDA-E831-BF3E-79F8-8C4B74A74495}"/>
          </ac:spMkLst>
        </pc:spChg>
        <pc:spChg chg="add mod ord">
          <ac:chgData name="Chelsea Dreher" userId="S::cdreher@ifes.org::ebcc0055-b496-44de-a108-bc4a0e4f4857" providerId="AD" clId="Web-{37AABDC6-D153-4D52-B9A9-7CD8A8774ECA}" dt="2024-04-11T17:43:41.768" v="376"/>
          <ac:spMkLst>
            <pc:docMk/>
            <pc:sldMk cId="405914940" sldId="414"/>
            <ac:spMk id="5" creationId="{BCE56911-C28D-27CB-7A09-36DA1EE53999}"/>
          </ac:spMkLst>
        </pc:spChg>
        <pc:spChg chg="add del mod">
          <ac:chgData name="Chelsea Dreher" userId="S::cdreher@ifes.org::ebcc0055-b496-44de-a108-bc4a0e4f4857" providerId="AD" clId="Web-{37AABDC6-D153-4D52-B9A9-7CD8A8774ECA}" dt="2024-04-11T17:49:21.718" v="378"/>
          <ac:spMkLst>
            <pc:docMk/>
            <pc:sldMk cId="405914940" sldId="414"/>
            <ac:spMk id="7" creationId="{1D095AEA-781A-FE45-95B7-91A1745E2F96}"/>
          </ac:spMkLst>
        </pc:spChg>
        <pc:picChg chg="add del mod ord modCrop">
          <ac:chgData name="Chelsea Dreher" userId="S::cdreher@ifes.org::ebcc0055-b496-44de-a108-bc4a0e4f4857" providerId="AD" clId="Web-{37AABDC6-D153-4D52-B9A9-7CD8A8774ECA}" dt="2024-04-11T17:48:58.295" v="377"/>
          <ac:picMkLst>
            <pc:docMk/>
            <pc:sldMk cId="405914940" sldId="414"/>
            <ac:picMk id="4" creationId="{5C5E4690-C9D8-5AA7-F6E7-8C66D66839E6}"/>
          </ac:picMkLst>
        </pc:picChg>
        <pc:picChg chg="add mod ord">
          <ac:chgData name="Chelsea Dreher" userId="S::cdreher@ifes.org::ebcc0055-b496-44de-a108-bc4a0e4f4857" providerId="AD" clId="Web-{37AABDC6-D153-4D52-B9A9-7CD8A8774ECA}" dt="2024-04-11T17:52:26.647" v="457" actId="14100"/>
          <ac:picMkLst>
            <pc:docMk/>
            <pc:sldMk cId="405914940" sldId="414"/>
            <ac:picMk id="8" creationId="{60C24D16-DD6A-DA87-1C78-FD7689735C5A}"/>
          </ac:picMkLst>
        </pc:picChg>
      </pc:sldChg>
      <pc:sldChg chg="modSp new">
        <pc:chgData name="Chelsea Dreher" userId="S::cdreher@ifes.org::ebcc0055-b496-44de-a108-bc4a0e4f4857" providerId="AD" clId="Web-{37AABDC6-D153-4D52-B9A9-7CD8A8774ECA}" dt="2024-04-11T17:51:59.552" v="450" actId="20577"/>
        <pc:sldMkLst>
          <pc:docMk/>
          <pc:sldMk cId="2756615871" sldId="415"/>
        </pc:sldMkLst>
        <pc:spChg chg="mod">
          <ac:chgData name="Chelsea Dreher" userId="S::cdreher@ifes.org::ebcc0055-b496-44de-a108-bc4a0e4f4857" providerId="AD" clId="Web-{37AABDC6-D153-4D52-B9A9-7CD8A8774ECA}" dt="2024-04-11T17:50:51.331" v="414" actId="20577"/>
          <ac:spMkLst>
            <pc:docMk/>
            <pc:sldMk cId="2756615871" sldId="415"/>
            <ac:spMk id="2" creationId="{3C03D43C-BCCD-305A-58E8-D44EB39A2281}"/>
          </ac:spMkLst>
        </pc:spChg>
        <pc:spChg chg="mod">
          <ac:chgData name="Chelsea Dreher" userId="S::cdreher@ifes.org::ebcc0055-b496-44de-a108-bc4a0e4f4857" providerId="AD" clId="Web-{37AABDC6-D153-4D52-B9A9-7CD8A8774ECA}" dt="2024-04-11T17:51:59.552" v="450" actId="20577"/>
          <ac:spMkLst>
            <pc:docMk/>
            <pc:sldMk cId="2756615871" sldId="415"/>
            <ac:spMk id="3" creationId="{3C02C054-B890-3240-BAA8-88602E74CABE}"/>
          </ac:spMkLst>
        </pc:spChg>
      </pc:sldChg>
      <pc:sldChg chg="modSp add replId">
        <pc:chgData name="Chelsea Dreher" userId="S::cdreher@ifes.org::ebcc0055-b496-44de-a108-bc4a0e4f4857" providerId="AD" clId="Web-{37AABDC6-D153-4D52-B9A9-7CD8A8774ECA}" dt="2024-04-11T18:07:13.195" v="587" actId="20577"/>
        <pc:sldMkLst>
          <pc:docMk/>
          <pc:sldMk cId="941994701" sldId="416"/>
        </pc:sldMkLst>
        <pc:spChg chg="mod">
          <ac:chgData name="Chelsea Dreher" userId="S::cdreher@ifes.org::ebcc0055-b496-44de-a108-bc4a0e4f4857" providerId="AD" clId="Web-{37AABDC6-D153-4D52-B9A9-7CD8A8774ECA}" dt="2024-04-11T18:07:13.195" v="587" actId="20577"/>
          <ac:spMkLst>
            <pc:docMk/>
            <pc:sldMk cId="941994701" sldId="416"/>
            <ac:spMk id="3" creationId="{3C02C054-B890-3240-BAA8-88602E74CABE}"/>
          </ac:spMkLst>
        </pc:spChg>
      </pc:sldChg>
      <pc:sldChg chg="add del replId">
        <pc:chgData name="Chelsea Dreher" userId="S::cdreher@ifes.org::ebcc0055-b496-44de-a108-bc4a0e4f4857" providerId="AD" clId="Web-{37AABDC6-D153-4D52-B9A9-7CD8A8774ECA}" dt="2024-04-11T17:52:53.476" v="472"/>
        <pc:sldMkLst>
          <pc:docMk/>
          <pc:sldMk cId="2632802632" sldId="416"/>
        </pc:sldMkLst>
      </pc:sldChg>
      <pc:sldChg chg="addSp delSp modSp add replId">
        <pc:chgData name="Chelsea Dreher" userId="S::cdreher@ifes.org::ebcc0055-b496-44de-a108-bc4a0e4f4857" providerId="AD" clId="Web-{37AABDC6-D153-4D52-B9A9-7CD8A8774ECA}" dt="2024-04-11T18:03:20.343" v="550" actId="1076"/>
        <pc:sldMkLst>
          <pc:docMk/>
          <pc:sldMk cId="1772905256" sldId="417"/>
        </pc:sldMkLst>
        <pc:spChg chg="mod">
          <ac:chgData name="Chelsea Dreher" userId="S::cdreher@ifes.org::ebcc0055-b496-44de-a108-bc4a0e4f4857" providerId="AD" clId="Web-{37AABDC6-D153-4D52-B9A9-7CD8A8774ECA}" dt="2024-04-11T17:56:13.530" v="539" actId="20577"/>
          <ac:spMkLst>
            <pc:docMk/>
            <pc:sldMk cId="1772905256" sldId="417"/>
            <ac:spMk id="2" creationId="{DE0DF4AB-CE5D-FEAE-78A6-D317280F3589}"/>
          </ac:spMkLst>
        </pc:spChg>
        <pc:spChg chg="add del mod">
          <ac:chgData name="Chelsea Dreher" userId="S::cdreher@ifes.org::ebcc0055-b496-44de-a108-bc4a0e4f4857" providerId="AD" clId="Web-{37AABDC6-D153-4D52-B9A9-7CD8A8774ECA}" dt="2024-04-11T18:02:58.905" v="546"/>
          <ac:spMkLst>
            <pc:docMk/>
            <pc:sldMk cId="1772905256" sldId="417"/>
            <ac:spMk id="4" creationId="{B82A93B3-1846-13FF-47A3-F7E581A42289}"/>
          </ac:spMkLst>
        </pc:spChg>
        <pc:picChg chg="add mod ord">
          <ac:chgData name="Chelsea Dreher" userId="S::cdreher@ifes.org::ebcc0055-b496-44de-a108-bc4a0e4f4857" providerId="AD" clId="Web-{37AABDC6-D153-4D52-B9A9-7CD8A8774ECA}" dt="2024-04-11T18:03:20.343" v="550" actId="1076"/>
          <ac:picMkLst>
            <pc:docMk/>
            <pc:sldMk cId="1772905256" sldId="417"/>
            <ac:picMk id="6" creationId="{CFE69CC1-7DC7-C500-4FCD-4B5744958C49}"/>
          </ac:picMkLst>
        </pc:picChg>
        <pc:picChg chg="del">
          <ac:chgData name="Chelsea Dreher" userId="S::cdreher@ifes.org::ebcc0055-b496-44de-a108-bc4a0e4f4857" providerId="AD" clId="Web-{37AABDC6-D153-4D52-B9A9-7CD8A8774ECA}" dt="2024-04-11T18:02:57.952" v="545"/>
          <ac:picMkLst>
            <pc:docMk/>
            <pc:sldMk cId="1772905256" sldId="417"/>
            <ac:picMk id="8" creationId="{60C24D16-DD6A-DA87-1C78-FD7689735C5A}"/>
          </ac:picMkLst>
        </pc:picChg>
      </pc:sldChg>
      <pc:sldChg chg="modSp add replId">
        <pc:chgData name="Chelsea Dreher" userId="S::cdreher@ifes.org::ebcc0055-b496-44de-a108-bc4a0e4f4857" providerId="AD" clId="Web-{37AABDC6-D153-4D52-B9A9-7CD8A8774ECA}" dt="2024-04-11T17:55:52.092" v="533" actId="20577"/>
        <pc:sldMkLst>
          <pc:docMk/>
          <pc:sldMk cId="227673343" sldId="418"/>
        </pc:sldMkLst>
        <pc:spChg chg="mod">
          <ac:chgData name="Chelsea Dreher" userId="S::cdreher@ifes.org::ebcc0055-b496-44de-a108-bc4a0e4f4857" providerId="AD" clId="Web-{37AABDC6-D153-4D52-B9A9-7CD8A8774ECA}" dt="2024-04-11T17:53:20.305" v="481" actId="20577"/>
          <ac:spMkLst>
            <pc:docMk/>
            <pc:sldMk cId="227673343" sldId="418"/>
            <ac:spMk id="2" creationId="{1E0EC606-5A99-819C-2286-6ECF4BDE8C0E}"/>
          </ac:spMkLst>
        </pc:spChg>
        <pc:spChg chg="mod">
          <ac:chgData name="Chelsea Dreher" userId="S::cdreher@ifes.org::ebcc0055-b496-44de-a108-bc4a0e4f4857" providerId="AD" clId="Web-{37AABDC6-D153-4D52-B9A9-7CD8A8774ECA}" dt="2024-04-11T17:55:52.092" v="533" actId="20577"/>
          <ac:spMkLst>
            <pc:docMk/>
            <pc:sldMk cId="227673343" sldId="418"/>
            <ac:spMk id="3" creationId="{931AE19B-9CE9-08AE-627D-67917F35D6A1}"/>
          </ac:spMkLst>
        </pc:spChg>
      </pc:sldChg>
      <pc:sldChg chg="addSp delSp modSp add replId">
        <pc:chgData name="Chelsea Dreher" userId="S::cdreher@ifes.org::ebcc0055-b496-44de-a108-bc4a0e4f4857" providerId="AD" clId="Web-{37AABDC6-D153-4D52-B9A9-7CD8A8774ECA}" dt="2024-04-11T18:04:14.064" v="557" actId="14100"/>
        <pc:sldMkLst>
          <pc:docMk/>
          <pc:sldMk cId="662949467" sldId="419"/>
        </pc:sldMkLst>
        <pc:spChg chg="mod">
          <ac:chgData name="Chelsea Dreher" userId="S::cdreher@ifes.org::ebcc0055-b496-44de-a108-bc4a0e4f4857" providerId="AD" clId="Web-{37AABDC6-D153-4D52-B9A9-7CD8A8774ECA}" dt="2024-04-11T17:56:22.312" v="544" actId="20577"/>
          <ac:spMkLst>
            <pc:docMk/>
            <pc:sldMk cId="662949467" sldId="419"/>
            <ac:spMk id="2" creationId="{DE0DF4AB-CE5D-FEAE-78A6-D317280F3589}"/>
          </ac:spMkLst>
        </pc:spChg>
        <pc:spChg chg="add del mod">
          <ac:chgData name="Chelsea Dreher" userId="S::cdreher@ifes.org::ebcc0055-b496-44de-a108-bc4a0e4f4857" providerId="AD" clId="Web-{37AABDC6-D153-4D52-B9A9-7CD8A8774ECA}" dt="2024-04-11T18:04:06.001" v="554"/>
          <ac:spMkLst>
            <pc:docMk/>
            <pc:sldMk cId="662949467" sldId="419"/>
            <ac:spMk id="4" creationId="{29186A9A-466E-952A-4D2A-E047748A01A9}"/>
          </ac:spMkLst>
        </pc:spChg>
        <pc:picChg chg="add del mod ord">
          <ac:chgData name="Chelsea Dreher" userId="S::cdreher@ifes.org::ebcc0055-b496-44de-a108-bc4a0e4f4857" providerId="AD" clId="Web-{37AABDC6-D153-4D52-B9A9-7CD8A8774ECA}" dt="2024-04-11T18:04:04.313" v="553"/>
          <ac:picMkLst>
            <pc:docMk/>
            <pc:sldMk cId="662949467" sldId="419"/>
            <ac:picMk id="6" creationId="{2EEA3CC6-83FE-82EF-A989-434F626B6C97}"/>
          </ac:picMkLst>
        </pc:picChg>
        <pc:picChg chg="add mod ord">
          <ac:chgData name="Chelsea Dreher" userId="S::cdreher@ifes.org::ebcc0055-b496-44de-a108-bc4a0e4f4857" providerId="AD" clId="Web-{37AABDC6-D153-4D52-B9A9-7CD8A8774ECA}" dt="2024-04-11T18:04:14.064" v="557" actId="14100"/>
          <ac:picMkLst>
            <pc:docMk/>
            <pc:sldMk cId="662949467" sldId="419"/>
            <ac:picMk id="7" creationId="{38F01391-6E6C-8E87-61D0-EFBED679A447}"/>
          </ac:picMkLst>
        </pc:picChg>
        <pc:picChg chg="del">
          <ac:chgData name="Chelsea Dreher" userId="S::cdreher@ifes.org::ebcc0055-b496-44de-a108-bc4a0e4f4857" providerId="AD" clId="Web-{37AABDC6-D153-4D52-B9A9-7CD8A8774ECA}" dt="2024-04-11T18:03:23.265" v="551"/>
          <ac:picMkLst>
            <pc:docMk/>
            <pc:sldMk cId="662949467" sldId="419"/>
            <ac:picMk id="8" creationId="{60C24D16-DD6A-DA87-1C78-FD7689735C5A}"/>
          </ac:picMkLst>
        </pc:picChg>
      </pc:sldChg>
    </pc:docChg>
  </pc:docChgLst>
  <pc:docChgLst>
    <pc:chgData name="Marcia Mundt" userId="S::mmundt@cepps.org::61be696b-1450-497e-a767-448e03e4f658" providerId="AD" clId="Web-{89C50582-2C05-3372-407F-9EBEA63AC21D}"/>
    <pc:docChg chg="delSld modSld">
      <pc:chgData name="Marcia Mundt" userId="S::mmundt@cepps.org::61be696b-1450-497e-a767-448e03e4f658" providerId="AD" clId="Web-{89C50582-2C05-3372-407F-9EBEA63AC21D}" dt="2023-04-13T16:53:54.575" v="28"/>
      <pc:docMkLst>
        <pc:docMk/>
      </pc:docMkLst>
      <pc:sldChg chg="del">
        <pc:chgData name="Marcia Mundt" userId="S::mmundt@cepps.org::61be696b-1450-497e-a767-448e03e4f658" providerId="AD" clId="Web-{89C50582-2C05-3372-407F-9EBEA63AC21D}" dt="2023-04-13T16:52:21.182" v="0"/>
        <pc:sldMkLst>
          <pc:docMk/>
          <pc:sldMk cId="3826744003" sldId="257"/>
        </pc:sldMkLst>
      </pc:sldChg>
      <pc:sldChg chg="del">
        <pc:chgData name="Marcia Mundt" userId="S::mmundt@cepps.org::61be696b-1450-497e-a767-448e03e4f658" providerId="AD" clId="Web-{89C50582-2C05-3372-407F-9EBEA63AC21D}" dt="2023-04-13T16:53:54.575" v="28"/>
        <pc:sldMkLst>
          <pc:docMk/>
          <pc:sldMk cId="2007901329" sldId="269"/>
        </pc:sldMkLst>
      </pc:sldChg>
      <pc:sldChg chg="del">
        <pc:chgData name="Marcia Mundt" userId="S::mmundt@cepps.org::61be696b-1450-497e-a767-448e03e4f658" providerId="AD" clId="Web-{89C50582-2C05-3372-407F-9EBEA63AC21D}" dt="2023-04-13T16:52:22.072" v="1"/>
        <pc:sldMkLst>
          <pc:docMk/>
          <pc:sldMk cId="688138077" sldId="270"/>
        </pc:sldMkLst>
      </pc:sldChg>
      <pc:sldChg chg="del">
        <pc:chgData name="Marcia Mundt" userId="S::mmundt@cepps.org::61be696b-1450-497e-a767-448e03e4f658" providerId="AD" clId="Web-{89C50582-2C05-3372-407F-9EBEA63AC21D}" dt="2023-04-13T16:53:51.434" v="26"/>
        <pc:sldMkLst>
          <pc:docMk/>
          <pc:sldMk cId="54583986" sldId="272"/>
        </pc:sldMkLst>
      </pc:sldChg>
      <pc:sldChg chg="del">
        <pc:chgData name="Marcia Mundt" userId="S::mmundt@cepps.org::61be696b-1450-497e-a767-448e03e4f658" providerId="AD" clId="Web-{89C50582-2C05-3372-407F-9EBEA63AC21D}" dt="2023-04-13T16:52:25.807" v="2"/>
        <pc:sldMkLst>
          <pc:docMk/>
          <pc:sldMk cId="3689751628" sldId="281"/>
        </pc:sldMkLst>
      </pc:sldChg>
      <pc:sldChg chg="del">
        <pc:chgData name="Marcia Mundt" userId="S::mmundt@cepps.org::61be696b-1450-497e-a767-448e03e4f658" providerId="AD" clId="Web-{89C50582-2C05-3372-407F-9EBEA63AC21D}" dt="2023-04-13T16:52:29.588" v="5"/>
        <pc:sldMkLst>
          <pc:docMk/>
          <pc:sldMk cId="3008124321" sldId="292"/>
        </pc:sldMkLst>
      </pc:sldChg>
      <pc:sldChg chg="del">
        <pc:chgData name="Marcia Mundt" userId="S::mmundt@cepps.org::61be696b-1450-497e-a767-448e03e4f658" providerId="AD" clId="Web-{89C50582-2C05-3372-407F-9EBEA63AC21D}" dt="2023-04-13T16:52:30.557" v="6"/>
        <pc:sldMkLst>
          <pc:docMk/>
          <pc:sldMk cId="3997196837" sldId="293"/>
        </pc:sldMkLst>
      </pc:sldChg>
      <pc:sldChg chg="del">
        <pc:chgData name="Marcia Mundt" userId="S::mmundt@cepps.org::61be696b-1450-497e-a767-448e03e4f658" providerId="AD" clId="Web-{89C50582-2C05-3372-407F-9EBEA63AC21D}" dt="2023-04-13T16:52:31.526" v="7"/>
        <pc:sldMkLst>
          <pc:docMk/>
          <pc:sldMk cId="518336178" sldId="294"/>
        </pc:sldMkLst>
      </pc:sldChg>
      <pc:sldChg chg="modSp">
        <pc:chgData name="Marcia Mundt" userId="S::mmundt@cepps.org::61be696b-1450-497e-a767-448e03e4f658" providerId="AD" clId="Web-{89C50582-2C05-3372-407F-9EBEA63AC21D}" dt="2023-04-13T16:53:08.574" v="12" actId="20577"/>
        <pc:sldMkLst>
          <pc:docMk/>
          <pc:sldMk cId="1233076057" sldId="303"/>
        </pc:sldMkLst>
        <pc:spChg chg="mod">
          <ac:chgData name="Marcia Mundt" userId="S::mmundt@cepps.org::61be696b-1450-497e-a767-448e03e4f658" providerId="AD" clId="Web-{89C50582-2C05-3372-407F-9EBEA63AC21D}" dt="2023-04-13T16:53:08.574" v="12" actId="20577"/>
          <ac:spMkLst>
            <pc:docMk/>
            <pc:sldMk cId="1233076057" sldId="303"/>
            <ac:spMk id="2" creationId="{9071825E-45EF-0093-F29B-20296A631B5D}"/>
          </ac:spMkLst>
        </pc:spChg>
      </pc:sldChg>
      <pc:sldChg chg="del">
        <pc:chgData name="Marcia Mundt" userId="S::mmundt@cepps.org::61be696b-1450-497e-a767-448e03e4f658" providerId="AD" clId="Web-{89C50582-2C05-3372-407F-9EBEA63AC21D}" dt="2023-04-13T16:52:26.385" v="3"/>
        <pc:sldMkLst>
          <pc:docMk/>
          <pc:sldMk cId="3278861166" sldId="408"/>
        </pc:sldMkLst>
      </pc:sldChg>
      <pc:sldChg chg="del">
        <pc:chgData name="Marcia Mundt" userId="S::mmundt@cepps.org::61be696b-1450-497e-a767-448e03e4f658" providerId="AD" clId="Web-{89C50582-2C05-3372-407F-9EBEA63AC21D}" dt="2023-04-13T16:52:27.197" v="4"/>
        <pc:sldMkLst>
          <pc:docMk/>
          <pc:sldMk cId="1389147298" sldId="409"/>
        </pc:sldMkLst>
      </pc:sldChg>
      <pc:sldChg chg="del">
        <pc:chgData name="Marcia Mundt" userId="S::mmundt@cepps.org::61be696b-1450-497e-a767-448e03e4f658" providerId="AD" clId="Web-{89C50582-2C05-3372-407F-9EBEA63AC21D}" dt="2023-04-13T16:53:53.028" v="27"/>
        <pc:sldMkLst>
          <pc:docMk/>
          <pc:sldMk cId="1258855313" sldId="410"/>
        </pc:sldMkLst>
      </pc:sldChg>
      <pc:sldChg chg="del">
        <pc:chgData name="Marcia Mundt" userId="S::mmundt@cepps.org::61be696b-1450-497e-a767-448e03e4f658" providerId="AD" clId="Web-{89C50582-2C05-3372-407F-9EBEA63AC21D}" dt="2023-04-13T16:53:15.636" v="13"/>
        <pc:sldMkLst>
          <pc:docMk/>
          <pc:sldMk cId="1946401792" sldId="411"/>
        </pc:sldMkLst>
      </pc:sldChg>
      <pc:sldChg chg="modSp modCm">
        <pc:chgData name="Marcia Mundt" userId="S::mmundt@cepps.org::61be696b-1450-497e-a767-448e03e4f658" providerId="AD" clId="Web-{89C50582-2C05-3372-407F-9EBEA63AC21D}" dt="2023-04-13T16:53:40.450" v="25" actId="20577"/>
        <pc:sldMkLst>
          <pc:docMk/>
          <pc:sldMk cId="2552665182" sldId="412"/>
        </pc:sldMkLst>
        <pc:spChg chg="mod">
          <ac:chgData name="Marcia Mundt" userId="S::mmundt@cepps.org::61be696b-1450-497e-a767-448e03e4f658" providerId="AD" clId="Web-{89C50582-2C05-3372-407F-9EBEA63AC21D}" dt="2023-04-13T16:53:24.465" v="15" actId="20577"/>
          <ac:spMkLst>
            <pc:docMk/>
            <pc:sldMk cId="2552665182" sldId="412"/>
            <ac:spMk id="2" creationId="{C6ACF781-ADE3-90E9-D4B0-28CCD38FC4DC}"/>
          </ac:spMkLst>
        </pc:spChg>
        <pc:spChg chg="mod">
          <ac:chgData name="Marcia Mundt" userId="S::mmundt@cepps.org::61be696b-1450-497e-a767-448e03e4f658" providerId="AD" clId="Web-{89C50582-2C05-3372-407F-9EBEA63AC21D}" dt="2023-04-13T16:53:40.450" v="25" actId="20577"/>
          <ac:spMkLst>
            <pc:docMk/>
            <pc:sldMk cId="2552665182" sldId="412"/>
            <ac:spMk id="3" creationId="{623BD43F-CD5C-A33C-F664-CD55CD7302E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Marcia Mundt" userId="S::mmundt@cepps.org::61be696b-1450-497e-a767-448e03e4f658" providerId="AD" clId="Web-{89C50582-2C05-3372-407F-9EBEA63AC21D}" dt="2023-04-13T16:53:40.450" v="25" actId="20577"/>
              <pc2:cmMkLst xmlns:pc2="http://schemas.microsoft.com/office/powerpoint/2019/9/main/command">
                <pc:docMk/>
                <pc:sldMk cId="2552665182" sldId="412"/>
                <pc2:cmMk id="{F6FC9359-F65B-4517-9AD8-49E0D95DE12D}"/>
              </pc2:cmMkLst>
            </pc226:cmChg>
          </p:ext>
        </pc:extLst>
      </pc:sldChg>
    </pc:docChg>
  </pc:docChgLst>
  <pc:docChgLst>
    <pc:chgData clId="Web-{37AABDC6-D153-4D52-B9A9-7CD8A8774ECA}"/>
    <pc:docChg chg="modSld">
      <pc:chgData name="" userId="" providerId="" clId="Web-{37AABDC6-D153-4D52-B9A9-7CD8A8774ECA}" dt="2024-04-11T17:27:53.795" v="1" actId="20577"/>
      <pc:docMkLst>
        <pc:docMk/>
      </pc:docMkLst>
      <pc:sldChg chg="modSp">
        <pc:chgData name="" userId="" providerId="" clId="Web-{37AABDC6-D153-4D52-B9A9-7CD8A8774ECA}" dt="2024-04-11T17:27:53.795" v="1" actId="20577"/>
        <pc:sldMkLst>
          <pc:docMk/>
          <pc:sldMk cId="3988946475" sldId="256"/>
        </pc:sldMkLst>
        <pc:spChg chg="mod">
          <ac:chgData name="" userId="" providerId="" clId="Web-{37AABDC6-D153-4D52-B9A9-7CD8A8774ECA}" dt="2024-04-11T17:27:53.795" v="1" actId="20577"/>
          <ac:spMkLst>
            <pc:docMk/>
            <pc:sldMk cId="3988946475" sldId="256"/>
            <ac:spMk id="2" creationId="{C1CECC1C-C736-490B-BE6A-0C7ED11ED231}"/>
          </ac:spMkLst>
        </pc:spChg>
      </pc:sldChg>
    </pc:docChg>
  </pc:docChgLst>
  <pc:docChgLst>
    <pc:chgData name="Richard Nash" userId="S::rnash@ifes.org::6dd64264-1175-45b5-bc2b-e9e015d77f3c" providerId="AD" clId="Web-{1006A5E2-F08E-4D72-B816-BCD7AEF3B83E}"/>
    <pc:docChg chg="modSld">
      <pc:chgData name="Richard Nash" userId="S::rnash@ifes.org::6dd64264-1175-45b5-bc2b-e9e015d77f3c" providerId="AD" clId="Web-{1006A5E2-F08E-4D72-B816-BCD7AEF3B83E}" dt="2024-04-11T18:33:19.618" v="2" actId="20577"/>
      <pc:docMkLst>
        <pc:docMk/>
      </pc:docMkLst>
      <pc:sldChg chg="modSp">
        <pc:chgData name="Richard Nash" userId="S::rnash@ifes.org::6dd64264-1175-45b5-bc2b-e9e015d77f3c" providerId="AD" clId="Web-{1006A5E2-F08E-4D72-B816-BCD7AEF3B83E}" dt="2024-04-11T18:33:19.618" v="2" actId="20577"/>
        <pc:sldMkLst>
          <pc:docMk/>
          <pc:sldMk cId="405914940" sldId="414"/>
        </pc:sldMkLst>
        <pc:spChg chg="mod">
          <ac:chgData name="Richard Nash" userId="S::rnash@ifes.org::6dd64264-1175-45b5-bc2b-e9e015d77f3c" providerId="AD" clId="Web-{1006A5E2-F08E-4D72-B816-BCD7AEF3B83E}" dt="2024-04-11T18:33:19.618" v="2" actId="20577"/>
          <ac:spMkLst>
            <pc:docMk/>
            <pc:sldMk cId="405914940" sldId="414"/>
            <ac:spMk id="2" creationId="{DE0DF4AB-CE5D-FEAE-78A6-D317280F3589}"/>
          </ac:spMkLst>
        </pc:spChg>
      </pc:sldChg>
    </pc:docChg>
  </pc:docChgLst>
  <pc:docChgLst>
    <pc:chgData name="Marcia Mundt" userId="S::mmundt@cepps.org::61be696b-1450-497e-a767-448e03e4f658" providerId="AD" clId="Web-{C74BF567-A63F-198C-699A-31C50FDCCAAF}"/>
    <pc:docChg chg="modSld">
      <pc:chgData name="Marcia Mundt" userId="S::mmundt@cepps.org::61be696b-1450-497e-a767-448e03e4f658" providerId="AD" clId="Web-{C74BF567-A63F-198C-699A-31C50FDCCAAF}" dt="2023-04-26T22:46:17.432" v="76" actId="20577"/>
      <pc:docMkLst>
        <pc:docMk/>
      </pc:docMkLst>
      <pc:sldChg chg="modSp">
        <pc:chgData name="Marcia Mundt" userId="S::mmundt@cepps.org::61be696b-1450-497e-a767-448e03e4f658" providerId="AD" clId="Web-{C74BF567-A63F-198C-699A-31C50FDCCAAF}" dt="2023-04-26T22:41:09.219" v="5" actId="20577"/>
        <pc:sldMkLst>
          <pc:docMk/>
          <pc:sldMk cId="3773833484" sldId="295"/>
        </pc:sldMkLst>
        <pc:spChg chg="mod">
          <ac:chgData name="Marcia Mundt" userId="S::mmundt@cepps.org::61be696b-1450-497e-a767-448e03e4f658" providerId="AD" clId="Web-{C74BF567-A63F-198C-699A-31C50FDCCAAF}" dt="2023-04-26T22:41:09.219" v="5" actId="20577"/>
          <ac:spMkLst>
            <pc:docMk/>
            <pc:sldMk cId="3773833484" sldId="295"/>
            <ac:spMk id="3" creationId="{60C33F2C-EF1F-8E9A-4259-66806047D3F0}"/>
          </ac:spMkLst>
        </pc:spChg>
      </pc:sldChg>
      <pc:sldChg chg="modSp">
        <pc:chgData name="Marcia Mundt" userId="S::mmundt@cepps.org::61be696b-1450-497e-a767-448e03e4f658" providerId="AD" clId="Web-{C74BF567-A63F-198C-699A-31C50FDCCAAF}" dt="2023-04-26T22:44:34.929" v="20" actId="20577"/>
        <pc:sldMkLst>
          <pc:docMk/>
          <pc:sldMk cId="3321119030" sldId="296"/>
        </pc:sldMkLst>
        <pc:spChg chg="mod">
          <ac:chgData name="Marcia Mundt" userId="S::mmundt@cepps.org::61be696b-1450-497e-a767-448e03e4f658" providerId="AD" clId="Web-{C74BF567-A63F-198C-699A-31C50FDCCAAF}" dt="2023-04-26T22:44:34.929" v="20" actId="20577"/>
          <ac:spMkLst>
            <pc:docMk/>
            <pc:sldMk cId="3321119030" sldId="296"/>
            <ac:spMk id="6" creationId="{AFEF86F9-C5C2-71F2-5275-3D44A0C611EE}"/>
          </ac:spMkLst>
        </pc:spChg>
      </pc:sldChg>
      <pc:sldChg chg="modSp">
        <pc:chgData name="Marcia Mundt" userId="S::mmundt@cepps.org::61be696b-1450-497e-a767-448e03e4f658" providerId="AD" clId="Web-{C74BF567-A63F-198C-699A-31C50FDCCAAF}" dt="2023-04-26T22:44:47.835" v="29" actId="20577"/>
        <pc:sldMkLst>
          <pc:docMk/>
          <pc:sldMk cId="2664679268" sldId="297"/>
        </pc:sldMkLst>
        <pc:spChg chg="mod">
          <ac:chgData name="Marcia Mundt" userId="S::mmundt@cepps.org::61be696b-1450-497e-a767-448e03e4f658" providerId="AD" clId="Web-{C74BF567-A63F-198C-699A-31C50FDCCAAF}" dt="2023-04-26T22:44:47.835" v="29" actId="20577"/>
          <ac:spMkLst>
            <pc:docMk/>
            <pc:sldMk cId="2664679268" sldId="297"/>
            <ac:spMk id="6" creationId="{AFEF86F9-C5C2-71F2-5275-3D44A0C611EE}"/>
          </ac:spMkLst>
        </pc:spChg>
      </pc:sldChg>
      <pc:sldChg chg="modSp">
        <pc:chgData name="Marcia Mundt" userId="S::mmundt@cepps.org::61be696b-1450-497e-a767-448e03e4f658" providerId="AD" clId="Web-{C74BF567-A63F-198C-699A-31C50FDCCAAF}" dt="2023-04-26T22:45:04.398" v="38" actId="20577"/>
        <pc:sldMkLst>
          <pc:docMk/>
          <pc:sldMk cId="2203053447" sldId="298"/>
        </pc:sldMkLst>
        <pc:spChg chg="mod">
          <ac:chgData name="Marcia Mundt" userId="S::mmundt@cepps.org::61be696b-1450-497e-a767-448e03e4f658" providerId="AD" clId="Web-{C74BF567-A63F-198C-699A-31C50FDCCAAF}" dt="2023-04-26T22:45:04.398" v="38" actId="20577"/>
          <ac:spMkLst>
            <pc:docMk/>
            <pc:sldMk cId="2203053447" sldId="298"/>
            <ac:spMk id="6" creationId="{AFEF86F9-C5C2-71F2-5275-3D44A0C611EE}"/>
          </ac:spMkLst>
        </pc:spChg>
      </pc:sldChg>
      <pc:sldChg chg="modSp">
        <pc:chgData name="Marcia Mundt" userId="S::mmundt@cepps.org::61be696b-1450-497e-a767-448e03e4f658" providerId="AD" clId="Web-{C74BF567-A63F-198C-699A-31C50FDCCAAF}" dt="2023-04-26T22:45:17.602" v="47" actId="20577"/>
        <pc:sldMkLst>
          <pc:docMk/>
          <pc:sldMk cId="3531217881" sldId="299"/>
        </pc:sldMkLst>
        <pc:spChg chg="mod">
          <ac:chgData name="Marcia Mundt" userId="S::mmundt@cepps.org::61be696b-1450-497e-a767-448e03e4f658" providerId="AD" clId="Web-{C74BF567-A63F-198C-699A-31C50FDCCAAF}" dt="2023-04-26T22:44:04.006" v="11" actId="14100"/>
          <ac:spMkLst>
            <pc:docMk/>
            <pc:sldMk cId="3531217881" sldId="299"/>
            <ac:spMk id="4" creationId="{3C251E8F-D257-0B2A-2074-1D01AE6DD4F8}"/>
          </ac:spMkLst>
        </pc:spChg>
        <pc:spChg chg="mod">
          <ac:chgData name="Marcia Mundt" userId="S::mmundt@cepps.org::61be696b-1450-497e-a767-448e03e4f658" providerId="AD" clId="Web-{C74BF567-A63F-198C-699A-31C50FDCCAAF}" dt="2023-04-26T22:45:17.602" v="47" actId="20577"/>
          <ac:spMkLst>
            <pc:docMk/>
            <pc:sldMk cId="3531217881" sldId="299"/>
            <ac:spMk id="6" creationId="{AFEF86F9-C5C2-71F2-5275-3D44A0C611EE}"/>
          </ac:spMkLst>
        </pc:spChg>
      </pc:sldChg>
      <pc:sldChg chg="modSp">
        <pc:chgData name="Marcia Mundt" userId="S::mmundt@cepps.org::61be696b-1450-497e-a767-448e03e4f658" providerId="AD" clId="Web-{C74BF567-A63F-198C-699A-31C50FDCCAAF}" dt="2023-04-26T22:45:29.462" v="57" actId="20577"/>
        <pc:sldMkLst>
          <pc:docMk/>
          <pc:sldMk cId="34936704" sldId="300"/>
        </pc:sldMkLst>
        <pc:spChg chg="mod">
          <ac:chgData name="Marcia Mundt" userId="S::mmundt@cepps.org::61be696b-1450-497e-a767-448e03e4f658" providerId="AD" clId="Web-{C74BF567-A63F-198C-699A-31C50FDCCAAF}" dt="2023-04-26T22:45:29.462" v="57" actId="20577"/>
          <ac:spMkLst>
            <pc:docMk/>
            <pc:sldMk cId="34936704" sldId="300"/>
            <ac:spMk id="6" creationId="{AFEF86F9-C5C2-71F2-5275-3D44A0C611EE}"/>
          </ac:spMkLst>
        </pc:spChg>
      </pc:sldChg>
      <pc:sldChg chg="modSp">
        <pc:chgData name="Marcia Mundt" userId="S::mmundt@cepps.org::61be696b-1450-497e-a767-448e03e4f658" providerId="AD" clId="Web-{C74BF567-A63F-198C-699A-31C50FDCCAAF}" dt="2023-04-26T22:46:17.432" v="76" actId="20577"/>
        <pc:sldMkLst>
          <pc:docMk/>
          <pc:sldMk cId="666883394" sldId="301"/>
        </pc:sldMkLst>
        <pc:spChg chg="mod">
          <ac:chgData name="Marcia Mundt" userId="S::mmundt@cepps.org::61be696b-1450-497e-a767-448e03e4f658" providerId="AD" clId="Web-{C74BF567-A63F-198C-699A-31C50FDCCAAF}" dt="2023-04-26T22:46:17.432" v="76" actId="20577"/>
          <ac:spMkLst>
            <pc:docMk/>
            <pc:sldMk cId="666883394" sldId="301"/>
            <ac:spMk id="3" creationId="{60C33F2C-EF1F-8E9A-4259-66806047D3F0}"/>
          </ac:spMkLst>
        </pc:spChg>
      </pc:sldChg>
      <pc:sldChg chg="modSp">
        <pc:chgData name="Marcia Mundt" userId="S::mmundt@cepps.org::61be696b-1450-497e-a767-448e03e4f658" providerId="AD" clId="Web-{C74BF567-A63F-198C-699A-31C50FDCCAAF}" dt="2023-04-26T22:46:03.197" v="74" actId="20577"/>
        <pc:sldMkLst>
          <pc:docMk/>
          <pc:sldMk cId="4003763420" sldId="302"/>
        </pc:sldMkLst>
        <pc:spChg chg="mod">
          <ac:chgData name="Marcia Mundt" userId="S::mmundt@cepps.org::61be696b-1450-497e-a767-448e03e4f658" providerId="AD" clId="Web-{C74BF567-A63F-198C-699A-31C50FDCCAAF}" dt="2023-04-26T22:46:03.197" v="74" actId="20577"/>
          <ac:spMkLst>
            <pc:docMk/>
            <pc:sldMk cId="4003763420" sldId="302"/>
            <ac:spMk id="3" creationId="{60C33F2C-EF1F-8E9A-4259-66806047D3F0}"/>
          </ac:spMkLst>
        </pc:spChg>
      </pc:sldChg>
    </pc:docChg>
  </pc:docChgLst>
  <pc:docChgLst>
    <pc:chgData name="Richard Nash" userId="S::rnash_ifes.org#ext#@cepps.onmicrosoft.com::962f772e-3392-41a1-901a-c6c177f8d638" providerId="AD" clId="Web-{4326B11F-D0A2-1F0A-E77C-BA6B0746516D}"/>
    <pc:docChg chg="modSld">
      <pc:chgData name="Richard Nash" userId="S::rnash_ifes.org#ext#@cepps.onmicrosoft.com::962f772e-3392-41a1-901a-c6c177f8d638" providerId="AD" clId="Web-{4326B11F-D0A2-1F0A-E77C-BA6B0746516D}" dt="2024-05-08T17:33:17.554" v="5" actId="20577"/>
      <pc:docMkLst>
        <pc:docMk/>
      </pc:docMkLst>
      <pc:sldChg chg="modSp">
        <pc:chgData name="Richard Nash" userId="S::rnash_ifes.org#ext#@cepps.onmicrosoft.com::962f772e-3392-41a1-901a-c6c177f8d638" providerId="AD" clId="Web-{4326B11F-D0A2-1F0A-E77C-BA6B0746516D}" dt="2024-05-08T17:33:17.554" v="5" actId="20577"/>
        <pc:sldMkLst>
          <pc:docMk/>
          <pc:sldMk cId="3568227059" sldId="413"/>
        </pc:sldMkLst>
        <pc:spChg chg="mod">
          <ac:chgData name="Richard Nash" userId="S::rnash_ifes.org#ext#@cepps.onmicrosoft.com::962f772e-3392-41a1-901a-c6c177f8d638" providerId="AD" clId="Web-{4326B11F-D0A2-1F0A-E77C-BA6B0746516D}" dt="2024-05-08T17:33:17.554" v="5" actId="20577"/>
          <ac:spMkLst>
            <pc:docMk/>
            <pc:sldMk cId="3568227059" sldId="413"/>
            <ac:spMk id="3" creationId="{931AE19B-9CE9-08AE-627D-67917F35D6A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7E2DE0-1CC1-4F22-8B37-2B0FE26B95D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A18ED-9769-4655-90B6-132F02F958CE}">
      <dgm:prSet phldrT="[Text]" custT="1"/>
      <dgm:spPr/>
      <dgm:t>
        <a:bodyPr/>
        <a:lstStyle/>
        <a:p>
          <a:r>
            <a:rPr lang="en-US" sz="1800" dirty="0"/>
            <a:t>1. Establishing parameters, typologies and initial assumptions</a:t>
          </a:r>
        </a:p>
      </dgm:t>
    </dgm:pt>
    <dgm:pt modelId="{A1BCFDCC-370C-42BC-923C-DD3D038237FD}" type="parTrans" cxnId="{AEE549EF-3B56-4EA9-A292-A5C27B82B810}">
      <dgm:prSet/>
      <dgm:spPr/>
      <dgm:t>
        <a:bodyPr/>
        <a:lstStyle/>
        <a:p>
          <a:endParaRPr lang="en-US"/>
        </a:p>
      </dgm:t>
    </dgm:pt>
    <dgm:pt modelId="{146B5339-C8CA-4711-BCC8-447786535E15}" type="sibTrans" cxnId="{AEE549EF-3B56-4EA9-A292-A5C27B82B810}">
      <dgm:prSet/>
      <dgm:spPr/>
      <dgm:t>
        <a:bodyPr/>
        <a:lstStyle/>
        <a:p>
          <a:endParaRPr lang="en-US"/>
        </a:p>
      </dgm:t>
    </dgm:pt>
    <dgm:pt modelId="{62B3F2F9-605A-4C7E-BE72-CA34101F1783}">
      <dgm:prSet phldrT="[Text]" custT="1"/>
      <dgm:spPr/>
      <dgm:t>
        <a:bodyPr/>
        <a:lstStyle/>
        <a:p>
          <a:r>
            <a:rPr lang="en-US" sz="1800" dirty="0"/>
            <a:t>2. Developing &amp; iteratively applying an Agent Based Model </a:t>
          </a:r>
        </a:p>
      </dgm:t>
    </dgm:pt>
    <dgm:pt modelId="{EF6ECA10-FA5C-414A-B34F-BEBF56CA2AC4}" type="parTrans" cxnId="{262B54CC-8701-4F7A-9314-91AD8BC8AFC9}">
      <dgm:prSet/>
      <dgm:spPr/>
      <dgm:t>
        <a:bodyPr/>
        <a:lstStyle/>
        <a:p>
          <a:endParaRPr lang="en-US"/>
        </a:p>
      </dgm:t>
    </dgm:pt>
    <dgm:pt modelId="{17444BB1-CA69-4753-8A92-C606D335DE18}" type="sibTrans" cxnId="{262B54CC-8701-4F7A-9314-91AD8BC8AFC9}">
      <dgm:prSet/>
      <dgm:spPr/>
      <dgm:t>
        <a:bodyPr/>
        <a:lstStyle/>
        <a:p>
          <a:endParaRPr lang="en-US"/>
        </a:p>
      </dgm:t>
    </dgm:pt>
    <dgm:pt modelId="{B5970CFD-BFA2-4588-8FF4-B0B07832F021}">
      <dgm:prSet phldrT="[Text]" custT="1"/>
      <dgm:spPr/>
      <dgm:t>
        <a:bodyPr/>
        <a:lstStyle/>
        <a:p>
          <a:r>
            <a:rPr lang="en-US" sz="1800" dirty="0"/>
            <a:t>3. Setting up action plans &amp; evaluation mechanisms with partners </a:t>
          </a:r>
        </a:p>
      </dgm:t>
    </dgm:pt>
    <dgm:pt modelId="{727D1D65-766F-44FF-91BE-40713CCD0BD1}" type="parTrans" cxnId="{8E3CE4AE-1E50-432E-A894-AFBD8FEEF632}">
      <dgm:prSet/>
      <dgm:spPr/>
      <dgm:t>
        <a:bodyPr/>
        <a:lstStyle/>
        <a:p>
          <a:endParaRPr lang="en-US"/>
        </a:p>
      </dgm:t>
    </dgm:pt>
    <dgm:pt modelId="{E191392D-3335-4B3E-A418-677CDD364679}" type="sibTrans" cxnId="{8E3CE4AE-1E50-432E-A894-AFBD8FEEF632}">
      <dgm:prSet/>
      <dgm:spPr/>
      <dgm:t>
        <a:bodyPr/>
        <a:lstStyle/>
        <a:p>
          <a:endParaRPr lang="en-US"/>
        </a:p>
      </dgm:t>
    </dgm:pt>
    <dgm:pt modelId="{641C95A1-3103-4B84-B5E3-B8D48624B75B}">
      <dgm:prSet custT="1"/>
      <dgm:spPr/>
      <dgm:t>
        <a:bodyPr/>
        <a:lstStyle/>
        <a:p>
          <a:r>
            <a:rPr lang="en-US" sz="1800" dirty="0"/>
            <a:t>4. Analytically driven engagement, evaluation &amp; adaption of the ABM </a:t>
          </a:r>
        </a:p>
      </dgm:t>
    </dgm:pt>
    <dgm:pt modelId="{721C75C7-157B-4B73-94BF-D9C07F200BD2}" type="parTrans" cxnId="{7EBF5358-454A-4736-921B-103B3DC2E173}">
      <dgm:prSet/>
      <dgm:spPr/>
      <dgm:t>
        <a:bodyPr/>
        <a:lstStyle/>
        <a:p>
          <a:endParaRPr lang="en-US"/>
        </a:p>
      </dgm:t>
    </dgm:pt>
    <dgm:pt modelId="{7E93FDFF-D1EC-4C7F-9003-81016CA1F48A}" type="sibTrans" cxnId="{7EBF5358-454A-4736-921B-103B3DC2E173}">
      <dgm:prSet/>
      <dgm:spPr/>
      <dgm:t>
        <a:bodyPr/>
        <a:lstStyle/>
        <a:p>
          <a:endParaRPr lang="en-US"/>
        </a:p>
      </dgm:t>
    </dgm:pt>
    <dgm:pt modelId="{3391D63B-FD7A-4A43-A6DE-3576BF5D6B98}">
      <dgm:prSet custT="1"/>
      <dgm:spPr/>
      <dgm:t>
        <a:bodyPr/>
        <a:lstStyle/>
        <a:p>
          <a:r>
            <a:rPr lang="en-US" sz="1800" dirty="0"/>
            <a:t>5. Final evaluation and dissemination of findings</a:t>
          </a:r>
        </a:p>
      </dgm:t>
    </dgm:pt>
    <dgm:pt modelId="{6ABE182A-4885-4A12-AD9A-278FE7DF241E}" type="parTrans" cxnId="{5ECF6DEE-65E8-46FC-9B97-39008868E626}">
      <dgm:prSet/>
      <dgm:spPr/>
      <dgm:t>
        <a:bodyPr/>
        <a:lstStyle/>
        <a:p>
          <a:endParaRPr lang="en-US"/>
        </a:p>
      </dgm:t>
    </dgm:pt>
    <dgm:pt modelId="{E3E85E8D-F628-4CE4-9907-C390C1674654}" type="sibTrans" cxnId="{5ECF6DEE-65E8-46FC-9B97-39008868E626}">
      <dgm:prSet/>
      <dgm:spPr/>
      <dgm:t>
        <a:bodyPr/>
        <a:lstStyle/>
        <a:p>
          <a:endParaRPr lang="en-US"/>
        </a:p>
      </dgm:t>
    </dgm:pt>
    <dgm:pt modelId="{49F670B4-6A0F-48BE-94EE-626E9F232937}" type="pres">
      <dgm:prSet presAssocID="{AE7E2DE0-1CC1-4F22-8B37-2B0FE26B95DA}" presName="outerComposite" presStyleCnt="0">
        <dgm:presLayoutVars>
          <dgm:chMax val="5"/>
          <dgm:dir/>
          <dgm:resizeHandles val="exact"/>
        </dgm:presLayoutVars>
      </dgm:prSet>
      <dgm:spPr/>
    </dgm:pt>
    <dgm:pt modelId="{24051FA6-844D-453D-8E6F-7CBB26AACE6D}" type="pres">
      <dgm:prSet presAssocID="{AE7E2DE0-1CC1-4F22-8B37-2B0FE26B95DA}" presName="dummyMaxCanvas" presStyleCnt="0">
        <dgm:presLayoutVars/>
      </dgm:prSet>
      <dgm:spPr/>
    </dgm:pt>
    <dgm:pt modelId="{B06BEB9C-CE5F-49AE-A4F4-8707454C1942}" type="pres">
      <dgm:prSet presAssocID="{AE7E2DE0-1CC1-4F22-8B37-2B0FE26B95DA}" presName="FiveNodes_1" presStyleLbl="node1" presStyleIdx="0" presStyleCnt="5">
        <dgm:presLayoutVars>
          <dgm:bulletEnabled val="1"/>
        </dgm:presLayoutVars>
      </dgm:prSet>
      <dgm:spPr/>
    </dgm:pt>
    <dgm:pt modelId="{D521AE54-962A-450A-BEB2-4D32B4B5B61E}" type="pres">
      <dgm:prSet presAssocID="{AE7E2DE0-1CC1-4F22-8B37-2B0FE26B95DA}" presName="FiveNodes_2" presStyleLbl="node1" presStyleIdx="1" presStyleCnt="5">
        <dgm:presLayoutVars>
          <dgm:bulletEnabled val="1"/>
        </dgm:presLayoutVars>
      </dgm:prSet>
      <dgm:spPr/>
    </dgm:pt>
    <dgm:pt modelId="{76204136-C338-4E00-A1FE-E59A94D12640}" type="pres">
      <dgm:prSet presAssocID="{AE7E2DE0-1CC1-4F22-8B37-2B0FE26B95DA}" presName="FiveNodes_3" presStyleLbl="node1" presStyleIdx="2" presStyleCnt="5">
        <dgm:presLayoutVars>
          <dgm:bulletEnabled val="1"/>
        </dgm:presLayoutVars>
      </dgm:prSet>
      <dgm:spPr/>
    </dgm:pt>
    <dgm:pt modelId="{E9123006-AFDB-47E3-9CFA-9588BF3C9CB6}" type="pres">
      <dgm:prSet presAssocID="{AE7E2DE0-1CC1-4F22-8B37-2B0FE26B95DA}" presName="FiveNodes_4" presStyleLbl="node1" presStyleIdx="3" presStyleCnt="5">
        <dgm:presLayoutVars>
          <dgm:bulletEnabled val="1"/>
        </dgm:presLayoutVars>
      </dgm:prSet>
      <dgm:spPr/>
    </dgm:pt>
    <dgm:pt modelId="{33EEC8F3-DFFD-4718-B8F1-0DC85898C635}" type="pres">
      <dgm:prSet presAssocID="{AE7E2DE0-1CC1-4F22-8B37-2B0FE26B95DA}" presName="FiveNodes_5" presStyleLbl="node1" presStyleIdx="4" presStyleCnt="5">
        <dgm:presLayoutVars>
          <dgm:bulletEnabled val="1"/>
        </dgm:presLayoutVars>
      </dgm:prSet>
      <dgm:spPr/>
    </dgm:pt>
    <dgm:pt modelId="{41C21AA2-807A-4922-827C-3F9D9C0083A6}" type="pres">
      <dgm:prSet presAssocID="{AE7E2DE0-1CC1-4F22-8B37-2B0FE26B95DA}" presName="FiveConn_1-2" presStyleLbl="fgAccFollowNode1" presStyleIdx="0" presStyleCnt="4">
        <dgm:presLayoutVars>
          <dgm:bulletEnabled val="1"/>
        </dgm:presLayoutVars>
      </dgm:prSet>
      <dgm:spPr/>
    </dgm:pt>
    <dgm:pt modelId="{6A728E15-FD10-41A8-B3A4-6F52C9956F2E}" type="pres">
      <dgm:prSet presAssocID="{AE7E2DE0-1CC1-4F22-8B37-2B0FE26B95DA}" presName="FiveConn_2-3" presStyleLbl="fgAccFollowNode1" presStyleIdx="1" presStyleCnt="4">
        <dgm:presLayoutVars>
          <dgm:bulletEnabled val="1"/>
        </dgm:presLayoutVars>
      </dgm:prSet>
      <dgm:spPr/>
    </dgm:pt>
    <dgm:pt modelId="{421AA69A-0279-4B31-8EF4-3988EEE18053}" type="pres">
      <dgm:prSet presAssocID="{AE7E2DE0-1CC1-4F22-8B37-2B0FE26B95DA}" presName="FiveConn_3-4" presStyleLbl="fgAccFollowNode1" presStyleIdx="2" presStyleCnt="4">
        <dgm:presLayoutVars>
          <dgm:bulletEnabled val="1"/>
        </dgm:presLayoutVars>
      </dgm:prSet>
      <dgm:spPr/>
    </dgm:pt>
    <dgm:pt modelId="{EA94D58D-7212-486C-9C1F-F8DA754330FE}" type="pres">
      <dgm:prSet presAssocID="{AE7E2DE0-1CC1-4F22-8B37-2B0FE26B95DA}" presName="FiveConn_4-5" presStyleLbl="fgAccFollowNode1" presStyleIdx="3" presStyleCnt="4">
        <dgm:presLayoutVars>
          <dgm:bulletEnabled val="1"/>
        </dgm:presLayoutVars>
      </dgm:prSet>
      <dgm:spPr/>
    </dgm:pt>
    <dgm:pt modelId="{CF7CDEF3-D25E-487B-9F0E-62A70239E95A}" type="pres">
      <dgm:prSet presAssocID="{AE7E2DE0-1CC1-4F22-8B37-2B0FE26B95DA}" presName="FiveNodes_1_text" presStyleLbl="node1" presStyleIdx="4" presStyleCnt="5">
        <dgm:presLayoutVars>
          <dgm:bulletEnabled val="1"/>
        </dgm:presLayoutVars>
      </dgm:prSet>
      <dgm:spPr/>
    </dgm:pt>
    <dgm:pt modelId="{942F5905-BEA8-4F1E-AF61-6979E5910E02}" type="pres">
      <dgm:prSet presAssocID="{AE7E2DE0-1CC1-4F22-8B37-2B0FE26B95DA}" presName="FiveNodes_2_text" presStyleLbl="node1" presStyleIdx="4" presStyleCnt="5">
        <dgm:presLayoutVars>
          <dgm:bulletEnabled val="1"/>
        </dgm:presLayoutVars>
      </dgm:prSet>
      <dgm:spPr/>
    </dgm:pt>
    <dgm:pt modelId="{0FC84BFF-E21F-4257-9E8B-96385BA001FC}" type="pres">
      <dgm:prSet presAssocID="{AE7E2DE0-1CC1-4F22-8B37-2B0FE26B95DA}" presName="FiveNodes_3_text" presStyleLbl="node1" presStyleIdx="4" presStyleCnt="5">
        <dgm:presLayoutVars>
          <dgm:bulletEnabled val="1"/>
        </dgm:presLayoutVars>
      </dgm:prSet>
      <dgm:spPr/>
    </dgm:pt>
    <dgm:pt modelId="{6D869560-6B21-47DD-BB02-ECA5348DB702}" type="pres">
      <dgm:prSet presAssocID="{AE7E2DE0-1CC1-4F22-8B37-2B0FE26B95DA}" presName="FiveNodes_4_text" presStyleLbl="node1" presStyleIdx="4" presStyleCnt="5">
        <dgm:presLayoutVars>
          <dgm:bulletEnabled val="1"/>
        </dgm:presLayoutVars>
      </dgm:prSet>
      <dgm:spPr/>
    </dgm:pt>
    <dgm:pt modelId="{E63E28BA-DC45-4A03-B3DA-EC69A2328577}" type="pres">
      <dgm:prSet presAssocID="{AE7E2DE0-1CC1-4F22-8B37-2B0FE26B95D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A6D5B00-30E7-4F50-96B1-33646B7EFB8B}" type="presOf" srcId="{17444BB1-CA69-4753-8A92-C606D335DE18}" destId="{6A728E15-FD10-41A8-B3A4-6F52C9956F2E}" srcOrd="0" destOrd="0" presId="urn:microsoft.com/office/officeart/2005/8/layout/vProcess5"/>
    <dgm:cxn modelId="{17139C2E-7117-4D5A-8FDB-7D0EE9DC0B3B}" type="presOf" srcId="{494A18ED-9769-4655-90B6-132F02F958CE}" destId="{B06BEB9C-CE5F-49AE-A4F4-8707454C1942}" srcOrd="0" destOrd="0" presId="urn:microsoft.com/office/officeart/2005/8/layout/vProcess5"/>
    <dgm:cxn modelId="{7DB19D5C-7FBD-4B9E-B8C6-A6C62E7E7B52}" type="presOf" srcId="{B5970CFD-BFA2-4588-8FF4-B0B07832F021}" destId="{76204136-C338-4E00-A1FE-E59A94D12640}" srcOrd="0" destOrd="0" presId="urn:microsoft.com/office/officeart/2005/8/layout/vProcess5"/>
    <dgm:cxn modelId="{9CE4B564-6F14-455A-9715-A32E0305B75D}" type="presOf" srcId="{146B5339-C8CA-4711-BCC8-447786535E15}" destId="{41C21AA2-807A-4922-827C-3F9D9C0083A6}" srcOrd="0" destOrd="0" presId="urn:microsoft.com/office/officeart/2005/8/layout/vProcess5"/>
    <dgm:cxn modelId="{8DB9E66E-3C0D-4DAA-992B-8D72144D60A1}" type="presOf" srcId="{494A18ED-9769-4655-90B6-132F02F958CE}" destId="{CF7CDEF3-D25E-487B-9F0E-62A70239E95A}" srcOrd="1" destOrd="0" presId="urn:microsoft.com/office/officeart/2005/8/layout/vProcess5"/>
    <dgm:cxn modelId="{542CB371-79C3-4272-8FCD-71D61CD6AB31}" type="presOf" srcId="{B5970CFD-BFA2-4588-8FF4-B0B07832F021}" destId="{0FC84BFF-E21F-4257-9E8B-96385BA001FC}" srcOrd="1" destOrd="0" presId="urn:microsoft.com/office/officeart/2005/8/layout/vProcess5"/>
    <dgm:cxn modelId="{3A41DF53-7DDE-4058-B62C-E909FDA1218F}" type="presOf" srcId="{641C95A1-3103-4B84-B5E3-B8D48624B75B}" destId="{6D869560-6B21-47DD-BB02-ECA5348DB702}" srcOrd="1" destOrd="0" presId="urn:microsoft.com/office/officeart/2005/8/layout/vProcess5"/>
    <dgm:cxn modelId="{7EBF5358-454A-4736-921B-103B3DC2E173}" srcId="{AE7E2DE0-1CC1-4F22-8B37-2B0FE26B95DA}" destId="{641C95A1-3103-4B84-B5E3-B8D48624B75B}" srcOrd="3" destOrd="0" parTransId="{721C75C7-157B-4B73-94BF-D9C07F200BD2}" sibTransId="{7E93FDFF-D1EC-4C7F-9003-81016CA1F48A}"/>
    <dgm:cxn modelId="{1AFDDE7C-5650-40B9-B9ED-FDFE14EC5C14}" type="presOf" srcId="{AE7E2DE0-1CC1-4F22-8B37-2B0FE26B95DA}" destId="{49F670B4-6A0F-48BE-94EE-626E9F232937}" srcOrd="0" destOrd="0" presId="urn:microsoft.com/office/officeart/2005/8/layout/vProcess5"/>
    <dgm:cxn modelId="{F74DDAA1-55C6-4F5B-A9C1-C95EF7C86122}" type="presOf" srcId="{E191392D-3335-4B3E-A418-677CDD364679}" destId="{421AA69A-0279-4B31-8EF4-3988EEE18053}" srcOrd="0" destOrd="0" presId="urn:microsoft.com/office/officeart/2005/8/layout/vProcess5"/>
    <dgm:cxn modelId="{87D277AB-EF76-4B41-988B-8E74D01577EA}" type="presOf" srcId="{7E93FDFF-D1EC-4C7F-9003-81016CA1F48A}" destId="{EA94D58D-7212-486C-9C1F-F8DA754330FE}" srcOrd="0" destOrd="0" presId="urn:microsoft.com/office/officeart/2005/8/layout/vProcess5"/>
    <dgm:cxn modelId="{8E3CE4AE-1E50-432E-A894-AFBD8FEEF632}" srcId="{AE7E2DE0-1CC1-4F22-8B37-2B0FE26B95DA}" destId="{B5970CFD-BFA2-4588-8FF4-B0B07832F021}" srcOrd="2" destOrd="0" parTransId="{727D1D65-766F-44FF-91BE-40713CCD0BD1}" sibTransId="{E191392D-3335-4B3E-A418-677CDD364679}"/>
    <dgm:cxn modelId="{2AD871B6-771A-4344-A24A-A9733D0993C3}" type="presOf" srcId="{3391D63B-FD7A-4A43-A6DE-3576BF5D6B98}" destId="{33EEC8F3-DFFD-4718-B8F1-0DC85898C635}" srcOrd="0" destOrd="0" presId="urn:microsoft.com/office/officeart/2005/8/layout/vProcess5"/>
    <dgm:cxn modelId="{D23CB5C9-181C-4569-BED4-EB677B360964}" type="presOf" srcId="{62B3F2F9-605A-4C7E-BE72-CA34101F1783}" destId="{942F5905-BEA8-4F1E-AF61-6979E5910E02}" srcOrd="1" destOrd="0" presId="urn:microsoft.com/office/officeart/2005/8/layout/vProcess5"/>
    <dgm:cxn modelId="{262B54CC-8701-4F7A-9314-91AD8BC8AFC9}" srcId="{AE7E2DE0-1CC1-4F22-8B37-2B0FE26B95DA}" destId="{62B3F2F9-605A-4C7E-BE72-CA34101F1783}" srcOrd="1" destOrd="0" parTransId="{EF6ECA10-FA5C-414A-B34F-BEBF56CA2AC4}" sibTransId="{17444BB1-CA69-4753-8A92-C606D335DE18}"/>
    <dgm:cxn modelId="{E4AACED4-4E25-4A39-95D3-93791DD2AAE1}" type="presOf" srcId="{62B3F2F9-605A-4C7E-BE72-CA34101F1783}" destId="{D521AE54-962A-450A-BEB2-4D32B4B5B61E}" srcOrd="0" destOrd="0" presId="urn:microsoft.com/office/officeart/2005/8/layout/vProcess5"/>
    <dgm:cxn modelId="{5709BED8-4B19-4409-AA53-9B57F5636EDE}" type="presOf" srcId="{3391D63B-FD7A-4A43-A6DE-3576BF5D6B98}" destId="{E63E28BA-DC45-4A03-B3DA-EC69A2328577}" srcOrd="1" destOrd="0" presId="urn:microsoft.com/office/officeart/2005/8/layout/vProcess5"/>
    <dgm:cxn modelId="{F6AC4DDE-5A02-4BDD-8D68-0887BBD844BD}" type="presOf" srcId="{641C95A1-3103-4B84-B5E3-B8D48624B75B}" destId="{E9123006-AFDB-47E3-9CFA-9588BF3C9CB6}" srcOrd="0" destOrd="0" presId="urn:microsoft.com/office/officeart/2005/8/layout/vProcess5"/>
    <dgm:cxn modelId="{5ECF6DEE-65E8-46FC-9B97-39008868E626}" srcId="{AE7E2DE0-1CC1-4F22-8B37-2B0FE26B95DA}" destId="{3391D63B-FD7A-4A43-A6DE-3576BF5D6B98}" srcOrd="4" destOrd="0" parTransId="{6ABE182A-4885-4A12-AD9A-278FE7DF241E}" sibTransId="{E3E85E8D-F628-4CE4-9907-C390C1674654}"/>
    <dgm:cxn modelId="{AEE549EF-3B56-4EA9-A292-A5C27B82B810}" srcId="{AE7E2DE0-1CC1-4F22-8B37-2B0FE26B95DA}" destId="{494A18ED-9769-4655-90B6-132F02F958CE}" srcOrd="0" destOrd="0" parTransId="{A1BCFDCC-370C-42BC-923C-DD3D038237FD}" sibTransId="{146B5339-C8CA-4711-BCC8-447786535E15}"/>
    <dgm:cxn modelId="{7DFB9065-C3C0-498C-AB0D-019098CBF55C}" type="presParOf" srcId="{49F670B4-6A0F-48BE-94EE-626E9F232937}" destId="{24051FA6-844D-453D-8E6F-7CBB26AACE6D}" srcOrd="0" destOrd="0" presId="urn:microsoft.com/office/officeart/2005/8/layout/vProcess5"/>
    <dgm:cxn modelId="{0FF9DD62-2FAF-4502-8C81-20955EBEFC43}" type="presParOf" srcId="{49F670B4-6A0F-48BE-94EE-626E9F232937}" destId="{B06BEB9C-CE5F-49AE-A4F4-8707454C1942}" srcOrd="1" destOrd="0" presId="urn:microsoft.com/office/officeart/2005/8/layout/vProcess5"/>
    <dgm:cxn modelId="{C7858DC8-262D-4095-A49B-2F7201C22293}" type="presParOf" srcId="{49F670B4-6A0F-48BE-94EE-626E9F232937}" destId="{D521AE54-962A-450A-BEB2-4D32B4B5B61E}" srcOrd="2" destOrd="0" presId="urn:microsoft.com/office/officeart/2005/8/layout/vProcess5"/>
    <dgm:cxn modelId="{7DC5CF72-05D4-4152-8169-53EA54D8D256}" type="presParOf" srcId="{49F670B4-6A0F-48BE-94EE-626E9F232937}" destId="{76204136-C338-4E00-A1FE-E59A94D12640}" srcOrd="3" destOrd="0" presId="urn:microsoft.com/office/officeart/2005/8/layout/vProcess5"/>
    <dgm:cxn modelId="{EA957D32-7EA8-4B2B-AEEE-80A026124B8A}" type="presParOf" srcId="{49F670B4-6A0F-48BE-94EE-626E9F232937}" destId="{E9123006-AFDB-47E3-9CFA-9588BF3C9CB6}" srcOrd="4" destOrd="0" presId="urn:microsoft.com/office/officeart/2005/8/layout/vProcess5"/>
    <dgm:cxn modelId="{47EF406B-383B-40CB-88CE-5593C6C1E27E}" type="presParOf" srcId="{49F670B4-6A0F-48BE-94EE-626E9F232937}" destId="{33EEC8F3-DFFD-4718-B8F1-0DC85898C635}" srcOrd="5" destOrd="0" presId="urn:microsoft.com/office/officeart/2005/8/layout/vProcess5"/>
    <dgm:cxn modelId="{8D348650-7A62-4AAC-983A-FC34369F372A}" type="presParOf" srcId="{49F670B4-6A0F-48BE-94EE-626E9F232937}" destId="{41C21AA2-807A-4922-827C-3F9D9C0083A6}" srcOrd="6" destOrd="0" presId="urn:microsoft.com/office/officeart/2005/8/layout/vProcess5"/>
    <dgm:cxn modelId="{852DFD23-DBF4-457F-900F-F3E29E88981B}" type="presParOf" srcId="{49F670B4-6A0F-48BE-94EE-626E9F232937}" destId="{6A728E15-FD10-41A8-B3A4-6F52C9956F2E}" srcOrd="7" destOrd="0" presId="urn:microsoft.com/office/officeart/2005/8/layout/vProcess5"/>
    <dgm:cxn modelId="{84A8A9E5-5B97-4F8A-A273-80A9B3BEB55D}" type="presParOf" srcId="{49F670B4-6A0F-48BE-94EE-626E9F232937}" destId="{421AA69A-0279-4B31-8EF4-3988EEE18053}" srcOrd="8" destOrd="0" presId="urn:microsoft.com/office/officeart/2005/8/layout/vProcess5"/>
    <dgm:cxn modelId="{527C787B-8657-4BF3-AB5A-04C0FFC1EECE}" type="presParOf" srcId="{49F670B4-6A0F-48BE-94EE-626E9F232937}" destId="{EA94D58D-7212-486C-9C1F-F8DA754330FE}" srcOrd="9" destOrd="0" presId="urn:microsoft.com/office/officeart/2005/8/layout/vProcess5"/>
    <dgm:cxn modelId="{1EA3C5F4-F7B2-4342-ACF1-5CFF450CEFBD}" type="presParOf" srcId="{49F670B4-6A0F-48BE-94EE-626E9F232937}" destId="{CF7CDEF3-D25E-487B-9F0E-62A70239E95A}" srcOrd="10" destOrd="0" presId="urn:microsoft.com/office/officeart/2005/8/layout/vProcess5"/>
    <dgm:cxn modelId="{01722E4E-B103-4DAD-B32B-050C4E3B6916}" type="presParOf" srcId="{49F670B4-6A0F-48BE-94EE-626E9F232937}" destId="{942F5905-BEA8-4F1E-AF61-6979E5910E02}" srcOrd="11" destOrd="0" presId="urn:microsoft.com/office/officeart/2005/8/layout/vProcess5"/>
    <dgm:cxn modelId="{DCDB2078-42B2-4754-AB15-C7507586DED8}" type="presParOf" srcId="{49F670B4-6A0F-48BE-94EE-626E9F232937}" destId="{0FC84BFF-E21F-4257-9E8B-96385BA001FC}" srcOrd="12" destOrd="0" presId="urn:microsoft.com/office/officeart/2005/8/layout/vProcess5"/>
    <dgm:cxn modelId="{7B577C43-92A0-4C75-8FC3-62DE72487316}" type="presParOf" srcId="{49F670B4-6A0F-48BE-94EE-626E9F232937}" destId="{6D869560-6B21-47DD-BB02-ECA5348DB702}" srcOrd="13" destOrd="0" presId="urn:microsoft.com/office/officeart/2005/8/layout/vProcess5"/>
    <dgm:cxn modelId="{8D16FFCC-B093-4523-BC2F-D5BA9FD090A0}" type="presParOf" srcId="{49F670B4-6A0F-48BE-94EE-626E9F232937}" destId="{E63E28BA-DC45-4A03-B3DA-EC69A232857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6BEB9C-CE5F-49AE-A4F4-8707454C1942}">
      <dsp:nvSpPr>
        <dsp:cNvPr id="0" name=""/>
        <dsp:cNvSpPr/>
      </dsp:nvSpPr>
      <dsp:spPr>
        <a:xfrm>
          <a:off x="0" y="0"/>
          <a:ext cx="8097012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 Establishing parameters, typologies and initial assumptions</a:t>
          </a:r>
        </a:p>
      </dsp:txBody>
      <dsp:txXfrm>
        <a:off x="22940" y="22940"/>
        <a:ext cx="7160195" cy="737360"/>
      </dsp:txXfrm>
    </dsp:sp>
    <dsp:sp modelId="{D521AE54-962A-450A-BEB2-4D32B4B5B61E}">
      <dsp:nvSpPr>
        <dsp:cNvPr id="0" name=""/>
        <dsp:cNvSpPr/>
      </dsp:nvSpPr>
      <dsp:spPr>
        <a:xfrm>
          <a:off x="604647" y="892024"/>
          <a:ext cx="8097012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2. Developing &amp; iteratively applying an Agent Based Model </a:t>
          </a:r>
        </a:p>
      </dsp:txBody>
      <dsp:txXfrm>
        <a:off x="627587" y="914964"/>
        <a:ext cx="6937378" cy="737360"/>
      </dsp:txXfrm>
    </dsp:sp>
    <dsp:sp modelId="{76204136-C338-4E00-A1FE-E59A94D12640}">
      <dsp:nvSpPr>
        <dsp:cNvPr id="0" name=""/>
        <dsp:cNvSpPr/>
      </dsp:nvSpPr>
      <dsp:spPr>
        <a:xfrm>
          <a:off x="1209293" y="1784048"/>
          <a:ext cx="8097012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3. Setting up action plans &amp; evaluation mechanisms with partners </a:t>
          </a:r>
        </a:p>
      </dsp:txBody>
      <dsp:txXfrm>
        <a:off x="1232233" y="1806988"/>
        <a:ext cx="6937378" cy="737360"/>
      </dsp:txXfrm>
    </dsp:sp>
    <dsp:sp modelId="{E9123006-AFDB-47E3-9CFA-9588BF3C9CB6}">
      <dsp:nvSpPr>
        <dsp:cNvPr id="0" name=""/>
        <dsp:cNvSpPr/>
      </dsp:nvSpPr>
      <dsp:spPr>
        <a:xfrm>
          <a:off x="1813940" y="2676072"/>
          <a:ext cx="8097012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4. Analytically driven engagement, evaluation &amp; adaption of the ABM </a:t>
          </a:r>
        </a:p>
      </dsp:txBody>
      <dsp:txXfrm>
        <a:off x="1836880" y="2699012"/>
        <a:ext cx="6937378" cy="737360"/>
      </dsp:txXfrm>
    </dsp:sp>
    <dsp:sp modelId="{33EEC8F3-DFFD-4718-B8F1-0DC85898C635}">
      <dsp:nvSpPr>
        <dsp:cNvPr id="0" name=""/>
        <dsp:cNvSpPr/>
      </dsp:nvSpPr>
      <dsp:spPr>
        <a:xfrm>
          <a:off x="2418587" y="3568097"/>
          <a:ext cx="8097012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5. Final evaluation and dissemination of findings</a:t>
          </a:r>
        </a:p>
      </dsp:txBody>
      <dsp:txXfrm>
        <a:off x="2441527" y="3591037"/>
        <a:ext cx="6937378" cy="737360"/>
      </dsp:txXfrm>
    </dsp:sp>
    <dsp:sp modelId="{41C21AA2-807A-4922-827C-3F9D9C0083A6}">
      <dsp:nvSpPr>
        <dsp:cNvPr id="0" name=""/>
        <dsp:cNvSpPr/>
      </dsp:nvSpPr>
      <dsp:spPr>
        <a:xfrm>
          <a:off x="7587905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702454" y="572200"/>
        <a:ext cx="280008" cy="383102"/>
      </dsp:txXfrm>
    </dsp:sp>
    <dsp:sp modelId="{6A728E15-FD10-41A8-B3A4-6F52C9956F2E}">
      <dsp:nvSpPr>
        <dsp:cNvPr id="0" name=""/>
        <dsp:cNvSpPr/>
      </dsp:nvSpPr>
      <dsp:spPr>
        <a:xfrm>
          <a:off x="8192552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307101" y="1464225"/>
        <a:ext cx="280008" cy="383102"/>
      </dsp:txXfrm>
    </dsp:sp>
    <dsp:sp modelId="{421AA69A-0279-4B31-8EF4-3988EEE18053}">
      <dsp:nvSpPr>
        <dsp:cNvPr id="0" name=""/>
        <dsp:cNvSpPr/>
      </dsp:nvSpPr>
      <dsp:spPr>
        <a:xfrm>
          <a:off x="8797199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911748" y="2343195"/>
        <a:ext cx="280008" cy="383102"/>
      </dsp:txXfrm>
    </dsp:sp>
    <dsp:sp modelId="{EA94D58D-7212-486C-9C1F-F8DA754330FE}">
      <dsp:nvSpPr>
        <dsp:cNvPr id="0" name=""/>
        <dsp:cNvSpPr/>
      </dsp:nvSpPr>
      <dsp:spPr>
        <a:xfrm>
          <a:off x="9401846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516395" y="3243922"/>
        <a:ext cx="280008" cy="383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F864F-890C-484A-B735-D2C4F65CE55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98CED-7911-41A4-B901-77C088B5B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7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814AC84-7F79-47C3-9168-EDEFEF5B7D3E}"/>
              </a:ext>
            </a:extLst>
          </p:cNvPr>
          <p:cNvSpPr/>
          <p:nvPr userDrawn="1"/>
        </p:nvSpPr>
        <p:spPr>
          <a:xfrm>
            <a:off x="0" y="-26987"/>
            <a:ext cx="12192000" cy="5334000"/>
          </a:xfrm>
          <a:prstGeom prst="rect">
            <a:avLst/>
          </a:prstGeom>
          <a:solidFill>
            <a:srgbClr val="59C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6275" y="19986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4545013"/>
            <a:ext cx="5829300" cy="512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8868-C28A-1C7F-82CA-FBC301F23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584E1-1F10-5BBD-34B0-84D2F2F50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02E9F-AA86-EE1F-BC50-8265B1F52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B6D1-2432-4C65-ADF6-2E6DB667184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3EBD9-81C6-D644-C841-24921C6F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451F0-589E-6535-2706-8A2C4C9B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8CCF-1559-4ED7-8B2F-EDA23FA30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80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4A0C-AE95-26A2-EF69-A5F80FEF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FD797-EC5A-4C77-9EB0-F6C7ABBCA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A0C26-E9BB-8491-FA3F-9FD93C72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B6D1-2432-4C65-ADF6-2E6DB667184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AC8B0-D9AD-CB48-D6B3-EE9DDBE1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30AE9-A3A4-257A-3235-A6026974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8CCF-1559-4ED7-8B2F-EDA23FA30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87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99597-AFB5-985F-D6F4-11D7CB9E5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EC36A-8A6E-278F-B002-ED2803C3A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B2D94-D96F-25BB-C50B-FA5F0F19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B6D1-2432-4C65-ADF6-2E6DB667184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1563B-7271-F0BE-96D3-924D0E72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72E4D-4A39-E7D7-1710-6FE10B41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8CCF-1559-4ED7-8B2F-EDA23FA30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30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C50AC-C335-C84F-1CEA-B6132D82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A1A20-679C-AFBA-16FA-7AD3DB1C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D0F3C-4D1A-A046-D35B-10FCC05F8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5A921-1DCE-8536-6E7E-06E67C9A9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B6D1-2432-4C65-ADF6-2E6DB667184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C4583-E721-7459-AA72-87C1F6C6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ED989-62C1-CDFD-8BA0-21E95BCC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8CCF-1559-4ED7-8B2F-EDA23FA30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68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6339F-C60F-52D1-E567-1C5F77974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8F1C1-245B-B4C3-2B96-3AB8C5131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8B29F-2D02-67D2-96AB-7C7DC5423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519EA2-26B7-A8E4-9B22-6BDD63551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8D7C35-D52E-5C3A-9E27-39E6301CE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6DA18-ECF1-398A-589A-E927DD2E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B6D1-2432-4C65-ADF6-2E6DB667184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094689-A83F-A3A3-A881-8959C203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507D5-03AC-7E84-49F2-B6222B910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8CCF-1559-4ED7-8B2F-EDA23FA30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28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8530-D3CB-2F74-07A1-18E68634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5379A6-59E5-9131-D4AB-9AF1B745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B6D1-2432-4C65-ADF6-2E6DB667184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9D155-72D8-DDC6-71C5-399046A0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64407-1872-F120-FA4D-EAB39D23E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8CCF-1559-4ED7-8B2F-EDA23FA30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57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800359-EB67-AC48-B57F-69052A650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B6D1-2432-4C65-ADF6-2E6DB667184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C09B39-A78D-B9AD-843C-18CDEDD2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C2834-5823-75C0-5FDA-4B83B772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8CCF-1559-4ED7-8B2F-EDA23FA30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95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5175-506B-D238-11D2-76A2A6C0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95CAE-9F60-ED8D-C5D7-B81D236FE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63F96-AAE2-0C14-F356-E9C6B782E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9E67F-0162-2068-9AA8-930D2525F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B6D1-2432-4C65-ADF6-2E6DB667184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7D844-FF84-8643-852D-25B8D9CC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3A4B6-4646-204B-B8DC-00EA7A75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8CCF-1559-4ED7-8B2F-EDA23FA30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23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2477B-966B-08B8-DB24-A3A08E680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A36267-A514-C52E-51C9-43E6E84CF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1AF07-13B5-421F-526B-03BCAF664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E63FF-5C92-9170-45A4-06BFAAEB1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B6D1-2432-4C65-ADF6-2E6DB667184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43E9D-6A7E-30AF-C679-2C8FFEE2D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7FC0F-E4C7-DF12-77B0-6DE9AD8D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8CCF-1559-4ED7-8B2F-EDA23FA30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8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765D-156C-B267-414B-08D31ABC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E9215-FA69-E856-6D1A-5DFCECBCB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C3F0-909A-5888-2C5A-A0E85BB2A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B6D1-2432-4C65-ADF6-2E6DB667184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E1E52-0AF1-3885-B2C2-E167C012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0B4AA-4401-C592-D8B3-6C44D25A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8CCF-1559-4ED7-8B2F-EDA23FA30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11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A775A-CC81-2AFC-786D-D3EC58390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965F3-BCD5-2A11-1C98-FE1AD586C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EC212-D720-60E4-EE5E-CE7D8537B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B6D1-2432-4C65-ADF6-2E6DB667184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BDD4F-9FB0-2900-B23A-A4FF18150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B94BB-90A5-8FB7-E33A-8569DE1A3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8CCF-1559-4ED7-8B2F-EDA23FA30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2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0955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732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B9A1B18-30EC-4BAB-B1C8-49EA580574BE}"/>
              </a:ext>
            </a:extLst>
          </p:cNvPr>
          <p:cNvSpPr/>
          <p:nvPr userDrawn="1"/>
        </p:nvSpPr>
        <p:spPr>
          <a:xfrm>
            <a:off x="0" y="0"/>
            <a:ext cx="12191999" cy="1825625"/>
          </a:xfrm>
          <a:prstGeom prst="rect">
            <a:avLst/>
          </a:prstGeom>
          <a:solidFill>
            <a:srgbClr val="59C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0640A89-8A30-458E-9F68-0A875938EED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12" y="5634740"/>
            <a:ext cx="2250676" cy="96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E10DE-87E2-CCD2-7C5F-64176C75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B3651-F91A-6D61-371B-16C62B19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328AD-F0E2-EFD6-3EAA-42CE67501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8B6D1-2432-4C65-ADF6-2E6DB667184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E7C1A-26B4-8633-15FD-4E217EED8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DC0F9-D566-1414-5066-F56E6E1AC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F8CCF-1559-4ED7-8B2F-EDA23FA30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7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CC1C-C736-490B-BE6A-0C7ED11ED2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+mj-lt"/>
              </a:rPr>
              <a:t>Digital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01070-F4FA-4CB5-A1D5-9D3CC5DDE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274" y="4545013"/>
            <a:ext cx="6783891" cy="512762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/>
              <a:t>Using</a:t>
            </a:r>
            <a:r>
              <a:rPr lang="en-US">
                <a:ea typeface="+mn-lt"/>
                <a:cs typeface="+mn-lt"/>
              </a:rPr>
              <a:t> Technology To Understand And Respond to Corruption</a:t>
            </a:r>
          </a:p>
        </p:txBody>
      </p:sp>
    </p:spTree>
    <p:extLst>
      <p:ext uri="{BB962C8B-B14F-4D97-AF65-F5344CB8AC3E}">
        <p14:creationId xmlns:p14="http://schemas.microsoft.com/office/powerpoint/2010/main" val="398894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C606-5A99-819C-2286-6ECF4BDE8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975"/>
            <a:ext cx="10515600" cy="1584354"/>
          </a:xfrm>
        </p:spPr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Technical Leadership Project</a:t>
            </a:r>
            <a:endParaRPr lang="en-US" sz="3600" b="0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AE19B-9CE9-08AE-627D-67917F35D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400">
              <a:latin typeface="Calibri Light"/>
              <a:ea typeface="Calibri Light"/>
              <a:cs typeface="Calibri Light"/>
            </a:endParaRPr>
          </a:p>
          <a:p>
            <a:r>
              <a:rPr lang="en-US" sz="2400" b="1">
                <a:latin typeface="Calibri Light"/>
                <a:ea typeface="Calibri Light"/>
                <a:cs typeface="Calibri Light"/>
              </a:rPr>
              <a:t>Title: </a:t>
            </a:r>
            <a:r>
              <a:rPr lang="en-US" sz="2400">
                <a:latin typeface="Calibri Light"/>
                <a:ea typeface="Calibri Light"/>
                <a:cs typeface="Calibri Light"/>
              </a:rPr>
              <a:t>A Mixed-Methods Approach to Distinguishing Legitimate, Superficial, and Fabricated Anti-corruption Campaigns </a:t>
            </a:r>
            <a:endParaRPr lang="en-US" sz="2400">
              <a:latin typeface="Calibri Light"/>
              <a:ea typeface="Calibri"/>
              <a:cs typeface="Calibri"/>
            </a:endParaRPr>
          </a:p>
          <a:p>
            <a:r>
              <a:rPr lang="en-US" sz="2400" b="1">
                <a:latin typeface="Calibri Light"/>
                <a:ea typeface="Calibri"/>
                <a:cs typeface="Calibri"/>
              </a:rPr>
              <a:t>Implementing Partners</a:t>
            </a:r>
            <a:r>
              <a:rPr lang="en-US" sz="2400">
                <a:latin typeface="Calibri Light"/>
                <a:ea typeface="Calibri"/>
                <a:cs typeface="Calibri"/>
              </a:rPr>
              <a:t>: CEPPS/IFES, D-ARCH, Internews and UPENN's </a:t>
            </a:r>
            <a:r>
              <a:rPr lang="en-US" sz="2400" err="1">
                <a:latin typeface="Calibri Light"/>
                <a:ea typeface="Calibri"/>
                <a:cs typeface="Calibri"/>
              </a:rPr>
              <a:t>DevLab</a:t>
            </a:r>
            <a:r>
              <a:rPr lang="en-US" sz="2400">
                <a:latin typeface="Calibri Light"/>
                <a:ea typeface="Calibri"/>
                <a:cs typeface="Calibri"/>
              </a:rPr>
              <a:t>. CEPPS/IRI will provide support in administration of subawards.</a:t>
            </a:r>
          </a:p>
          <a:p>
            <a:r>
              <a:rPr lang="en-US" sz="2400" b="1">
                <a:latin typeface="Calibri Light"/>
                <a:ea typeface="Calibri Light"/>
                <a:cs typeface="Calibri Light"/>
              </a:rPr>
              <a:t>Relevant DEPP Learning Question: </a:t>
            </a:r>
            <a:r>
              <a:rPr lang="en-US" sz="2400">
                <a:latin typeface="Calibri Light"/>
                <a:ea typeface="Calibri Light"/>
                <a:cs typeface="Calibri Light"/>
              </a:rPr>
              <a:t>What are the signs that anti-corruption campaigns are being used as a political strategy to target opponents rather than a sincere interest in addressing corruption? (2.2)</a:t>
            </a:r>
            <a:endParaRPr lang="en-US" sz="2400">
              <a:latin typeface="Calibri Light"/>
              <a:ea typeface="Calibri"/>
              <a:cs typeface="Calibri"/>
            </a:endParaRPr>
          </a:p>
          <a:p>
            <a:endParaRPr lang="en-US" sz="2400">
              <a:latin typeface="Calibri Light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8227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E56911-C28D-27CB-7A09-36DA1EE53999}"/>
              </a:ext>
            </a:extLst>
          </p:cNvPr>
          <p:cNvSpPr/>
          <p:nvPr/>
        </p:nvSpPr>
        <p:spPr>
          <a:xfrm>
            <a:off x="9259065" y="5442911"/>
            <a:ext cx="2645433" cy="12076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DF4AB-CE5D-FEAE-78A6-D317280F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a typeface="Calibri Light"/>
                <a:cs typeface="Calibri Light"/>
              </a:rPr>
              <a:t>Technical Leadership Project  - Process</a:t>
            </a:r>
            <a:endParaRPr lang="en-US" sz="3600" b="0" dirty="0">
              <a:ea typeface="Calibri Light"/>
              <a:cs typeface="Calibri Light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0C24D16-DD6A-DA87-1C78-FD7689735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888" y="2091530"/>
            <a:ext cx="10716278" cy="4251960"/>
          </a:xfrm>
        </p:spPr>
      </p:pic>
    </p:spTree>
    <p:extLst>
      <p:ext uri="{BB962C8B-B14F-4D97-AF65-F5344CB8AC3E}">
        <p14:creationId xmlns:p14="http://schemas.microsoft.com/office/powerpoint/2010/main" val="40591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3D43C-BCCD-305A-58E8-D44EB39A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Identifying Legitimate/Superficial/Fabricated Anticorruption Campaigns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2C054-B890-3240-BAA8-88602E74C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 fontScale="85000" lnSpcReduction="10000"/>
          </a:bodyPr>
          <a:lstStyle/>
          <a:p>
            <a:r>
              <a:rPr lang="en-US">
                <a:latin typeface="Calibri Light"/>
                <a:ea typeface="+mn-lt"/>
                <a:cs typeface="+mn-lt"/>
              </a:rPr>
              <a:t>Review of the Machine Learning for Peace (MLP) dataset </a:t>
            </a:r>
          </a:p>
          <a:p>
            <a:pPr lvl="1"/>
            <a:r>
              <a:rPr lang="en-US">
                <a:latin typeface="Calibri Light"/>
                <a:ea typeface="+mn-lt"/>
                <a:cs typeface="+mn-lt"/>
              </a:rPr>
              <a:t>Developed by </a:t>
            </a:r>
            <a:r>
              <a:rPr lang="en-US" err="1">
                <a:latin typeface="Calibri Light"/>
                <a:ea typeface="+mn-lt"/>
                <a:cs typeface="+mn-lt"/>
              </a:rPr>
              <a:t>DevLab@Penn</a:t>
            </a:r>
            <a:r>
              <a:rPr lang="en-US">
                <a:latin typeface="Calibri Light"/>
                <a:ea typeface="+mn-lt"/>
                <a:cs typeface="+mn-lt"/>
              </a:rPr>
              <a:t>, sponsored by USAID, INSPIRES.</a:t>
            </a:r>
          </a:p>
          <a:p>
            <a:pPr lvl="1"/>
            <a:r>
              <a:rPr lang="en-US">
                <a:latin typeface="Calibri Light"/>
                <a:ea typeface="+mn-lt"/>
                <a:cs typeface="+mn-lt"/>
              </a:rPr>
              <a:t>Contains newspaper articles for 60 countries since 2012.</a:t>
            </a:r>
          </a:p>
          <a:p>
            <a:pPr lvl="1"/>
            <a:r>
              <a:rPr lang="en-US">
                <a:latin typeface="Calibri Light"/>
                <a:ea typeface="+mn-lt"/>
                <a:cs typeface="+mn-lt"/>
              </a:rPr>
              <a:t>Classifies articles according to their content into 20 categories using a </a:t>
            </a:r>
            <a:r>
              <a:rPr lang="en-US" err="1">
                <a:latin typeface="Calibri Light"/>
                <a:ea typeface="+mn-lt"/>
                <a:cs typeface="+mn-lt"/>
              </a:rPr>
              <a:t>RoBERTa</a:t>
            </a:r>
            <a:r>
              <a:rPr lang="en-US">
                <a:latin typeface="Calibri Light"/>
                <a:ea typeface="+mn-lt"/>
                <a:cs typeface="+mn-lt"/>
              </a:rPr>
              <a:t>-based model.</a:t>
            </a:r>
          </a:p>
          <a:p>
            <a:r>
              <a:rPr lang="en-US">
                <a:latin typeface="Calibri Light"/>
                <a:ea typeface="+mn-lt"/>
                <a:cs typeface="+mn-lt"/>
              </a:rPr>
              <a:t>Sentiment and content analysis of articles about corruption from the MLP dataset</a:t>
            </a:r>
          </a:p>
          <a:p>
            <a:pPr lvl="1"/>
            <a:r>
              <a:rPr lang="en-US">
                <a:latin typeface="Calibri Light"/>
                <a:ea typeface="Calibri" panose="020F0502020204030204"/>
                <a:cs typeface="Calibri" panose="020F0502020204030204"/>
              </a:rPr>
              <a:t>Identify coverage patterns across independent and government media</a:t>
            </a:r>
          </a:p>
          <a:p>
            <a:pPr lvl="1"/>
            <a:r>
              <a:rPr lang="en-US">
                <a:latin typeface="Calibri Light"/>
                <a:ea typeface="Calibri" panose="020F0502020204030204"/>
                <a:cs typeface="Calibri" panose="020F0502020204030204"/>
              </a:rPr>
              <a:t>Identify targets of anti-corruption campaigns</a:t>
            </a:r>
          </a:p>
          <a:p>
            <a:pPr lvl="1"/>
            <a:r>
              <a:rPr lang="en-US">
                <a:latin typeface="Calibri Light"/>
                <a:ea typeface="Calibri" panose="020F0502020204030204"/>
                <a:cs typeface="Calibri" panose="020F0502020204030204"/>
              </a:rPr>
              <a:t>Classify anti-corruption campaigns as “likely legitimate”, “likely superficial”, or “likely fabricated”</a:t>
            </a:r>
          </a:p>
          <a:p>
            <a:r>
              <a:rPr lang="en-US">
                <a:latin typeface="Calibri Light"/>
                <a:ea typeface="Calibri" panose="020F0502020204030204"/>
                <a:cs typeface="Calibri" panose="020F0502020204030204"/>
              </a:rPr>
              <a:t>In-country assessments to identify messaging modalities beyond traditional media</a:t>
            </a:r>
          </a:p>
          <a:p>
            <a:pPr lvl="1"/>
            <a:r>
              <a:rPr lang="en-US">
                <a:latin typeface="Calibri Light"/>
                <a:ea typeface="Calibri" panose="020F0502020204030204"/>
                <a:cs typeface="Calibri" panose="020F0502020204030204"/>
              </a:rPr>
              <a:t>3 in-country assessments</a:t>
            </a:r>
          </a:p>
          <a:p>
            <a:pPr lvl="1"/>
            <a:r>
              <a:rPr lang="en-US">
                <a:latin typeface="Calibri Light"/>
                <a:ea typeface="Calibri" panose="020F0502020204030204"/>
                <a:cs typeface="Calibri" panose="020F0502020204030204"/>
              </a:rPr>
              <a:t>Focus: billboards, posters, campaign speeches, political advertisements and potential elite signaling</a:t>
            </a:r>
            <a:endParaRPr lang="en-US"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61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3D43C-BCCD-305A-58E8-D44EB39A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Understanding the Relationship Between Anticorruption Lexicon and Political Change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16B987A-FFF1-72E3-75DD-1A938A8A8CF6}"/>
              </a:ext>
            </a:extLst>
          </p:cNvPr>
          <p:cNvSpPr/>
          <p:nvPr/>
        </p:nvSpPr>
        <p:spPr>
          <a:xfrm>
            <a:off x="631010" y="3418849"/>
            <a:ext cx="1551007" cy="10261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600"/>
              <a:t>MLP Content Analysis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9CB19C-F142-65A5-2B90-2A0DAFBB3560}"/>
              </a:ext>
            </a:extLst>
          </p:cNvPr>
          <p:cNvSpPr/>
          <p:nvPr/>
        </p:nvSpPr>
        <p:spPr>
          <a:xfrm>
            <a:off x="631010" y="2204684"/>
            <a:ext cx="1551007" cy="10261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600"/>
              <a:t>Literature Review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0DCCAB6-7337-7A65-23A9-548EF55C8C24}"/>
              </a:ext>
            </a:extLst>
          </p:cNvPr>
          <p:cNvSpPr/>
          <p:nvPr/>
        </p:nvSpPr>
        <p:spPr>
          <a:xfrm>
            <a:off x="631010" y="4633013"/>
            <a:ext cx="1551007" cy="10261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600"/>
              <a:t>In-Country Assessments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B622BC-461A-206F-570A-8CDB03EFAC1F}"/>
              </a:ext>
            </a:extLst>
          </p:cNvPr>
          <p:cNvSpPr/>
          <p:nvPr/>
        </p:nvSpPr>
        <p:spPr>
          <a:xfrm>
            <a:off x="4343030" y="2498597"/>
            <a:ext cx="2050306" cy="135471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600"/>
              <a:t>Anti-Corruption Campaign Messaging Lexicon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34AD65-CA23-21B8-1B82-792E04E600AB}"/>
              </a:ext>
            </a:extLst>
          </p:cNvPr>
          <p:cNvSpPr/>
          <p:nvPr/>
        </p:nvSpPr>
        <p:spPr>
          <a:xfrm>
            <a:off x="4408658" y="4940490"/>
            <a:ext cx="2050306" cy="1354712"/>
          </a:xfrm>
          <a:prstGeom prst="ellipse">
            <a:avLst/>
          </a:prstGeom>
          <a:solidFill>
            <a:srgbClr val="59CB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600"/>
              <a:t>Data on Democratic Institutions and Democratic Stability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92950A-C973-E18B-6635-131A9F99C15B}"/>
              </a:ext>
            </a:extLst>
          </p:cNvPr>
          <p:cNvSpPr/>
          <p:nvPr/>
        </p:nvSpPr>
        <p:spPr>
          <a:xfrm>
            <a:off x="9122663" y="2973808"/>
            <a:ext cx="2614412" cy="187839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Predictive Analysis of Contexts Vulnerable to Anti-Democratic Motives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2B0810-C11C-0E17-235F-B02476D17A79}"/>
              </a:ext>
            </a:extLst>
          </p:cNvPr>
          <p:cNvSpPr txBox="1"/>
          <p:nvPr/>
        </p:nvSpPr>
        <p:spPr>
          <a:xfrm>
            <a:off x="6769292" y="3826669"/>
            <a:ext cx="191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V-Forecast Models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852544-9DAB-00E8-CF25-D88A6D0F63D5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182017" y="2717734"/>
            <a:ext cx="2161013" cy="458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084BDC-A0C8-75B8-4C2E-F07FA647B7C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182017" y="3175953"/>
            <a:ext cx="2161013" cy="755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E95969-F319-6203-BF91-16A540F5B48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182017" y="3175953"/>
            <a:ext cx="2161013" cy="1970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33EA6B-F6B9-764B-F8D7-6153B58A8F5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393336" y="3175953"/>
            <a:ext cx="2729327" cy="737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827D7C-C7C5-8824-7BFF-D7A41B907C12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6458964" y="3931899"/>
            <a:ext cx="2663699" cy="1685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623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3D43C-BCCD-305A-58E8-D44EB39A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Calibri Light"/>
                <a:cs typeface="Calibri Light"/>
              </a:rPr>
              <a:t>Guidance, Engagement, Training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2C054-B890-3240-BAA8-88602E74C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libri Light"/>
                <a:ea typeface="Calibri" panose="020F0502020204030204"/>
                <a:cs typeface="Calibri" panose="020F0502020204030204"/>
              </a:rPr>
              <a:t>Develop guidance for journalists to conduct rhetorical analysis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dirty="0">
                <a:latin typeface="Calibri Light"/>
                <a:ea typeface="+mn-lt"/>
                <a:cs typeface="+mn-lt"/>
              </a:rPr>
              <a:t>Co-develop engagement strategy, training package, digital product to encourage media's regular use of analytics in reporting</a:t>
            </a:r>
            <a:endParaRPr lang="en-US" dirty="0">
              <a:latin typeface="Calibri Light"/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libri Light"/>
                <a:ea typeface="Calibri" panose="020F0502020204030204"/>
                <a:cs typeface="Calibri" panose="020F0502020204030204"/>
              </a:rPr>
              <a:t>Community management to enable sustained </a:t>
            </a:r>
            <a:r>
              <a:rPr lang="en-US" dirty="0">
                <a:latin typeface="Calibri Light"/>
                <a:ea typeface="Calibri Light"/>
                <a:cs typeface="Calibri Light"/>
              </a:rPr>
              <a:t>reporting on motivations driving </a:t>
            </a:r>
            <a:r>
              <a:rPr lang="en-US" dirty="0">
                <a:latin typeface="Calibri Light"/>
                <a:ea typeface="Calibri"/>
                <a:cs typeface="Calibri"/>
              </a:rPr>
              <a:t>anti-corruption reporting</a:t>
            </a:r>
          </a:p>
        </p:txBody>
      </p:sp>
    </p:spTree>
    <p:extLst>
      <p:ext uri="{BB962C8B-B14F-4D97-AF65-F5344CB8AC3E}">
        <p14:creationId xmlns:p14="http://schemas.microsoft.com/office/powerpoint/2010/main" val="850889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3D43C-BCCD-305A-58E8-D44EB39A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Technical Leadership Project  - Key Outputs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2C054-B890-3240-BAA8-88602E74C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Calibri Light"/>
                <a:ea typeface="+mn-lt"/>
                <a:cs typeface="+mn-lt"/>
              </a:rPr>
              <a:t>Literature review  </a:t>
            </a:r>
            <a:endParaRPr lang="en-US">
              <a:latin typeface="Calibri Light"/>
              <a:ea typeface="Calibri" panose="020F0502020204030204"/>
              <a:cs typeface="Calibri" panose="020F0502020204030204"/>
            </a:endParaRPr>
          </a:p>
          <a:p>
            <a:r>
              <a:rPr lang="en-US">
                <a:latin typeface="Calibri Light"/>
                <a:ea typeface="+mn-lt"/>
                <a:cs typeface="+mn-lt"/>
              </a:rPr>
              <a:t>Global anti-corruption campaign messaging lexicon</a:t>
            </a:r>
            <a:endParaRPr lang="en-US">
              <a:latin typeface="Calibri Light"/>
              <a:ea typeface="Calibri" panose="020F0502020204030204"/>
              <a:cs typeface="Calibri" panose="020F0502020204030204"/>
            </a:endParaRPr>
          </a:p>
          <a:p>
            <a:r>
              <a:rPr lang="en-US">
                <a:latin typeface="Calibri Light"/>
                <a:ea typeface="+mn-lt"/>
                <a:cs typeface="+mn-lt"/>
              </a:rPr>
              <a:t>Datasets and models for anti-corruption language analysis and forecasting</a:t>
            </a:r>
            <a:endParaRPr lang="en-US">
              <a:latin typeface="Calibri Light"/>
              <a:ea typeface="Calibri"/>
              <a:cs typeface="Calibri"/>
            </a:endParaRPr>
          </a:p>
          <a:p>
            <a:r>
              <a:rPr lang="en-US">
                <a:latin typeface="Calibri Light"/>
                <a:ea typeface="+mn-lt"/>
                <a:cs typeface="+mn-lt"/>
              </a:rPr>
              <a:t>Implementation guide and other training materials for anti-corruption partners</a:t>
            </a:r>
            <a:endParaRPr lang="en-US">
              <a:latin typeface="Calibri Light"/>
              <a:ea typeface="Calibri Light"/>
              <a:cs typeface="Calibri Light"/>
            </a:endParaRPr>
          </a:p>
          <a:p>
            <a:endParaRPr lang="en-US">
              <a:latin typeface="Calibri Light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0898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C606-5A99-819C-2286-6ECF4BDE8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975"/>
            <a:ext cx="10515600" cy="1584354"/>
          </a:xfrm>
        </p:spPr>
        <p:txBody>
          <a:bodyPr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Pilot Project</a:t>
            </a:r>
            <a:endParaRPr lang="en-US" sz="360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AE19B-9CE9-08AE-627D-67917F35D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400">
              <a:latin typeface="Calibri Light"/>
              <a:ea typeface="Calibri Light"/>
              <a:cs typeface="Calibri Light"/>
            </a:endParaRPr>
          </a:p>
          <a:p>
            <a:r>
              <a:rPr lang="en-US" sz="2400" b="1">
                <a:latin typeface="Calibri Light"/>
                <a:ea typeface="Calibri Light"/>
                <a:cs typeface="Calibri Light"/>
              </a:rPr>
              <a:t>Title: </a:t>
            </a:r>
            <a:r>
              <a:rPr lang="en-US" sz="2400">
                <a:latin typeface="Calibri Light"/>
                <a:ea typeface="+mn-lt"/>
                <a:cs typeface="+mn-lt"/>
              </a:rPr>
              <a:t>Effective Approaches to Building Multi-Stakeholder Action Against Transnational Corruption in Elections</a:t>
            </a:r>
            <a:endParaRPr lang="en-US" sz="2400">
              <a:latin typeface="Calibri Light"/>
              <a:ea typeface="Calibri"/>
              <a:cs typeface="Calibri"/>
            </a:endParaRPr>
          </a:p>
          <a:p>
            <a:r>
              <a:rPr lang="en-US" sz="2400" b="1">
                <a:latin typeface="Calibri Light"/>
                <a:ea typeface="Calibri"/>
                <a:cs typeface="Calibri"/>
              </a:rPr>
              <a:t>Implementing Partners</a:t>
            </a:r>
            <a:r>
              <a:rPr lang="en-US" sz="2400">
                <a:latin typeface="Calibri Light"/>
                <a:ea typeface="Calibri"/>
                <a:cs typeface="Calibri"/>
              </a:rPr>
              <a:t>: CEPPS/IFES, CIPE and Brookings Institution. CEPPS/NDI will provide critical support in administrative of subawards.</a:t>
            </a:r>
          </a:p>
          <a:p>
            <a:r>
              <a:rPr lang="en-US" sz="2400" b="1">
                <a:latin typeface="Calibri Light"/>
                <a:ea typeface="Calibri Light"/>
                <a:cs typeface="Calibri Light"/>
              </a:rPr>
              <a:t>Relevant DEPP Learning Question: </a:t>
            </a:r>
            <a:r>
              <a:rPr lang="en-US" sz="2400">
                <a:latin typeface="Calibri Light"/>
                <a:ea typeface="+mn-lt"/>
                <a:cs typeface="+mn-lt"/>
              </a:rPr>
              <a:t>What are effective programming approaches that can be used to activate multi-stakeholder coalitions for addressing transnational corruption? (5.1)</a:t>
            </a:r>
          </a:p>
          <a:p>
            <a:endParaRPr lang="en-US" sz="2400">
              <a:latin typeface="Calibri Light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673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E56911-C28D-27CB-7A09-36DA1EE53999}"/>
              </a:ext>
            </a:extLst>
          </p:cNvPr>
          <p:cNvSpPr/>
          <p:nvPr/>
        </p:nvSpPr>
        <p:spPr>
          <a:xfrm>
            <a:off x="9259065" y="5442911"/>
            <a:ext cx="2645433" cy="12076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DF4AB-CE5D-FEAE-78A6-D317280F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a typeface="Calibri Light"/>
                <a:cs typeface="Calibri Light"/>
              </a:rPr>
              <a:t>Pilot Project</a:t>
            </a:r>
            <a:endParaRPr lang="en-US" sz="3600" b="0" dirty="0">
              <a:ea typeface="Calibri Light"/>
              <a:cs typeface="Calibri Light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8A3F3AFB-F675-AA08-9983-4DBFF4E190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3851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2905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7A7BE7E808824FBD05F985704DAEA6" ma:contentTypeVersion="4" ma:contentTypeDescription="Create a new document." ma:contentTypeScope="" ma:versionID="3e2a508673a3461580faba4bfa67b7dc">
  <xsd:schema xmlns:xsd="http://www.w3.org/2001/XMLSchema" xmlns:xs="http://www.w3.org/2001/XMLSchema" xmlns:p="http://schemas.microsoft.com/office/2006/metadata/properties" xmlns:ns2="d1eddff4-f175-4ec2-a6cc-f4b4ad6ed6f0" targetNamespace="http://schemas.microsoft.com/office/2006/metadata/properties" ma:root="true" ma:fieldsID="f639a8cfcc13d041bc5e4b77e91b799a" ns2:_="">
    <xsd:import namespace="d1eddff4-f175-4ec2-a6cc-f4b4ad6ed6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eddff4-f175-4ec2-a6cc-f4b4ad6ed6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6FFBAE-3ED7-4B65-8325-3B528C385FCB}">
  <ds:schemaRefs>
    <ds:schemaRef ds:uri="d1eddff4-f175-4ec2-a6cc-f4b4ad6ed6f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12A97BF-0B94-4964-97EC-48AD46EECF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73301B-BA22-4A87-B27D-C479E18FAA74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d1eddff4-f175-4ec2-a6cc-f4b4ad6ed6f0"/>
    <ds:schemaRef ds:uri="http://purl.org/dc/dcmitype/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442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Office Theme</vt:lpstr>
      <vt:lpstr>Digital Detection</vt:lpstr>
      <vt:lpstr>Technical Leadership Project</vt:lpstr>
      <vt:lpstr>Technical Leadership Project  - Process</vt:lpstr>
      <vt:lpstr>Identifying Legitimate/Superficial/Fabricated Anticorruption Campaigns</vt:lpstr>
      <vt:lpstr>Understanding the Relationship Between Anticorruption Lexicon and Political Change</vt:lpstr>
      <vt:lpstr>Guidance, Engagement, Training</vt:lpstr>
      <vt:lpstr>Technical Leadership Project  - Key Outputs</vt:lpstr>
      <vt:lpstr>Pilot Project</vt:lpstr>
      <vt:lpstr>Pilot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Marcia Mundt</dc:creator>
  <cp:lastModifiedBy>Chelsea Dreher</cp:lastModifiedBy>
  <cp:revision>75</cp:revision>
  <dcterms:created xsi:type="dcterms:W3CDTF">2021-09-30T16:50:59Z</dcterms:created>
  <dcterms:modified xsi:type="dcterms:W3CDTF">2024-05-16T14:53:17Z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0x010100377A7BE7E808824FBD05F985704DAEA6</vt:lpwstr>
  </property>
  <property fmtid="{D5CDD505-2E9C-101B-9397-08002B2CF9AE}" pid="3" name="MediaServiceImageTags">
    <vt:lpwstr/>
  </property>
</Properties>
</file>