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ZoX+iQkIyqtlTGb+acfPofhgM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 Claudio de Souza Freitas" userId="35b3f2d6a68b51dc" providerId="LiveId" clId="{005D54D6-6CF1-4A48-8178-6772B5B4F7A3}"/>
    <pc:docChg chg="undo custSel delSld modSld">
      <pc:chgData name="Gian Claudio de Souza Freitas" userId="35b3f2d6a68b51dc" providerId="LiveId" clId="{005D54D6-6CF1-4A48-8178-6772B5B4F7A3}" dt="2022-06-29T20:46:12.538" v="418" actId="20577"/>
      <pc:docMkLst>
        <pc:docMk/>
      </pc:docMkLst>
      <pc:sldChg chg="modSp mod">
        <pc:chgData name="Gian Claudio de Souza Freitas" userId="35b3f2d6a68b51dc" providerId="LiveId" clId="{005D54D6-6CF1-4A48-8178-6772B5B4F7A3}" dt="2022-06-29T20:38:33.050" v="68" actId="20577"/>
        <pc:sldMkLst>
          <pc:docMk/>
          <pc:sldMk cId="0" sldId="256"/>
        </pc:sldMkLst>
        <pc:spChg chg="mod">
          <ac:chgData name="Gian Claudio de Souza Freitas" userId="35b3f2d6a68b51dc" providerId="LiveId" clId="{005D54D6-6CF1-4A48-8178-6772B5B4F7A3}" dt="2022-06-29T20:38:27.164" v="54" actId="404"/>
          <ac:spMkLst>
            <pc:docMk/>
            <pc:sldMk cId="0" sldId="256"/>
            <ac:spMk id="69" creationId="{00000000-0000-0000-0000-000000000000}"/>
          </ac:spMkLst>
        </pc:spChg>
        <pc:spChg chg="mod">
          <ac:chgData name="Gian Claudio de Souza Freitas" userId="35b3f2d6a68b51dc" providerId="LiveId" clId="{005D54D6-6CF1-4A48-8178-6772B5B4F7A3}" dt="2022-06-29T20:38:33.050" v="68" actId="20577"/>
          <ac:spMkLst>
            <pc:docMk/>
            <pc:sldMk cId="0" sldId="256"/>
            <ac:spMk id="70" creationId="{00000000-0000-0000-0000-000000000000}"/>
          </ac:spMkLst>
        </pc:spChg>
      </pc:sldChg>
      <pc:sldChg chg="del">
        <pc:chgData name="Gian Claudio de Souza Freitas" userId="35b3f2d6a68b51dc" providerId="LiveId" clId="{005D54D6-6CF1-4A48-8178-6772B5B4F7A3}" dt="2022-06-29T20:38:47.259" v="69" actId="2696"/>
        <pc:sldMkLst>
          <pc:docMk/>
          <pc:sldMk cId="0" sldId="257"/>
        </pc:sldMkLst>
      </pc:sldChg>
      <pc:sldChg chg="modSp mod">
        <pc:chgData name="Gian Claudio de Souza Freitas" userId="35b3f2d6a68b51dc" providerId="LiveId" clId="{005D54D6-6CF1-4A48-8178-6772B5B4F7A3}" dt="2022-06-29T20:46:12.538" v="418" actId="20577"/>
        <pc:sldMkLst>
          <pc:docMk/>
          <pc:sldMk cId="0" sldId="258"/>
        </pc:sldMkLst>
        <pc:spChg chg="mod">
          <ac:chgData name="Gian Claudio de Souza Freitas" userId="35b3f2d6a68b51dc" providerId="LiveId" clId="{005D54D6-6CF1-4A48-8178-6772B5B4F7A3}" dt="2022-06-29T20:45:46.042" v="404" actId="20577"/>
          <ac:spMkLst>
            <pc:docMk/>
            <pc:sldMk cId="0" sldId="258"/>
            <ac:spMk id="83" creationId="{00000000-0000-0000-0000-000000000000}"/>
          </ac:spMkLst>
        </pc:spChg>
        <pc:spChg chg="mod">
          <ac:chgData name="Gian Claudio de Souza Freitas" userId="35b3f2d6a68b51dc" providerId="LiveId" clId="{005D54D6-6CF1-4A48-8178-6772B5B4F7A3}" dt="2022-06-29T20:39:53.240" v="110"/>
          <ac:spMkLst>
            <pc:docMk/>
            <pc:sldMk cId="0" sldId="258"/>
            <ac:spMk id="84" creationId="{00000000-0000-0000-0000-000000000000}"/>
          </ac:spMkLst>
        </pc:spChg>
        <pc:spChg chg="mod">
          <ac:chgData name="Gian Claudio de Souza Freitas" userId="35b3f2d6a68b51dc" providerId="LiveId" clId="{005D54D6-6CF1-4A48-8178-6772B5B4F7A3}" dt="2022-06-29T20:46:12.538" v="418" actId="20577"/>
          <ac:spMkLst>
            <pc:docMk/>
            <pc:sldMk cId="0" sldId="258"/>
            <ac:spMk id="85" creationId="{00000000-0000-0000-0000-000000000000}"/>
          </ac:spMkLst>
        </pc:spChg>
      </pc:sldChg>
      <pc:sldChg chg="del">
        <pc:chgData name="Gian Claudio de Souza Freitas" userId="35b3f2d6a68b51dc" providerId="LiveId" clId="{005D54D6-6CF1-4A48-8178-6772B5B4F7A3}" dt="2022-06-29T20:39:59.926" v="111" actId="2696"/>
        <pc:sldMkLst>
          <pc:docMk/>
          <pc:sldMk cId="0" sldId="259"/>
        </pc:sldMkLst>
      </pc:sldChg>
      <pc:sldMasterChg chg="delSldLayout">
        <pc:chgData name="Gian Claudio de Souza Freitas" userId="35b3f2d6a68b51dc" providerId="LiveId" clId="{005D54D6-6CF1-4A48-8178-6772B5B4F7A3}" dt="2022-06-29T20:38:47.259" v="69" actId="2696"/>
        <pc:sldMasterMkLst>
          <pc:docMk/>
          <pc:sldMasterMk cId="0" sldId="2147483648"/>
        </pc:sldMasterMkLst>
        <pc:sldLayoutChg chg="del">
          <pc:chgData name="Gian Claudio de Souza Freitas" userId="35b3f2d6a68b51dc" providerId="LiveId" clId="{005D54D6-6CF1-4A48-8178-6772B5B4F7A3}" dt="2022-06-29T20:38:47.259" v="69" actId="2696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>
  <p:cSld name="Cap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 descr="Logotip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" y="0"/>
            <a:ext cx="1219123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talhes do exercício">
  <p:cSld name="Detalhes do exercíci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 descr="Uma imagem contendo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" y="0"/>
            <a:ext cx="1219123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>
  <p:cSld name="Duas Partes de Conteúd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0" descr="Uma imagem contendo Gráfic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" y="0"/>
            <a:ext cx="1219123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493483" y="3261380"/>
            <a:ext cx="3454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 / Módulo 8</a:t>
            </a:r>
            <a:endParaRPr dirty="0"/>
          </a:p>
        </p:txBody>
      </p:sp>
      <p:sp>
        <p:nvSpPr>
          <p:cNvPr id="69" name="Google Shape;69;p1"/>
          <p:cNvSpPr txBox="1"/>
          <p:nvPr/>
        </p:nvSpPr>
        <p:spPr>
          <a:xfrm>
            <a:off x="493483" y="3784600"/>
            <a:ext cx="6096002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8800" b="1" dirty="0">
                <a:solidFill>
                  <a:schemeClr val="lt1"/>
                </a:solidFill>
              </a:rPr>
              <a:t>Projeto 2</a:t>
            </a:r>
            <a:endParaRPr lang="pt-BR" sz="8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493483" y="6098923"/>
            <a:ext cx="60960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Gian Souza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/>
        </p:nvSpPr>
        <p:spPr>
          <a:xfrm>
            <a:off x="435428" y="1128713"/>
            <a:ext cx="6102532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rgbClr val="FFBF1A"/>
                </a:solidFill>
                <a:latin typeface="Arial"/>
                <a:ea typeface="Arial"/>
                <a:cs typeface="Arial"/>
                <a:sym typeface="Arial"/>
              </a:rPr>
              <a:t>A entrega desse exercício consiste em: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FFBF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Crie uma aplicação de agenda </a:t>
            </a:r>
            <a:r>
              <a:rPr lang="pt-BR" sz="1600" b="1">
                <a:solidFill>
                  <a:schemeClr val="bg1"/>
                </a:solidFill>
              </a:rPr>
              <a:t>de contatos;</a:t>
            </a:r>
            <a:endParaRPr lang="pt-BR" sz="1600" b="1" dirty="0">
              <a:solidFill>
                <a:schemeClr val="bg1"/>
              </a:solidFill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Construa uma tabela, nesta tabela teremos as colunas: nome e telefone;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Construa um formulário onde o usuário irá inserir o nome e telefone do contato e ao clicar em cadastrar uma linha será adicionada na tabela de contatos;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Publique a aplicação na </a:t>
            </a:r>
            <a:r>
              <a:rPr lang="pt-BR" sz="1600" b="1" dirty="0" err="1">
                <a:solidFill>
                  <a:schemeClr val="bg1"/>
                </a:solidFill>
              </a:rPr>
              <a:t>Vercel</a:t>
            </a:r>
            <a:r>
              <a:rPr lang="pt-BR" sz="1600" b="1" dirty="0">
                <a:solidFill>
                  <a:schemeClr val="bg1"/>
                </a:solidFill>
              </a:rPr>
              <a:t>, para isso será necessário criar um repositório no </a:t>
            </a:r>
            <a:r>
              <a:rPr lang="pt-BR" sz="1600" b="1" dirty="0" err="1">
                <a:solidFill>
                  <a:schemeClr val="bg1"/>
                </a:solidFill>
              </a:rPr>
              <a:t>Github</a:t>
            </a:r>
            <a:r>
              <a:rPr lang="pt-BR" sz="1600" b="1" dirty="0">
                <a:solidFill>
                  <a:schemeClr val="bg1"/>
                </a:solidFill>
              </a:rPr>
              <a:t> e alimenta-lo com o código do projeto;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Cole na plataforma o link do projeto publicado na </a:t>
            </a:r>
            <a:r>
              <a:rPr lang="pt-BR" sz="1600" b="1" dirty="0" err="1">
                <a:solidFill>
                  <a:schemeClr val="bg1"/>
                </a:solidFill>
              </a:rPr>
              <a:t>Vercel</a:t>
            </a:r>
            <a:r>
              <a:rPr lang="pt-BR" sz="1600" b="1" dirty="0">
                <a:solidFill>
                  <a:schemeClr val="bg1"/>
                </a:solidFill>
              </a:rPr>
              <a:t>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435428" y="162582"/>
            <a:ext cx="95315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MÓDULO </a:t>
            </a:r>
            <a:r>
              <a:rPr lang="pt-BR" sz="2800" b="1" dirty="0">
                <a:solidFill>
                  <a:schemeClr val="lt1"/>
                </a:solidFill>
              </a:rPr>
              <a:t>8</a:t>
            </a:r>
            <a:r>
              <a:rPr lang="pt-B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│Projeto 2</a:t>
            </a:r>
            <a:endParaRPr lang="pt-BR" sz="2800" b="1" dirty="0"/>
          </a:p>
        </p:txBody>
      </p:sp>
      <p:sp>
        <p:nvSpPr>
          <p:cNvPr id="85" name="Google Shape;85;p3"/>
          <p:cNvSpPr txBox="1"/>
          <p:nvPr/>
        </p:nvSpPr>
        <p:spPr>
          <a:xfrm rot="-5400000">
            <a:off x="-685825" y="5707719"/>
            <a:ext cx="1818616" cy="30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Gian Souza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/>
        </p:nvSpPr>
        <p:spPr>
          <a:xfrm>
            <a:off x="1175657" y="4684486"/>
            <a:ext cx="4238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rgbClr val="2C0E74"/>
                </a:solidFill>
              </a:rPr>
              <a:t>BOM EXERCÍCIO!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109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Capelari de Carvalho</dc:creator>
  <cp:lastModifiedBy>Gian Claudio de Souza Freitas</cp:lastModifiedBy>
  <cp:revision>11</cp:revision>
  <dcterms:created xsi:type="dcterms:W3CDTF">2022-06-02T14:10:08Z</dcterms:created>
  <dcterms:modified xsi:type="dcterms:W3CDTF">2022-07-23T13:19:12Z</dcterms:modified>
</cp:coreProperties>
</file>