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ZoX+iQkIyqtlTGb+acfPofhgM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1A"/>
    <a:srgbClr val="2C0E74"/>
    <a:srgbClr val="FF4B24"/>
    <a:srgbClr val="FE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6D13F-41C8-4435-86A7-6F3E42303B60}" v="597" dt="2022-06-29T20:09:54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6" Type="http://customschemas.google.com/relationships/presentationmetadata" Target="metadata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6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Claudio de Souza Freitas" userId="35b3f2d6a68b51dc" providerId="LiveId" clId="{1C66D13F-41C8-4435-86A7-6F3E42303B60}"/>
    <pc:docChg chg="undo custSel addSld delSld modSld sldOrd">
      <pc:chgData name="Gian Claudio de Souza Freitas" userId="35b3f2d6a68b51dc" providerId="LiveId" clId="{1C66D13F-41C8-4435-86A7-6F3E42303B60}" dt="2022-06-29T20:33:45.835" v="1905" actId="20577"/>
      <pc:docMkLst>
        <pc:docMk/>
      </pc:docMkLst>
      <pc:sldChg chg="modSp mod">
        <pc:chgData name="Gian Claudio de Souza Freitas" userId="35b3f2d6a68b51dc" providerId="LiveId" clId="{1C66D13F-41C8-4435-86A7-6F3E42303B60}" dt="2022-06-29T00:17:46.373" v="49" actId="20577"/>
        <pc:sldMkLst>
          <pc:docMk/>
          <pc:sldMk cId="0" sldId="256"/>
        </pc:sldMkLst>
        <pc:spChg chg="mod">
          <ac:chgData name="Gian Claudio de Souza Freitas" userId="35b3f2d6a68b51dc" providerId="LiveId" clId="{1C66D13F-41C8-4435-86A7-6F3E42303B60}" dt="2022-06-29T00:17:31.328" v="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Gian Claudio de Souza Freitas" userId="35b3f2d6a68b51dc" providerId="LiveId" clId="{1C66D13F-41C8-4435-86A7-6F3E42303B60}" dt="2022-06-29T00:17:46.373" v="49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 mod modAnim modNotesTx">
        <pc:chgData name="Gian Claudio de Souza Freitas" userId="35b3f2d6a68b51dc" providerId="LiveId" clId="{1C66D13F-41C8-4435-86A7-6F3E42303B60}" dt="2022-06-29T19:42:14.252" v="627" actId="20577"/>
        <pc:sldMkLst>
          <pc:docMk/>
          <pc:sldMk cId="1660793679" sldId="262"/>
        </pc:sldMkLst>
        <pc:spChg chg="mod">
          <ac:chgData name="Gian Claudio de Souza Freitas" userId="35b3f2d6a68b51dc" providerId="LiveId" clId="{1C66D13F-41C8-4435-86A7-6F3E42303B60}" dt="2022-06-29T19:42:14.252" v="627" actId="20577"/>
          <ac:spMkLst>
            <pc:docMk/>
            <pc:sldMk cId="1660793679" sldId="262"/>
            <ac:spMk id="83" creationId="{00000000-0000-0000-0000-000000000000}"/>
          </ac:spMkLst>
        </pc:spChg>
        <pc:spChg chg="mod">
          <ac:chgData name="Gian Claudio de Souza Freitas" userId="35b3f2d6a68b51dc" providerId="LiveId" clId="{1C66D13F-41C8-4435-86A7-6F3E42303B60}" dt="2022-06-29T19:36:54" v="322"/>
          <ac:spMkLst>
            <pc:docMk/>
            <pc:sldMk cId="1660793679" sldId="262"/>
            <ac:spMk id="84" creationId="{00000000-0000-0000-0000-000000000000}"/>
          </ac:spMkLst>
        </pc:spChg>
      </pc:sldChg>
      <pc:sldChg chg="del">
        <pc:chgData name="Gian Claudio de Souza Freitas" userId="35b3f2d6a68b51dc" providerId="LiveId" clId="{1C66D13F-41C8-4435-86A7-6F3E42303B60}" dt="2022-06-29T00:20:42.041" v="307" actId="47"/>
        <pc:sldMkLst>
          <pc:docMk/>
          <pc:sldMk cId="1187932050" sldId="263"/>
        </pc:sldMkLst>
      </pc:sldChg>
      <pc:sldChg chg="add">
        <pc:chgData name="Gian Claudio de Souza Freitas" userId="35b3f2d6a68b51dc" providerId="LiveId" clId="{1C66D13F-41C8-4435-86A7-6F3E42303B60}" dt="2022-06-29T19:36:41.442" v="321" actId="2890"/>
        <pc:sldMkLst>
          <pc:docMk/>
          <pc:sldMk cId="1360283206" sldId="263"/>
        </pc:sldMkLst>
      </pc:sldChg>
      <pc:sldChg chg="modSp add del mod">
        <pc:chgData name="Gian Claudio de Souza Freitas" userId="35b3f2d6a68b51dc" providerId="LiveId" clId="{1C66D13F-41C8-4435-86A7-6F3E42303B60}" dt="2022-06-29T19:42:35.797" v="640" actId="2696"/>
        <pc:sldMkLst>
          <pc:docMk/>
          <pc:sldMk cId="1968132443" sldId="264"/>
        </pc:sldMkLst>
        <pc:spChg chg="mod">
          <ac:chgData name="Gian Claudio de Souza Freitas" userId="35b3f2d6a68b51dc" providerId="LiveId" clId="{1C66D13F-41C8-4435-86A7-6F3E42303B60}" dt="2022-06-29T19:42:32.318" v="639" actId="1076"/>
          <ac:spMkLst>
            <pc:docMk/>
            <pc:sldMk cId="1968132443" sldId="264"/>
            <ac:spMk id="83" creationId="{00000000-0000-0000-0000-000000000000}"/>
          </ac:spMkLst>
        </pc:spChg>
        <pc:spChg chg="mod">
          <ac:chgData name="Gian Claudio de Souza Freitas" userId="35b3f2d6a68b51dc" providerId="LiveId" clId="{1C66D13F-41C8-4435-86A7-6F3E42303B60}" dt="2022-06-29T19:42:27.068" v="637" actId="20577"/>
          <ac:spMkLst>
            <pc:docMk/>
            <pc:sldMk cId="1968132443" sldId="264"/>
            <ac:spMk id="84" creationId="{00000000-0000-0000-0000-000000000000}"/>
          </ac:spMkLst>
        </pc:spChg>
      </pc:sldChg>
      <pc:sldChg chg="del">
        <pc:chgData name="Gian Claudio de Souza Freitas" userId="35b3f2d6a68b51dc" providerId="LiveId" clId="{1C66D13F-41C8-4435-86A7-6F3E42303B60}" dt="2022-06-29T00:20:42.863" v="308" actId="47"/>
        <pc:sldMkLst>
          <pc:docMk/>
          <pc:sldMk cId="2645427569" sldId="264"/>
        </pc:sldMkLst>
      </pc:sldChg>
      <pc:sldChg chg="addSp modSp add mod modAnim">
        <pc:chgData name="Gian Claudio de Souza Freitas" userId="35b3f2d6a68b51dc" providerId="LiveId" clId="{1C66D13F-41C8-4435-86A7-6F3E42303B60}" dt="2022-06-29T20:13:00.515" v="1695" actId="20577"/>
        <pc:sldMkLst>
          <pc:docMk/>
          <pc:sldMk cId="3559803739" sldId="264"/>
        </pc:sldMkLst>
        <pc:spChg chg="mod">
          <ac:chgData name="Gian Claudio de Souza Freitas" userId="35b3f2d6a68b51dc" providerId="LiveId" clId="{1C66D13F-41C8-4435-86A7-6F3E42303B60}" dt="2022-06-29T19:58:27.540" v="697" actId="20577"/>
          <ac:spMkLst>
            <pc:docMk/>
            <pc:sldMk cId="3559803739" sldId="264"/>
            <ac:spMk id="83" creationId="{00000000-0000-0000-0000-000000000000}"/>
          </ac:spMkLst>
        </pc:spChg>
        <pc:graphicFrameChg chg="add mod modGraphic">
          <ac:chgData name="Gian Claudio de Souza Freitas" userId="35b3f2d6a68b51dc" providerId="LiveId" clId="{1C66D13F-41C8-4435-86A7-6F3E42303B60}" dt="2022-06-29T20:13:00.515" v="1695" actId="20577"/>
          <ac:graphicFrameMkLst>
            <pc:docMk/>
            <pc:sldMk cId="3559803739" sldId="264"/>
            <ac:graphicFrameMk id="2" creationId="{0F45633D-0E2C-44FD-01D2-42252E9C933C}"/>
          </ac:graphicFrameMkLst>
        </pc:graphicFrameChg>
      </pc:sldChg>
      <pc:sldChg chg="modSp add mod ord modAnim">
        <pc:chgData name="Gian Claudio de Souza Freitas" userId="35b3f2d6a68b51dc" providerId="LiveId" clId="{1C66D13F-41C8-4435-86A7-6F3E42303B60}" dt="2022-06-29T20:09:54.523" v="1617" actId="20577"/>
        <pc:sldMkLst>
          <pc:docMk/>
          <pc:sldMk cId="2798084220" sldId="265"/>
        </pc:sldMkLst>
        <pc:spChg chg="mod">
          <ac:chgData name="Gian Claudio de Souza Freitas" userId="35b3f2d6a68b51dc" providerId="LiveId" clId="{1C66D13F-41C8-4435-86A7-6F3E42303B60}" dt="2022-06-29T20:09:54.523" v="1617" actId="20577"/>
          <ac:spMkLst>
            <pc:docMk/>
            <pc:sldMk cId="2798084220" sldId="265"/>
            <ac:spMk id="83" creationId="{00000000-0000-0000-0000-000000000000}"/>
          </ac:spMkLst>
        </pc:spChg>
      </pc:sldChg>
      <pc:sldChg chg="new del">
        <pc:chgData name="Gian Claudio de Souza Freitas" userId="35b3f2d6a68b51dc" providerId="LiveId" clId="{1C66D13F-41C8-4435-86A7-6F3E42303B60}" dt="2022-06-29T20:03:07.633" v="1190" actId="2696"/>
        <pc:sldMkLst>
          <pc:docMk/>
          <pc:sldMk cId="3486395460" sldId="265"/>
        </pc:sldMkLst>
      </pc:sldChg>
      <pc:sldChg chg="modSp add mod">
        <pc:chgData name="Gian Claudio de Souza Freitas" userId="35b3f2d6a68b51dc" providerId="LiveId" clId="{1C66D13F-41C8-4435-86A7-6F3E42303B60}" dt="2022-06-29T20:11:00.635" v="1682" actId="20577"/>
        <pc:sldMkLst>
          <pc:docMk/>
          <pc:sldMk cId="3992415182" sldId="266"/>
        </pc:sldMkLst>
        <pc:spChg chg="mod">
          <ac:chgData name="Gian Claudio de Souza Freitas" userId="35b3f2d6a68b51dc" providerId="LiveId" clId="{1C66D13F-41C8-4435-86A7-6F3E42303B60}" dt="2022-06-29T20:11:00.635" v="1682" actId="20577"/>
          <ac:spMkLst>
            <pc:docMk/>
            <pc:sldMk cId="3992415182" sldId="266"/>
            <ac:spMk id="83" creationId="{00000000-0000-0000-0000-000000000000}"/>
          </ac:spMkLst>
        </pc:spChg>
      </pc:sldChg>
      <pc:sldChg chg="modSp add mod">
        <pc:chgData name="Gian Claudio de Souza Freitas" userId="35b3f2d6a68b51dc" providerId="LiveId" clId="{1C66D13F-41C8-4435-86A7-6F3E42303B60}" dt="2022-06-29T20:33:45.835" v="1905" actId="20577"/>
        <pc:sldMkLst>
          <pc:docMk/>
          <pc:sldMk cId="3187986983" sldId="267"/>
        </pc:sldMkLst>
        <pc:spChg chg="mod">
          <ac:chgData name="Gian Claudio de Souza Freitas" userId="35b3f2d6a68b51dc" providerId="LiveId" clId="{1C66D13F-41C8-4435-86A7-6F3E42303B60}" dt="2022-06-29T20:33:45.835" v="1905" actId="20577"/>
          <ac:spMkLst>
            <pc:docMk/>
            <pc:sldMk cId="3187986983" sldId="267"/>
            <ac:spMk id="83" creationId="{00000000-0000-0000-0000-000000000000}"/>
          </ac:spMkLst>
        </pc:spChg>
      </pc:sldChg>
    </pc:docChg>
  </pc:docChgLst>
  <pc:docChgLst>
    <pc:chgData name="Gian Claudio de Souza Freitas" userId="35b3f2d6a68b51dc" providerId="LiveId" clId="{89C199E4-09DD-4EF9-B55C-D19DAAB394D9}"/>
    <pc:docChg chg="undo custSel addSld delSld modSld">
      <pc:chgData name="Gian Claudio de Souza Freitas" userId="35b3f2d6a68b51dc" providerId="LiveId" clId="{89C199E4-09DD-4EF9-B55C-D19DAAB394D9}" dt="2022-06-25T16:40:02.585" v="1246" actId="313"/>
      <pc:docMkLst>
        <pc:docMk/>
      </pc:docMkLst>
      <pc:sldChg chg="modSp mod">
        <pc:chgData name="Gian Claudio de Souza Freitas" userId="35b3f2d6a68b51dc" providerId="LiveId" clId="{89C199E4-09DD-4EF9-B55C-D19DAAB394D9}" dt="2022-06-25T12:33:08.841" v="64" actId="20577"/>
        <pc:sldMkLst>
          <pc:docMk/>
          <pc:sldMk cId="0" sldId="256"/>
        </pc:sldMkLst>
        <pc:spChg chg="mod">
          <ac:chgData name="Gian Claudio de Souza Freitas" userId="35b3f2d6a68b51dc" providerId="LiveId" clId="{89C199E4-09DD-4EF9-B55C-D19DAAB394D9}" dt="2022-06-25T12:32:38.832" v="3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Gian Claudio de Souza Freitas" userId="35b3f2d6a68b51dc" providerId="LiveId" clId="{89C199E4-09DD-4EF9-B55C-D19DAAB394D9}" dt="2022-06-25T12:33:08.841" v="64" actId="20577"/>
          <ac:spMkLst>
            <pc:docMk/>
            <pc:sldMk cId="0" sldId="256"/>
            <ac:spMk id="69" creationId="{00000000-0000-0000-0000-000000000000}"/>
          </ac:spMkLst>
        </pc:spChg>
      </pc:sldChg>
      <pc:sldChg chg="del">
        <pc:chgData name="Gian Claudio de Souza Freitas" userId="35b3f2d6a68b51dc" providerId="LiveId" clId="{89C199E4-09DD-4EF9-B55C-D19DAAB394D9}" dt="2022-06-25T12:32:22.955" v="1" actId="47"/>
        <pc:sldMkLst>
          <pc:docMk/>
          <pc:sldMk cId="0" sldId="258"/>
        </pc:sldMkLst>
      </pc:sldChg>
      <pc:sldChg chg="del">
        <pc:chgData name="Gian Claudio de Souza Freitas" userId="35b3f2d6a68b51dc" providerId="LiveId" clId="{89C199E4-09DD-4EF9-B55C-D19DAAB394D9}" dt="2022-06-25T12:32:22.048" v="0" actId="47"/>
        <pc:sldMkLst>
          <pc:docMk/>
          <pc:sldMk cId="2647016837" sldId="261"/>
        </pc:sldMkLst>
      </pc:sldChg>
      <pc:sldChg chg="delSp modSp mod modNotesTx">
        <pc:chgData name="Gian Claudio de Souza Freitas" userId="35b3f2d6a68b51dc" providerId="LiveId" clId="{89C199E4-09DD-4EF9-B55C-D19DAAB394D9}" dt="2022-06-25T16:40:02.585" v="1246" actId="313"/>
        <pc:sldMkLst>
          <pc:docMk/>
          <pc:sldMk cId="1660793679" sldId="262"/>
        </pc:sldMkLst>
        <pc:spChg chg="mod">
          <ac:chgData name="Gian Claudio de Souza Freitas" userId="35b3f2d6a68b51dc" providerId="LiveId" clId="{89C199E4-09DD-4EF9-B55C-D19DAAB394D9}" dt="2022-06-25T12:38:03.483" v="403" actId="20577"/>
          <ac:spMkLst>
            <pc:docMk/>
            <pc:sldMk cId="1660793679" sldId="262"/>
            <ac:spMk id="83" creationId="{00000000-0000-0000-0000-000000000000}"/>
          </ac:spMkLst>
        </pc:spChg>
        <pc:spChg chg="mod">
          <ac:chgData name="Gian Claudio de Souza Freitas" userId="35b3f2d6a68b51dc" providerId="LiveId" clId="{89C199E4-09DD-4EF9-B55C-D19DAAB394D9}" dt="2022-06-25T12:33:18.810" v="70" actId="20577"/>
          <ac:spMkLst>
            <pc:docMk/>
            <pc:sldMk cId="1660793679" sldId="262"/>
            <ac:spMk id="84" creationId="{00000000-0000-0000-0000-000000000000}"/>
          </ac:spMkLst>
        </pc:spChg>
        <pc:picChg chg="del">
          <ac:chgData name="Gian Claudio de Souza Freitas" userId="35b3f2d6a68b51dc" providerId="LiveId" clId="{89C199E4-09DD-4EF9-B55C-D19DAAB394D9}" dt="2022-06-25T12:32:26.024" v="4" actId="478"/>
          <ac:picMkLst>
            <pc:docMk/>
            <pc:sldMk cId="1660793679" sldId="262"/>
            <ac:picMk id="6" creationId="{0F67692E-7400-E29A-6CE8-D8C913F48AD2}"/>
          </ac:picMkLst>
        </pc:picChg>
        <pc:picChg chg="del">
          <ac:chgData name="Gian Claudio de Souza Freitas" userId="35b3f2d6a68b51dc" providerId="LiveId" clId="{89C199E4-09DD-4EF9-B55C-D19DAAB394D9}" dt="2022-06-25T12:32:24.906" v="2" actId="478"/>
          <ac:picMkLst>
            <pc:docMk/>
            <pc:sldMk cId="1660793679" sldId="262"/>
            <ac:picMk id="10" creationId="{D1C46D12-8E64-C9E4-4881-D27CD829257E}"/>
          </ac:picMkLst>
        </pc:picChg>
        <pc:picChg chg="del">
          <ac:chgData name="Gian Claudio de Souza Freitas" userId="35b3f2d6a68b51dc" providerId="LiveId" clId="{89C199E4-09DD-4EF9-B55C-D19DAAB394D9}" dt="2022-06-25T12:32:25.424" v="3" actId="478"/>
          <ac:picMkLst>
            <pc:docMk/>
            <pc:sldMk cId="1660793679" sldId="262"/>
            <ac:picMk id="12" creationId="{250ED725-EB28-B9B0-084B-42CF66FDCFCC}"/>
          </ac:picMkLst>
        </pc:picChg>
      </pc:sldChg>
      <pc:sldChg chg="modSp add mod">
        <pc:chgData name="Gian Claudio de Souza Freitas" userId="35b3f2d6a68b51dc" providerId="LiveId" clId="{89C199E4-09DD-4EF9-B55C-D19DAAB394D9}" dt="2022-06-25T12:41:55.228" v="1004" actId="20577"/>
        <pc:sldMkLst>
          <pc:docMk/>
          <pc:sldMk cId="1187932050" sldId="263"/>
        </pc:sldMkLst>
        <pc:spChg chg="mod">
          <ac:chgData name="Gian Claudio de Souza Freitas" userId="35b3f2d6a68b51dc" providerId="LiveId" clId="{89C199E4-09DD-4EF9-B55C-D19DAAB394D9}" dt="2022-06-25T12:41:55.228" v="1004" actId="20577"/>
          <ac:spMkLst>
            <pc:docMk/>
            <pc:sldMk cId="1187932050" sldId="263"/>
            <ac:spMk id="83" creationId="{00000000-0000-0000-0000-000000000000}"/>
          </ac:spMkLst>
        </pc:spChg>
      </pc:sldChg>
      <pc:sldChg chg="modSp add mod modNotesTx">
        <pc:chgData name="Gian Claudio de Souza Freitas" userId="35b3f2d6a68b51dc" providerId="LiveId" clId="{89C199E4-09DD-4EF9-B55C-D19DAAB394D9}" dt="2022-06-25T12:43:47.984" v="1243" actId="20577"/>
        <pc:sldMkLst>
          <pc:docMk/>
          <pc:sldMk cId="2645427569" sldId="264"/>
        </pc:sldMkLst>
        <pc:spChg chg="mod">
          <ac:chgData name="Gian Claudio de Souza Freitas" userId="35b3f2d6a68b51dc" providerId="LiveId" clId="{89C199E4-09DD-4EF9-B55C-D19DAAB394D9}" dt="2022-06-25T12:42:54.610" v="1108" actId="20577"/>
          <ac:spMkLst>
            <pc:docMk/>
            <pc:sldMk cId="2645427569" sldId="264"/>
            <ac:spMk id="83" creationId="{00000000-0000-0000-0000-000000000000}"/>
          </ac:spMkLst>
        </pc:spChg>
      </pc:sldChg>
    </pc:docChg>
  </pc:docChgLst>
  <pc:docChgLst>
    <pc:chgData name="Gian Claudio de Souza Freitas" userId="35b3f2d6a68b51dc" providerId="LiveId" clId="{D180629D-3A35-4809-921C-7E88E814EEAF}"/>
    <pc:docChg chg="undo custSel addSld delSld modSld sldOrd">
      <pc:chgData name="Gian Claudio de Souza Freitas" userId="35b3f2d6a68b51dc" providerId="LiveId" clId="{D180629D-3A35-4809-921C-7E88E814EEAF}" dt="2022-06-25T02:28:01.295" v="846" actId="208"/>
      <pc:docMkLst>
        <pc:docMk/>
      </pc:docMkLst>
      <pc:sldChg chg="addSp delSp modSp mod modTransition delAnim">
        <pc:chgData name="Gian Claudio de Souza Freitas" userId="35b3f2d6a68b51dc" providerId="LiveId" clId="{D180629D-3A35-4809-921C-7E88E814EEAF}" dt="2022-06-25T01:56:52.686" v="685"/>
        <pc:sldMkLst>
          <pc:docMk/>
          <pc:sldMk cId="0" sldId="256"/>
        </pc:sldMkLst>
        <pc:spChg chg="mod">
          <ac:chgData name="Gian Claudio de Souza Freitas" userId="35b3f2d6a68b51dc" providerId="LiveId" clId="{D180629D-3A35-4809-921C-7E88E814EEAF}" dt="2022-06-23T15:57:44.336" v="0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Gian Claudio de Souza Freitas" userId="35b3f2d6a68b51dc" providerId="LiveId" clId="{D180629D-3A35-4809-921C-7E88E814EEAF}" dt="2022-06-23T15:58:06.236" v="55" actId="404"/>
          <ac:spMkLst>
            <pc:docMk/>
            <pc:sldMk cId="0" sldId="256"/>
            <ac:spMk id="69" creationId="{00000000-0000-0000-0000-000000000000}"/>
          </ac:spMkLst>
        </pc:spChg>
        <pc:spChg chg="mod">
          <ac:chgData name="Gian Claudio de Souza Freitas" userId="35b3f2d6a68b51dc" providerId="LiveId" clId="{D180629D-3A35-4809-921C-7E88E814EEAF}" dt="2022-06-23T15:57:49.852" v="10" actId="20577"/>
          <ac:spMkLst>
            <pc:docMk/>
            <pc:sldMk cId="0" sldId="256"/>
            <ac:spMk id="70" creationId="{00000000-0000-0000-0000-000000000000}"/>
          </ac:spMkLst>
        </pc:spChg>
        <pc:picChg chg="add del mod">
          <ac:chgData name="Gian Claudio de Souza Freitas" userId="35b3f2d6a68b51dc" providerId="LiveId" clId="{D180629D-3A35-4809-921C-7E88E814EEAF}" dt="2022-06-25T01:53:59.406" v="682" actId="478"/>
          <ac:picMkLst>
            <pc:docMk/>
            <pc:sldMk cId="0" sldId="256"/>
            <ac:picMk id="2" creationId="{0E08483D-D9BB-37B9-547C-570911758E4D}"/>
          </ac:picMkLst>
        </pc:picChg>
      </pc:sldChg>
      <pc:sldChg chg="modSp del mod ord">
        <pc:chgData name="Gian Claudio de Souza Freitas" userId="35b3f2d6a68b51dc" providerId="LiveId" clId="{D180629D-3A35-4809-921C-7E88E814EEAF}" dt="2022-06-25T01:54:17.902" v="683" actId="2696"/>
        <pc:sldMkLst>
          <pc:docMk/>
          <pc:sldMk cId="0" sldId="257"/>
        </pc:sldMkLst>
        <pc:spChg chg="mod">
          <ac:chgData name="Gian Claudio de Souza Freitas" userId="35b3f2d6a68b51dc" providerId="LiveId" clId="{D180629D-3A35-4809-921C-7E88E814EEAF}" dt="2022-06-23T16:03:39.165" v="97" actId="14100"/>
          <ac:spMkLst>
            <pc:docMk/>
            <pc:sldMk cId="0" sldId="257"/>
            <ac:spMk id="75" creationId="{00000000-0000-0000-0000-000000000000}"/>
          </ac:spMkLst>
        </pc:spChg>
      </pc:sldChg>
      <pc:sldChg chg="addSp delSp modSp mod ord modTransition delAnim">
        <pc:chgData name="Gian Claudio de Souza Freitas" userId="35b3f2d6a68b51dc" providerId="LiveId" clId="{D180629D-3A35-4809-921C-7E88E814EEAF}" dt="2022-06-25T02:28:01.295" v="846" actId="208"/>
        <pc:sldMkLst>
          <pc:docMk/>
          <pc:sldMk cId="0" sldId="258"/>
        </pc:sldMkLst>
        <pc:spChg chg="add mod">
          <ac:chgData name="Gian Claudio de Souza Freitas" userId="35b3f2d6a68b51dc" providerId="LiveId" clId="{D180629D-3A35-4809-921C-7E88E814EEAF}" dt="2022-06-25T02:28:01.295" v="846" actId="208"/>
          <ac:spMkLst>
            <pc:docMk/>
            <pc:sldMk cId="0" sldId="258"/>
            <ac:spMk id="7" creationId="{01A37482-94A4-563D-0C1A-F1445F5C1E13}"/>
          </ac:spMkLst>
        </pc:spChg>
        <pc:spChg chg="mod">
          <ac:chgData name="Gian Claudio de Souza Freitas" userId="35b3f2d6a68b51dc" providerId="LiveId" clId="{D180629D-3A35-4809-921C-7E88E814EEAF}" dt="2022-06-25T02:18:36.594" v="797" actId="20577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ian Claudio de Souza Freitas" userId="35b3f2d6a68b51dc" providerId="LiveId" clId="{D180629D-3A35-4809-921C-7E88E814EEAF}" dt="2022-06-23T16:06:54.708" v="141" actId="14100"/>
          <ac:spMkLst>
            <pc:docMk/>
            <pc:sldMk cId="0" sldId="258"/>
            <ac:spMk id="84" creationId="{00000000-0000-0000-0000-000000000000}"/>
          </ac:spMkLst>
        </pc:spChg>
        <pc:spChg chg="mod">
          <ac:chgData name="Gian Claudio de Souza Freitas" userId="35b3f2d6a68b51dc" providerId="LiveId" clId="{D180629D-3A35-4809-921C-7E88E814EEAF}" dt="2022-06-23T16:08:13.872" v="151" actId="20577"/>
          <ac:spMkLst>
            <pc:docMk/>
            <pc:sldMk cId="0" sldId="258"/>
            <ac:spMk id="85" creationId="{00000000-0000-0000-0000-000000000000}"/>
          </ac:spMkLst>
        </pc:spChg>
        <pc:picChg chg="add del mod">
          <ac:chgData name="Gian Claudio de Souza Freitas" userId="35b3f2d6a68b51dc" providerId="LiveId" clId="{D180629D-3A35-4809-921C-7E88E814EEAF}" dt="2022-06-25T01:28:02.003" v="208" actId="478"/>
          <ac:picMkLst>
            <pc:docMk/>
            <pc:sldMk cId="0" sldId="258"/>
            <ac:picMk id="2" creationId="{CC02EAED-D421-3512-2A5C-EC6ED83693E5}"/>
          </ac:picMkLst>
        </pc:picChg>
        <pc:picChg chg="add del mod">
          <ac:chgData name="Gian Claudio de Souza Freitas" userId="35b3f2d6a68b51dc" providerId="LiveId" clId="{D180629D-3A35-4809-921C-7E88E814EEAF}" dt="2022-06-25T02:25:55.146" v="827" actId="478"/>
          <ac:picMkLst>
            <pc:docMk/>
            <pc:sldMk cId="0" sldId="258"/>
            <ac:picMk id="3" creationId="{0BBF3040-6B9D-CF5F-99D0-2D5CBE83BBB2}"/>
          </ac:picMkLst>
        </pc:picChg>
        <pc:picChg chg="add del mod">
          <ac:chgData name="Gian Claudio de Souza Freitas" userId="35b3f2d6a68b51dc" providerId="LiveId" clId="{D180629D-3A35-4809-921C-7E88E814EEAF}" dt="2022-06-25T01:28:45.713" v="216" actId="478"/>
          <ac:picMkLst>
            <pc:docMk/>
            <pc:sldMk cId="0" sldId="258"/>
            <ac:picMk id="4" creationId="{4A4EA329-FACE-BD08-F4B7-26B7D6E75A36}"/>
          </ac:picMkLst>
        </pc:picChg>
        <pc:picChg chg="add del mod">
          <ac:chgData name="Gian Claudio de Souza Freitas" userId="35b3f2d6a68b51dc" providerId="LiveId" clId="{D180629D-3A35-4809-921C-7E88E814EEAF}" dt="2022-06-25T02:26:15.948" v="834" actId="478"/>
          <ac:picMkLst>
            <pc:docMk/>
            <pc:sldMk cId="0" sldId="258"/>
            <ac:picMk id="5" creationId="{E6FEF463-F1E9-94DE-B01E-6F71A763B671}"/>
          </ac:picMkLst>
        </pc:picChg>
        <pc:picChg chg="add del mod">
          <ac:chgData name="Gian Claudio de Souza Freitas" userId="35b3f2d6a68b51dc" providerId="LiveId" clId="{D180629D-3A35-4809-921C-7E88E814EEAF}" dt="2022-06-25T02:21:08.890" v="814" actId="478"/>
          <ac:picMkLst>
            <pc:docMk/>
            <pc:sldMk cId="0" sldId="258"/>
            <ac:picMk id="6" creationId="{0F67692E-7400-E29A-6CE8-D8C913F48AD2}"/>
          </ac:picMkLst>
        </pc:picChg>
        <pc:picChg chg="add del mod">
          <ac:chgData name="Gian Claudio de Souza Freitas" userId="35b3f2d6a68b51dc" providerId="LiveId" clId="{D180629D-3A35-4809-921C-7E88E814EEAF}" dt="2022-06-25T01:30:19.863" v="229" actId="478"/>
          <ac:picMkLst>
            <pc:docMk/>
            <pc:sldMk cId="0" sldId="258"/>
            <ac:picMk id="8" creationId="{3B735B00-0C03-E7AB-713D-41CF07060266}"/>
          </ac:picMkLst>
        </pc:picChg>
        <pc:picChg chg="add del mod">
          <ac:chgData name="Gian Claudio de Souza Freitas" userId="35b3f2d6a68b51dc" providerId="LiveId" clId="{D180629D-3A35-4809-921C-7E88E814EEAF}" dt="2022-06-25T02:18:41.213" v="801" actId="478"/>
          <ac:picMkLst>
            <pc:docMk/>
            <pc:sldMk cId="0" sldId="258"/>
            <ac:picMk id="10" creationId="{D1C46D12-8E64-C9E4-4881-D27CD829257E}"/>
          </ac:picMkLst>
        </pc:picChg>
        <pc:picChg chg="add del mod">
          <ac:chgData name="Gian Claudio de Souza Freitas" userId="35b3f2d6a68b51dc" providerId="LiveId" clId="{D180629D-3A35-4809-921C-7E88E814EEAF}" dt="2022-06-25T02:18:40.882" v="800" actId="478"/>
          <ac:picMkLst>
            <pc:docMk/>
            <pc:sldMk cId="0" sldId="258"/>
            <ac:picMk id="12" creationId="{250ED725-EB28-B9B0-084B-42CF66FDCFCC}"/>
          </ac:picMkLst>
        </pc:picChg>
        <pc:picChg chg="add del mod">
          <ac:chgData name="Gian Claudio de Souza Freitas" userId="35b3f2d6a68b51dc" providerId="LiveId" clId="{D180629D-3A35-4809-921C-7E88E814EEAF}" dt="2022-06-25T02:21:11.910" v="815" actId="1076"/>
          <ac:picMkLst>
            <pc:docMk/>
            <pc:sldMk cId="0" sldId="258"/>
            <ac:picMk id="1026" creationId="{8280BA55-B79E-8141-87B8-ABDE26461C3F}"/>
          </ac:picMkLst>
        </pc:picChg>
        <pc:picChg chg="add del mod">
          <ac:chgData name="Gian Claudio de Souza Freitas" userId="35b3f2d6a68b51dc" providerId="LiveId" clId="{D180629D-3A35-4809-921C-7E88E814EEAF}" dt="2022-06-25T02:21:47.014" v="820" actId="21"/>
          <ac:picMkLst>
            <pc:docMk/>
            <pc:sldMk cId="0" sldId="258"/>
            <ac:picMk id="1028" creationId="{C4F3B75B-A779-A51F-BEFF-5E7BB722AE35}"/>
          </ac:picMkLst>
        </pc:picChg>
        <pc:picChg chg="add mod">
          <ac:chgData name="Gian Claudio de Souza Freitas" userId="35b3f2d6a68b51dc" providerId="LiveId" clId="{D180629D-3A35-4809-921C-7E88E814EEAF}" dt="2022-06-25T02:27:48.858" v="844" actId="1076"/>
          <ac:picMkLst>
            <pc:docMk/>
            <pc:sldMk cId="0" sldId="258"/>
            <ac:picMk id="1030" creationId="{3951E44B-2E2C-0523-B3A5-E5DA32991C49}"/>
          </ac:picMkLst>
        </pc:picChg>
      </pc:sldChg>
      <pc:sldChg chg="modSp del mod">
        <pc:chgData name="Gian Claudio de Souza Freitas" userId="35b3f2d6a68b51dc" providerId="LiveId" clId="{D180629D-3A35-4809-921C-7E88E814EEAF}" dt="2022-06-25T01:34:15.394" v="498" actId="2696"/>
        <pc:sldMkLst>
          <pc:docMk/>
          <pc:sldMk cId="0" sldId="259"/>
        </pc:sldMkLst>
        <pc:spChg chg="mod">
          <ac:chgData name="Gian Claudio de Souza Freitas" userId="35b3f2d6a68b51dc" providerId="LiveId" clId="{D180629D-3A35-4809-921C-7E88E814EEAF}" dt="2022-06-25T01:34:11.725" v="497" actId="20577"/>
          <ac:spMkLst>
            <pc:docMk/>
            <pc:sldMk cId="0" sldId="259"/>
            <ac:spMk id="90" creationId="{00000000-0000-0000-0000-000000000000}"/>
          </ac:spMkLst>
        </pc:spChg>
      </pc:sldChg>
      <pc:sldChg chg="del">
        <pc:chgData name="Gian Claudio de Souza Freitas" userId="35b3f2d6a68b51dc" providerId="LiveId" clId="{D180629D-3A35-4809-921C-7E88E814EEAF}" dt="2022-06-25T01:54:20.502" v="684" actId="2696"/>
        <pc:sldMkLst>
          <pc:docMk/>
          <pc:sldMk cId="0" sldId="260"/>
        </pc:sldMkLst>
      </pc:sldChg>
      <pc:sldChg chg="addSp delSp modSp add mod modTransition">
        <pc:chgData name="Gian Claudio de Souza Freitas" userId="35b3f2d6a68b51dc" providerId="LiveId" clId="{D180629D-3A35-4809-921C-7E88E814EEAF}" dt="2022-06-25T01:57:46.274" v="752" actId="20577"/>
        <pc:sldMkLst>
          <pc:docMk/>
          <pc:sldMk cId="2647016837" sldId="261"/>
        </pc:sldMkLst>
        <pc:spChg chg="mod">
          <ac:chgData name="Gian Claudio de Souza Freitas" userId="35b3f2d6a68b51dc" providerId="LiveId" clId="{D180629D-3A35-4809-921C-7E88E814EEAF}" dt="2022-06-25T01:57:46.274" v="752" actId="20577"/>
          <ac:spMkLst>
            <pc:docMk/>
            <pc:sldMk cId="2647016837" sldId="261"/>
            <ac:spMk id="83" creationId="{00000000-0000-0000-0000-000000000000}"/>
          </ac:spMkLst>
        </pc:spChg>
        <pc:picChg chg="add del mod">
          <ac:chgData name="Gian Claudio de Souza Freitas" userId="35b3f2d6a68b51dc" providerId="LiveId" clId="{D180629D-3A35-4809-921C-7E88E814EEAF}" dt="2022-06-25T01:34:47.085" v="508"/>
          <ac:picMkLst>
            <pc:docMk/>
            <pc:sldMk cId="2647016837" sldId="261"/>
            <ac:picMk id="3" creationId="{7AB21A0F-7F9F-618B-4A3C-D02C1384D0D7}"/>
          </ac:picMkLst>
        </pc:picChg>
        <pc:picChg chg="add del mod">
          <ac:chgData name="Gian Claudio de Souza Freitas" userId="35b3f2d6a68b51dc" providerId="LiveId" clId="{D180629D-3A35-4809-921C-7E88E814EEAF}" dt="2022-06-25T01:34:56.195" v="515"/>
          <ac:picMkLst>
            <pc:docMk/>
            <pc:sldMk cId="2647016837" sldId="261"/>
            <ac:picMk id="5" creationId="{98BAF9FC-4BF0-6AF7-E308-2B1449252FFC}"/>
          </ac:picMkLst>
        </pc:picChg>
        <pc:picChg chg="del">
          <ac:chgData name="Gian Claudio de Souza Freitas" userId="35b3f2d6a68b51dc" providerId="LiveId" clId="{D180629D-3A35-4809-921C-7E88E814EEAF}" dt="2022-06-25T01:39:49.646" v="572" actId="478"/>
          <ac:picMkLst>
            <pc:docMk/>
            <pc:sldMk cId="2647016837" sldId="261"/>
            <ac:picMk id="6" creationId="{0F67692E-7400-E29A-6CE8-D8C913F48AD2}"/>
          </ac:picMkLst>
        </pc:picChg>
        <pc:picChg chg="add del mod">
          <ac:chgData name="Gian Claudio de Souza Freitas" userId="35b3f2d6a68b51dc" providerId="LiveId" clId="{D180629D-3A35-4809-921C-7E88E814EEAF}" dt="2022-06-25T01:35:19.599" v="520"/>
          <ac:picMkLst>
            <pc:docMk/>
            <pc:sldMk cId="2647016837" sldId="261"/>
            <ac:picMk id="8" creationId="{8AFDE004-5DCB-7193-4E93-DBE2122047D3}"/>
          </ac:picMkLst>
        </pc:picChg>
        <pc:picChg chg="del">
          <ac:chgData name="Gian Claudio de Souza Freitas" userId="35b3f2d6a68b51dc" providerId="LiveId" clId="{D180629D-3A35-4809-921C-7E88E814EEAF}" dt="2022-06-25T01:34:25.415" v="501" actId="478"/>
          <ac:picMkLst>
            <pc:docMk/>
            <pc:sldMk cId="2647016837" sldId="261"/>
            <ac:picMk id="10" creationId="{D1C46D12-8E64-C9E4-4881-D27CD829257E}"/>
          </ac:picMkLst>
        </pc:picChg>
        <pc:picChg chg="add del mod">
          <ac:chgData name="Gian Claudio de Souza Freitas" userId="35b3f2d6a68b51dc" providerId="LiveId" clId="{D180629D-3A35-4809-921C-7E88E814EEAF}" dt="2022-06-25T01:35:24.065" v="525"/>
          <ac:picMkLst>
            <pc:docMk/>
            <pc:sldMk cId="2647016837" sldId="261"/>
            <ac:picMk id="11" creationId="{03C436E1-E6B5-171C-D9ED-B8B40EFFE7E4}"/>
          </ac:picMkLst>
        </pc:picChg>
        <pc:picChg chg="del">
          <ac:chgData name="Gian Claudio de Souza Freitas" userId="35b3f2d6a68b51dc" providerId="LiveId" clId="{D180629D-3A35-4809-921C-7E88E814EEAF}" dt="2022-06-25T01:34:24.967" v="500" actId="478"/>
          <ac:picMkLst>
            <pc:docMk/>
            <pc:sldMk cId="2647016837" sldId="261"/>
            <ac:picMk id="12" creationId="{250ED725-EB28-B9B0-084B-42CF66FDCFCC}"/>
          </ac:picMkLst>
        </pc:picChg>
        <pc:picChg chg="add del mod">
          <ac:chgData name="Gian Claudio de Souza Freitas" userId="35b3f2d6a68b51dc" providerId="LiveId" clId="{D180629D-3A35-4809-921C-7E88E814EEAF}" dt="2022-06-25T01:35:51.917" v="536" actId="478"/>
          <ac:picMkLst>
            <pc:docMk/>
            <pc:sldMk cId="2647016837" sldId="261"/>
            <ac:picMk id="14" creationId="{FB69F15D-1DCC-5D5D-75B1-59D6E4D7B9ED}"/>
          </ac:picMkLst>
        </pc:picChg>
        <pc:picChg chg="add del mod">
          <ac:chgData name="Gian Claudio de Souza Freitas" userId="35b3f2d6a68b51dc" providerId="LiveId" clId="{D180629D-3A35-4809-921C-7E88E814EEAF}" dt="2022-06-25T01:36:01.915" v="540" actId="478"/>
          <ac:picMkLst>
            <pc:docMk/>
            <pc:sldMk cId="2647016837" sldId="261"/>
            <ac:picMk id="16" creationId="{7B056C6B-1D98-9B54-7E9B-764F3933D27E}"/>
          </ac:picMkLst>
        </pc:picChg>
        <pc:picChg chg="add del mod">
          <ac:chgData name="Gian Claudio de Souza Freitas" userId="35b3f2d6a68b51dc" providerId="LiveId" clId="{D180629D-3A35-4809-921C-7E88E814EEAF}" dt="2022-06-25T01:37:54.298" v="546" actId="478"/>
          <ac:picMkLst>
            <pc:docMk/>
            <pc:sldMk cId="2647016837" sldId="261"/>
            <ac:picMk id="18" creationId="{20968FC2-62FA-1494-77B6-1732E37591CC}"/>
          </ac:picMkLst>
        </pc:picChg>
        <pc:picChg chg="add mod">
          <ac:chgData name="Gian Claudio de Souza Freitas" userId="35b3f2d6a68b51dc" providerId="LiveId" clId="{D180629D-3A35-4809-921C-7E88E814EEAF}" dt="2022-06-25T01:38:14.205" v="555" actId="1076"/>
          <ac:picMkLst>
            <pc:docMk/>
            <pc:sldMk cId="2647016837" sldId="261"/>
            <ac:picMk id="20" creationId="{9CE35572-EE6D-EA58-F55C-D8F255E64360}"/>
          </ac:picMkLst>
        </pc:picChg>
        <pc:picChg chg="add del mod">
          <ac:chgData name="Gian Claudio de Souza Freitas" userId="35b3f2d6a68b51dc" providerId="LiveId" clId="{D180629D-3A35-4809-921C-7E88E814EEAF}" dt="2022-06-25T01:38:46.275" v="564"/>
          <ac:picMkLst>
            <pc:docMk/>
            <pc:sldMk cId="2647016837" sldId="261"/>
            <ac:picMk id="22" creationId="{CE74E375-CA81-EF39-BF7D-A015804750F0}"/>
          </ac:picMkLst>
        </pc:picChg>
        <pc:picChg chg="add del mod">
          <ac:chgData name="Gian Claudio de Souza Freitas" userId="35b3f2d6a68b51dc" providerId="LiveId" clId="{D180629D-3A35-4809-921C-7E88E814EEAF}" dt="2022-06-25T01:39:50.395" v="573" actId="478"/>
          <ac:picMkLst>
            <pc:docMk/>
            <pc:sldMk cId="2647016837" sldId="261"/>
            <ac:picMk id="24" creationId="{A26E6876-45EC-2F19-3BDC-27199025736E}"/>
          </ac:picMkLst>
        </pc:picChg>
        <pc:picChg chg="add mod">
          <ac:chgData name="Gian Claudio de Souza Freitas" userId="35b3f2d6a68b51dc" providerId="LiveId" clId="{D180629D-3A35-4809-921C-7E88E814EEAF}" dt="2022-06-25T01:53:02.461" v="681" actId="1076"/>
          <ac:picMkLst>
            <pc:docMk/>
            <pc:sldMk cId="2647016837" sldId="261"/>
            <ac:picMk id="26" creationId="{AA1F341B-EFEE-FDCF-7550-DB6488D99CC3}"/>
          </ac:picMkLst>
        </pc:picChg>
        <pc:picChg chg="add mod">
          <ac:chgData name="Gian Claudio de Souza Freitas" userId="35b3f2d6a68b51dc" providerId="LiveId" clId="{D180629D-3A35-4809-921C-7E88E814EEAF}" dt="2022-06-25T01:52:36.058" v="672" actId="1076"/>
          <ac:picMkLst>
            <pc:docMk/>
            <pc:sldMk cId="2647016837" sldId="261"/>
            <ac:picMk id="28" creationId="{068489CE-0D1C-FDAD-63CF-EFEE564F59D7}"/>
          </ac:picMkLst>
        </pc:picChg>
        <pc:picChg chg="add mod">
          <ac:chgData name="Gian Claudio de Souza Freitas" userId="35b3f2d6a68b51dc" providerId="LiveId" clId="{D180629D-3A35-4809-921C-7E88E814EEAF}" dt="2022-06-25T01:52:02.262" v="670" actId="1076"/>
          <ac:picMkLst>
            <pc:docMk/>
            <pc:sldMk cId="2647016837" sldId="261"/>
            <ac:picMk id="30" creationId="{1021C7D1-4F86-2FDA-94A0-5937A0EF1D92}"/>
          </ac:picMkLst>
        </pc:picChg>
        <pc:picChg chg="add mod">
          <ac:chgData name="Gian Claudio de Souza Freitas" userId="35b3f2d6a68b51dc" providerId="LiveId" clId="{D180629D-3A35-4809-921C-7E88E814EEAF}" dt="2022-06-25T01:52:21.126" v="671" actId="1076"/>
          <ac:picMkLst>
            <pc:docMk/>
            <pc:sldMk cId="2647016837" sldId="261"/>
            <ac:picMk id="32" creationId="{F4D2122E-426D-7C1F-D10C-AF3C08B2DAB2}"/>
          </ac:picMkLst>
        </pc:picChg>
        <pc:picChg chg="add del mod">
          <ac:chgData name="Gian Claudio de Souza Freitas" userId="35b3f2d6a68b51dc" providerId="LiveId" clId="{D180629D-3A35-4809-921C-7E88E814EEAF}" dt="2022-06-25T01:52:45.136" v="674" actId="478"/>
          <ac:picMkLst>
            <pc:docMk/>
            <pc:sldMk cId="2647016837" sldId="261"/>
            <ac:picMk id="34" creationId="{616EF119-B6CA-6AE3-75B5-770A19BBD721}"/>
          </ac:picMkLst>
        </pc:picChg>
        <pc:picChg chg="add mod">
          <ac:chgData name="Gian Claudio de Souza Freitas" userId="35b3f2d6a68b51dc" providerId="LiveId" clId="{D180629D-3A35-4809-921C-7E88E814EEAF}" dt="2022-06-25T01:51:48.753" v="668" actId="1076"/>
          <ac:picMkLst>
            <pc:docMk/>
            <pc:sldMk cId="2647016837" sldId="261"/>
            <ac:picMk id="36" creationId="{621170BB-B79E-0BE4-8B17-49C60A233DBB}"/>
          </ac:picMkLst>
        </pc:picChg>
        <pc:picChg chg="add del mod">
          <ac:chgData name="Gian Claudio de Souza Freitas" userId="35b3f2d6a68b51dc" providerId="LiveId" clId="{D180629D-3A35-4809-921C-7E88E814EEAF}" dt="2022-06-25T01:46:31.396" v="629" actId="478"/>
          <ac:picMkLst>
            <pc:docMk/>
            <pc:sldMk cId="2647016837" sldId="261"/>
            <ac:picMk id="38" creationId="{6866D816-4772-BFE0-5EAF-78C177BDE3BC}"/>
          </ac:picMkLst>
        </pc:picChg>
        <pc:picChg chg="add mod">
          <ac:chgData name="Gian Claudio de Souza Freitas" userId="35b3f2d6a68b51dc" providerId="LiveId" clId="{D180629D-3A35-4809-921C-7E88E814EEAF}" dt="2022-06-25T01:49:30.558" v="656" actId="1076"/>
          <ac:picMkLst>
            <pc:docMk/>
            <pc:sldMk cId="2647016837" sldId="261"/>
            <ac:picMk id="40" creationId="{D39A17A9-4710-E1EC-FBD0-78D8F3B39C00}"/>
          </ac:picMkLst>
        </pc:picChg>
        <pc:picChg chg="add mod">
          <ac:chgData name="Gian Claudio de Souza Freitas" userId="35b3f2d6a68b51dc" providerId="LiveId" clId="{D180629D-3A35-4809-921C-7E88E814EEAF}" dt="2022-06-25T01:50:51.146" v="661" actId="14100"/>
          <ac:picMkLst>
            <pc:docMk/>
            <pc:sldMk cId="2647016837" sldId="261"/>
            <ac:picMk id="42" creationId="{113C67F4-1121-D637-125A-101D7563595C}"/>
          </ac:picMkLst>
        </pc:picChg>
        <pc:picChg chg="add mod">
          <ac:chgData name="Gian Claudio de Souza Freitas" userId="35b3f2d6a68b51dc" providerId="LiveId" clId="{D180629D-3A35-4809-921C-7E88E814EEAF}" dt="2022-06-25T01:49:56.463" v="659" actId="1076"/>
          <ac:picMkLst>
            <pc:docMk/>
            <pc:sldMk cId="2647016837" sldId="261"/>
            <ac:picMk id="44" creationId="{B5A17B38-611D-2520-EDC1-DD6442E7081F}"/>
          </ac:picMkLst>
        </pc:picChg>
        <pc:picChg chg="add mod">
          <ac:chgData name="Gian Claudio de Souza Freitas" userId="35b3f2d6a68b51dc" providerId="LiveId" clId="{D180629D-3A35-4809-921C-7E88E814EEAF}" dt="2022-06-25T01:48:35.436" v="642" actId="14100"/>
          <ac:picMkLst>
            <pc:docMk/>
            <pc:sldMk cId="2647016837" sldId="261"/>
            <ac:picMk id="46" creationId="{7C9BDD4F-9D1A-62A2-AC72-F8233399FD1E}"/>
          </ac:picMkLst>
        </pc:picChg>
        <pc:picChg chg="add del mod">
          <ac:chgData name="Gian Claudio de Souza Freitas" userId="35b3f2d6a68b51dc" providerId="LiveId" clId="{D180629D-3A35-4809-921C-7E88E814EEAF}" dt="2022-06-25T01:52:48.922" v="676" actId="478"/>
          <ac:picMkLst>
            <pc:docMk/>
            <pc:sldMk cId="2647016837" sldId="261"/>
            <ac:picMk id="48" creationId="{C55EFFC9-5498-DADA-1EE1-8F3A0E1118F2}"/>
          </ac:picMkLst>
        </pc:picChg>
      </pc:sldChg>
      <pc:sldChg chg="add">
        <pc:chgData name="Gian Claudio de Souza Freitas" userId="35b3f2d6a68b51dc" providerId="LiveId" clId="{D180629D-3A35-4809-921C-7E88E814EEAF}" dt="2022-06-25T02:16:44.511" v="753" actId="2890"/>
        <pc:sldMkLst>
          <pc:docMk/>
          <pc:sldMk cId="1660793679" sldId="262"/>
        </pc:sldMkLst>
      </pc:sldChg>
      <pc:sldMasterChg chg="delSldLayout">
        <pc:chgData name="Gian Claudio de Souza Freitas" userId="35b3f2d6a68b51dc" providerId="LiveId" clId="{D180629D-3A35-4809-921C-7E88E814EEAF}" dt="2022-06-25T01:54:20.502" v="684" actId="2696"/>
        <pc:sldMasterMkLst>
          <pc:docMk/>
          <pc:sldMasterMk cId="0" sldId="2147483648"/>
        </pc:sldMasterMkLst>
        <pc:sldLayoutChg chg="del">
          <pc:chgData name="Gian Claudio de Souza Freitas" userId="35b3f2d6a68b51dc" providerId="LiveId" clId="{D180629D-3A35-4809-921C-7E88E814EEAF}" dt="2022-06-25T01:54:17.902" v="683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Gian Claudio de Souza Freitas" userId="35b3f2d6a68b51dc" providerId="LiveId" clId="{D180629D-3A35-4809-921C-7E88E814EEAF}" dt="2022-06-25T01:54:20.502" v="684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88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3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 descr="Logotip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lhes do exercício">
  <p:cSld name="Detalhes do exercíci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493483" y="3261380"/>
            <a:ext cx="3454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8</a:t>
            </a:r>
            <a:endParaRPr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493483" y="3784600"/>
            <a:ext cx="609600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chemeClr val="lt1"/>
                </a:solidFill>
              </a:rPr>
              <a:t>Projeto 2</a:t>
            </a:r>
            <a:endParaRPr lang="pt-BR"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20331" y="6089779"/>
            <a:ext cx="60960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Gian Souza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435428" y="1128713"/>
            <a:ext cx="6243278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2000" b="1" dirty="0">
                <a:solidFill>
                  <a:schemeClr val="bg1"/>
                </a:solidFill>
              </a:rPr>
              <a:t>Neste módulo construímos uma aplicação Web para calcular a média de notas de atividades.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pt-BR" sz="2000" b="1" dirty="0">
              <a:solidFill>
                <a:schemeClr val="bg1"/>
              </a:solidFill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2000" b="1" dirty="0">
                <a:solidFill>
                  <a:schemeClr val="bg1"/>
                </a:solidFill>
              </a:rPr>
              <a:t>Assista à todas as aulas para acompanhar o desenvolvimento do projeto, da aula 2 até à aula 5 escreveremos o código da aplicação.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pt-BR" sz="2000" b="1" dirty="0">
              <a:solidFill>
                <a:schemeClr val="bg1"/>
              </a:solidFill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2000" b="1" dirty="0">
                <a:solidFill>
                  <a:schemeClr val="bg1"/>
                </a:solidFill>
              </a:rPr>
              <a:t>Para um bom funcionando e reprodução do código escrito nas aulas, procure manter o mesmo código que o escrito durante o vídeo, podendo alterar alguns elementos puramente visuais como textos, nomenclaturas e o esquema de cores utilizado. Mantendo a lógica escrita no código </a:t>
            </a:r>
            <a:r>
              <a:rPr lang="pt-BR" sz="2000" b="1" dirty="0" err="1">
                <a:solidFill>
                  <a:schemeClr val="bg1"/>
                </a:solidFill>
              </a:rPr>
              <a:t>JavaScript</a:t>
            </a:r>
            <a:r>
              <a:rPr lang="pt-BR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4" name="Google Shape;84;p3"/>
          <p:cNvSpPr txBox="1"/>
          <p:nvPr/>
        </p:nvSpPr>
        <p:spPr>
          <a:xfrm>
            <a:off x="435428" y="162582"/>
            <a:ext cx="943471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8</a:t>
            </a:r>
            <a:r>
              <a:rPr lang="pt-BR" sz="2800" b="1" dirty="0">
                <a:solidFill>
                  <a:schemeClr val="lt1"/>
                </a:solidFill>
              </a:rPr>
              <a:t> – Projeto 2</a:t>
            </a:r>
            <a:endParaRPr lang="pt-BR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3"/>
          <p:cNvSpPr txBox="1"/>
          <p:nvPr/>
        </p:nvSpPr>
        <p:spPr>
          <a:xfrm rot="-5400000">
            <a:off x="-685825" y="5707719"/>
            <a:ext cx="1818616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Gian Souza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7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435428" y="1128713"/>
            <a:ext cx="6715180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2800" b="1" dirty="0">
                <a:solidFill>
                  <a:srgbClr val="FFBF1A"/>
                </a:solidFill>
              </a:rPr>
              <a:t>Conteúdo das aulas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pt-BR" sz="2000" b="1" dirty="0">
              <a:solidFill>
                <a:schemeClr val="bg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Aula 1: conhecemos a aplicação e o seu funcionamento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000" b="1" dirty="0">
              <a:solidFill>
                <a:schemeClr val="bg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Aula 2: construímos a estrutura da aplicação, o HTML necessário para a página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000" b="1" dirty="0">
              <a:solidFill>
                <a:schemeClr val="bg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Aula 3: aplicamos CSS à estrutura desenvolvida na aula 2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000" b="1" dirty="0">
              <a:solidFill>
                <a:schemeClr val="bg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Aula 4: fizemos a programação via </a:t>
            </a:r>
            <a:r>
              <a:rPr lang="pt-BR" sz="2000" b="1" dirty="0" err="1">
                <a:solidFill>
                  <a:schemeClr val="bg1"/>
                </a:solidFill>
              </a:rPr>
              <a:t>JavaScript</a:t>
            </a:r>
            <a:r>
              <a:rPr lang="pt-BR" sz="2000" b="1" dirty="0">
                <a:solidFill>
                  <a:schemeClr val="bg1"/>
                </a:solidFill>
              </a:rPr>
              <a:t> do mecanismo de adicionar uma atividade à tabela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000" b="1" dirty="0">
              <a:solidFill>
                <a:schemeClr val="bg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Aula 5: programamos a lógica de cálculo da média final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000" b="1" dirty="0">
              <a:solidFill>
                <a:schemeClr val="bg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Aula 6: publicamos o site na Internet através da </a:t>
            </a:r>
            <a:r>
              <a:rPr lang="pt-BR" sz="2000" b="1" dirty="0" err="1">
                <a:solidFill>
                  <a:schemeClr val="bg1"/>
                </a:solidFill>
              </a:rPr>
              <a:t>Vercel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35428" y="162582"/>
            <a:ext cx="943471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8</a:t>
            </a:r>
            <a:r>
              <a:rPr lang="pt-BR" sz="2800" b="1" dirty="0">
                <a:solidFill>
                  <a:schemeClr val="lt1"/>
                </a:solidFill>
              </a:rPr>
              <a:t> – Projeto 2</a:t>
            </a:r>
            <a:endParaRPr lang="pt-BR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3"/>
          <p:cNvSpPr txBox="1"/>
          <p:nvPr/>
        </p:nvSpPr>
        <p:spPr>
          <a:xfrm rot="-5400000">
            <a:off x="-685825" y="5707719"/>
            <a:ext cx="1818616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Gian Souza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801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186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Capelari de Carvalho</dc:creator>
  <cp:lastModifiedBy>Gian Claudio de Souza Freitas</cp:lastModifiedBy>
  <cp:revision>71</cp:revision>
  <dcterms:created xsi:type="dcterms:W3CDTF">2022-06-02T14:10:08Z</dcterms:created>
  <dcterms:modified xsi:type="dcterms:W3CDTF">2022-07-26T02:38:59Z</dcterms:modified>
</cp:coreProperties>
</file>