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Google Sans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GoogleSans-boldItalic.fntdata"/><Relationship Id="rId9" Type="http://schemas.openxmlformats.org/officeDocument/2006/relationships/font" Target="fonts/Google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GoogleSans-regular.fntdata"/><Relationship Id="rId8" Type="http://schemas.openxmlformats.org/officeDocument/2006/relationships/font" Target="fonts/Google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51525" y="461325"/>
            <a:ext cx="2758200" cy="27582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51450" y="3219525"/>
            <a:ext cx="27582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900" u="none" cap="none" strike="noStrike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Name</a:t>
            </a:r>
            <a:endParaRPr b="1" i="0" sz="1800" u="none" cap="none" strike="noStrike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23950" y="3614500"/>
            <a:ext cx="1501800" cy="12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Age: </a:t>
            </a:r>
            <a:endParaRPr b="1"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Education: </a:t>
            </a:r>
            <a:endParaRPr b="1"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Hometown: </a:t>
            </a:r>
            <a:endParaRPr b="1"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Family: </a:t>
            </a:r>
            <a:endParaRPr b="1"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Occupation:</a:t>
            </a:r>
            <a:endParaRPr b="1"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707850" y="3614500"/>
            <a:ext cx="1817400" cy="12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651375" y="461325"/>
            <a:ext cx="5035800" cy="9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1" lang="en" sz="18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“Relevant personal quote that captures the persona’s attitude and personality” </a:t>
            </a:r>
            <a:endParaRPr i="1" sz="18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651375" y="1492000"/>
            <a:ext cx="2522700" cy="19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196702"/>
                </a:solidFill>
                <a:latin typeface="Google Sans"/>
                <a:ea typeface="Google Sans"/>
                <a:cs typeface="Google Sans"/>
                <a:sym typeface="Google Sans"/>
              </a:rPr>
              <a:t>Goals</a:t>
            </a:r>
            <a:r>
              <a:rPr i="0" lang="en" sz="18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i="0" sz="18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oogle Sans"/>
              <a:buChar char="●"/>
            </a:pPr>
            <a:r>
              <a:rPr i="0" lang="en" sz="14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The related objectives this person wants to successfully complete</a:t>
            </a:r>
            <a:r>
              <a:rPr i="0" lang="en" sz="14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 </a:t>
            </a:r>
            <a:endParaRPr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6326475" y="1492000"/>
            <a:ext cx="2522700" cy="19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900" u="none" cap="none" strike="noStrike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Frustrations</a:t>
            </a:r>
            <a:r>
              <a:rPr b="1" i="0" lang="en" sz="1800" u="none" cap="none" strike="noStrik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b="1" i="0" sz="1800" u="none" cap="none" strike="noStrike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i="0" lang="en" sz="1400" u="none" cap="none" strike="noStrik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The issues or pain</a:t>
            </a:r>
            <a:r>
              <a:rPr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i="0" lang="en" sz="1400" u="none" cap="none" strike="noStrik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points that they</a:t>
            </a:r>
            <a:r>
              <a:rPr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i="0" lang="en" sz="1400" u="none" cap="none" strike="noStrik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encounter or try to avoid</a:t>
            </a:r>
            <a:endParaRPr i="0" sz="1400" u="none" cap="none" strike="noStrike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651375" y="3547775"/>
            <a:ext cx="5197800" cy="1242300"/>
          </a:xfrm>
          <a:prstGeom prst="rect">
            <a:avLst/>
          </a:prstGeom>
          <a:noFill/>
          <a:ln cap="flat" cmpd="sng" w="2857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Brief story or scenario that conveys the persona’s user journey, highlighting their goals, frustrations, and other relevant context. </a:t>
            </a:r>
            <a:endParaRPr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985225" y="1442025"/>
            <a:ext cx="1666200" cy="7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latin typeface="Google Sans"/>
                <a:ea typeface="Google Sans"/>
                <a:cs typeface="Google Sans"/>
                <a:sym typeface="Google Sans"/>
              </a:rPr>
              <a:t>Add image that represents this persona</a:t>
            </a:r>
            <a:endParaRPr sz="11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