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  <p:sldMasterId id="214748369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4A4B0-7A17-4921-BE43-6A191F44CD97}">
  <a:tblStyle styleId="{80B4A4B0-7A17-4921-BE43-6A191F44C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6259" autoAdjust="0"/>
  </p:normalViewPr>
  <p:slideViewPr>
    <p:cSldViewPr snapToGrid="0">
      <p:cViewPr varScale="1">
        <p:scale>
          <a:sx n="128" d="100"/>
          <a:sy n="128" d="100"/>
        </p:scale>
        <p:origin x="2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bfcf64ecd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bfcf64ecd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bfcf64ecd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bfcf64ecd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bfcf64ec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"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rtlCol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7 • Multi-column">
  <p:cSld name="Title Slide_1_1_3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1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3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5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7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8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-col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rtl="0"/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sz="10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" sz="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sz="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97" name="Google Shape;197;p42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 rtl="0"/>
            <a:endParaRPr/>
          </a:p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rgbClr val="B7B7B7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1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Adicione cada ação na jornada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até que o usuário atinja sua meta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 dirty="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4</a:t>
            </a:r>
            <a:endParaRPr sz="4000" b="1" dirty="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 dirty="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oportunidades </a:t>
            </a:r>
            <a:b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de melhoria. </a:t>
            </a:r>
            <a:endParaRPr sz="4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É aqui que podem surgir novas ideias! </a:t>
            </a:r>
            <a:endParaRPr sz="3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>
            <p:extLst>
              <p:ext uri="{D42A27DB-BD31-4B8C-83A1-F6EECF244321}">
                <p14:modId xmlns:p14="http://schemas.microsoft.com/office/powerpoint/2010/main" val="1165897730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/>
                        <a:t>D. Encontrar elevador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 de melhoria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>
            <p:extLst>
              <p:ext uri="{D42A27DB-BD31-4B8C-83A1-F6EECF244321}">
                <p14:modId xmlns:p14="http://schemas.microsoft.com/office/powerpoint/2010/main" val="2855236797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/>
                        <a:t>D. Encontrar elevador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  <a:endParaRPr sz="8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  <a:endParaRPr sz="800"/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/>
                        <a:t>Chave de acessibilidade no aplicativo de mapa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Explicações sobre bilhetes 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 orientação</a:t>
                      </a: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Faixas de pedestres designadas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 telefone toca para informar ao usuário quando sair do metrô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Os sinais mencionam pontos de referência (esquinas não estão incluídas) 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Parabéns!</a:t>
            </a:r>
            <a:r>
              <a:rPr lang="pt" sz="4000" b="1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4000" b="1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O mapa da jornada está concluído! 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>
            <p:extLst>
              <p:ext uri="{D42A27DB-BD31-4B8C-83A1-F6EECF244321}">
                <p14:modId xmlns:p14="http://schemas.microsoft.com/office/powerpoint/2010/main" val="3435618684"/>
              </p:ext>
            </p:extLst>
          </p:nvPr>
        </p:nvGraphicFramePr>
        <p:xfrm>
          <a:off x="226350" y="848300"/>
          <a:ext cx="8765050" cy="407655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1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2</a:t>
                      </a:r>
                      <a:endParaRPr sz="10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6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>
            <p:extLst>
              <p:ext uri="{D42A27DB-BD31-4B8C-83A1-F6EECF244321}">
                <p14:modId xmlns:p14="http://schemas.microsoft.com/office/powerpoint/2010/main" val="1165827531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 dirty="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2</a:t>
            </a:r>
            <a:endParaRPr sz="4000" b="1" dirty="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 dirty="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descrições para </a:t>
            </a:r>
            <a:b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pt" sz="4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cada ação </a:t>
            </a:r>
            <a:endParaRPr sz="4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Quais tarefas o usuário deve realizar?</a:t>
            </a:r>
            <a:endParaRPr sz="3000" b="1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>
            <p:extLst>
              <p:ext uri="{D42A27DB-BD31-4B8C-83A1-F6EECF244321}">
                <p14:modId xmlns:p14="http://schemas.microsoft.com/office/powerpoint/2010/main" val="644637776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>
            <p:extLst>
              <p:ext uri="{D42A27DB-BD31-4B8C-83A1-F6EECF244321}">
                <p14:modId xmlns:p14="http://schemas.microsoft.com/office/powerpoint/2010/main" val="3158480699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/>
                        <a:t>D. Encontrar elevador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Etapa 3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9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Adicionar como o usuário se sente em cada ponto. </a:t>
            </a:r>
            <a:endParaRPr sz="39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As estimativas estão corretas!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>
            <p:extLst>
              <p:ext uri="{D42A27DB-BD31-4B8C-83A1-F6EECF244321}">
                <p14:modId xmlns:p14="http://schemas.microsoft.com/office/powerpoint/2010/main" val="1065574456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/>
                        <a:t>D. Encontrar elevador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Emoção do usuário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Meta: Encontrar uma rota de metrô que o levará ao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>
            <p:extLst>
              <p:ext uri="{D42A27DB-BD31-4B8C-83A1-F6EECF244321}">
                <p14:modId xmlns:p14="http://schemas.microsoft.com/office/powerpoint/2010/main" val="814160547"/>
              </p:ext>
            </p:extLst>
          </p:nvPr>
        </p:nvGraphicFramePr>
        <p:xfrm>
          <a:off x="226350" y="848300"/>
          <a:ext cx="8765050" cy="43075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a linha e rota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 metrô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estação mais próxima com acessibilidade para cadeirantes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um bilhete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plataforma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Embarcar no metrô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a saída certa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 ler o mapa do metrô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a rota mais rápida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aplicativo de mapa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a acessibilidade da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Chegar à estação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quiosque acessível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o bilhete para comprar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pelo bilhete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as placas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o número ou letra da linha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Seguir para o centro da cidade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/>
                        <a:t>D. Encontrar elevador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espaço para cadeirantes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o aplicativo de mapa para encontrar a saída a ser usada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as placas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SENTIMENTO</a:t>
                      </a:r>
                      <a:endParaRPr sz="10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Esperançoso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Satisfeito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Assoberbado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Excluído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Alegre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Alerta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Empolgado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pt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Confuso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MELHORIA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9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1231</Words>
  <Application>Microsoft Macintosh PowerPoint</Application>
  <PresentationFormat>On-screen Show (16:9)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Arial</vt:lpstr>
      <vt:lpstr>Helvetica Neue Light</vt:lpstr>
      <vt:lpstr>Google Sans</vt:lpstr>
      <vt:lpstr>Simple Light</vt:lpstr>
      <vt:lpstr>Google</vt:lpstr>
      <vt:lpstr>Simple Light</vt:lpstr>
      <vt:lpstr>Etapa 1  Adicione cada ação na jornada  até que o usuário atinja sua meta</vt:lpstr>
      <vt:lpstr>PowerPoint Presentation</vt:lpstr>
      <vt:lpstr>PowerPoint Presentation</vt:lpstr>
      <vt:lpstr>Etapa 2  Adicionar descrições para  cada ação   Quais tarefas o usuário deve realizar?</vt:lpstr>
      <vt:lpstr>PowerPoint Presentation</vt:lpstr>
      <vt:lpstr>PowerPoint Presentation</vt:lpstr>
      <vt:lpstr>Etapa 3  Adicionar como o usuário se sente em cada ponto.   As estimativas estão corretas!</vt:lpstr>
      <vt:lpstr>PowerPoint Presentation</vt:lpstr>
      <vt:lpstr>PowerPoint Presentation</vt:lpstr>
      <vt:lpstr>Etapa 4  Adicionar oportunidades  de melhoria.   É aqui que podem surgir novas ideias! </vt:lpstr>
      <vt:lpstr>PowerPoint Presentation</vt:lpstr>
      <vt:lpstr>PowerPoint Presentation</vt:lpstr>
      <vt:lpstr>Parabéns!   O mapa da jornada está concluído!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1  Adicione cada ação na jornada  até que o usuário atinja sua meta</dc:title>
  <cp:lastModifiedBy>Mike Devlin</cp:lastModifiedBy>
  <cp:revision>2</cp:revision>
  <dcterms:modified xsi:type="dcterms:W3CDTF">2022-07-05T22:22:50Z</dcterms:modified>
</cp:coreProperties>
</file>