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4"/>
      <p:bold r:id="rId5"/>
      <p:italic r:id="rId6"/>
      <p:boldItalic r:id="rId7"/>
    </p:embeddedFont>
    <p:embeddedFont>
      <p:font typeface="Google Sans Medium" panose="020B060303050204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197" autoAdjust="0"/>
  </p:normalViewPr>
  <p:slideViewPr>
    <p:cSldViewPr snapToGrid="0">
      <p:cViewPr varScale="1">
        <p:scale>
          <a:sx n="159" d="100"/>
          <a:sy n="159" d="100"/>
        </p:scale>
        <p:origin x="1816" y="176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rtlCol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 dirty="0" err="1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Storyboard</a:t>
            </a:r>
            <a:r>
              <a:rPr lang="pt" b="1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 de design de UX	</a:t>
            </a:r>
            <a:r>
              <a:rPr lang="pt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Cenário: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 Medium</vt:lpstr>
      <vt:lpstr>Google Sans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2</cp:revision>
  <dcterms:modified xsi:type="dcterms:W3CDTF">2022-01-29T00:06:40Z</dcterms:modified>
</cp:coreProperties>
</file>