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442" autoAdjust="0"/>
  </p:normalViewPr>
  <p:slideViewPr>
    <p:cSldViewPr snapToGrid="0">
      <p:cViewPr varScale="1">
        <p:scale>
          <a:sx n="163" d="100"/>
          <a:sy n="163" d="100"/>
        </p:scale>
        <p:origin x="1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5d59cc3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c5d59cc3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13850" y="271850"/>
            <a:ext cx="8916300" cy="48000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146650" y="27623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9150" y="33097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Idade: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Escolaridade: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Cidade natal: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Família: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Profissão: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479250" y="3309700"/>
            <a:ext cx="25824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Google Sans"/>
                <a:ea typeface="Google Sans"/>
                <a:cs typeface="Google Sans"/>
                <a:sym typeface="Google Sans"/>
              </a:rPr>
              <a:t>45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Google Sans"/>
                <a:ea typeface="Google Sans"/>
                <a:cs typeface="Google Sans"/>
                <a:sym typeface="Google Sans"/>
              </a:rPr>
              <a:t>Doutorado em Direito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Google Sans"/>
                <a:ea typeface="Google Sans"/>
                <a:cs typeface="Google Sans"/>
                <a:sym typeface="Google Sans"/>
              </a:rPr>
              <a:t>Denver, Colorado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Google Sans"/>
                <a:ea typeface="Google Sans"/>
                <a:cs typeface="Google Sans"/>
                <a:sym typeface="Google Sans"/>
              </a:rPr>
              <a:t>Solteiro, vive sozinho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Google Sans"/>
                <a:ea typeface="Google Sans"/>
                <a:cs typeface="Google Sans"/>
                <a:sym typeface="Google Sans"/>
              </a:rPr>
              <a:t>Advogado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2483875" y="613725"/>
            <a:ext cx="6365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i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“Tenho um estilo de vida ativo, por isso preciso de opções de refeições saudáveis. Mas simplesmente não tenho tempo para cozinhar.” </a:t>
            </a:r>
            <a:endParaRPr i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200" i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3194175" y="882400"/>
            <a:ext cx="27447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Metas</a:t>
            </a:r>
            <a:r>
              <a:rPr lang="pt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pt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Ser um grande defensor dos clientes,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pt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Manter um equilíbrio saudável entre vida pessoal e profissional.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pt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Para minimizar a energia destinada a necessidades básicas, eles podem focar nos hobbies e na vida pessoal.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6031375" y="882400"/>
            <a:ext cx="28983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lang="pt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pt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“Produtos e prestadores de serviços geralmente estão mal preparados para conciliar minha deficiência visual.”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pt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“Há coisas que eu gostaria de fazer, como cozinhar, mas eu simplesmente não tenho tempo.”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pt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“É difícil encontrar alternativas de retiradas rápidas e saudáveis perto de mim.”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4061650" y="3233325"/>
            <a:ext cx="4787400" cy="1488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0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Ying</a:t>
            </a:r>
            <a:r>
              <a:rPr lang="pt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tem formação em Direito e tem uma agenda lotada e cansativa. </a:t>
            </a:r>
            <a:r>
              <a:rPr lang="pt" sz="10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Ying</a:t>
            </a:r>
            <a:r>
              <a:rPr lang="pt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trabalha como especialista em litígios em um escritório de advocacia de médio porte e pratica natação com uma equipe local semiprofissional. </a:t>
            </a:r>
            <a:r>
              <a:rPr lang="pt" sz="10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Ying</a:t>
            </a:r>
            <a:r>
              <a:rPr lang="pt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tem uma deficiência visual e precisa usar tecnologias para leitura de tela. Essa tecnologia torna as compras on-line muito mais práticas para </a:t>
            </a:r>
            <a:r>
              <a:rPr lang="pt" sz="10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Ying</a:t>
            </a:r>
            <a:r>
              <a:rPr lang="pt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 mas nem todas as plataformas são boas para usar o leitor de tela. Especificamente, </a:t>
            </a:r>
            <a:r>
              <a:rPr lang="pt" sz="10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Ying</a:t>
            </a:r>
            <a:r>
              <a:rPr lang="pt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gostaria que houvesse uma maneira mais fácil de pedir comida enquanto estiver no trânsito.</a:t>
            </a:r>
            <a:endParaRPr sz="105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850" y="520775"/>
            <a:ext cx="2241573" cy="2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146650" y="27623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Ying</a:t>
            </a: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Devlin</cp:lastModifiedBy>
  <cp:revision>2</cp:revision>
  <dcterms:modified xsi:type="dcterms:W3CDTF">2022-01-29T00:03:41Z</dcterms:modified>
</cp:coreProperties>
</file>