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177" autoAdjust="0"/>
  </p:normalViewPr>
  <p:slideViewPr>
    <p:cSldViewPr snapToGrid="0">
      <p:cViewPr varScale="1">
        <p:scale>
          <a:sx n="157" d="100"/>
          <a:sy n="157" d="100"/>
        </p:scale>
        <p:origin x="185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39dc29f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39dc29f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pt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pt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pt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pt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pt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pt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1" name="Google Shape;121;p26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6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6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168450" y="375325"/>
            <a:ext cx="8807100" cy="39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" sz="1200" dirty="0"/>
              <a:t>adulto ocupado trabalhando e sem tempo para cozinhar o jantar</a:t>
            </a:r>
            <a:endParaRPr sz="1200" dirty="0"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" sz="1200"/>
              <a:t>possa gastar menos tempo planejando refeições e dedicar mais tempo aos meus passatempos</a:t>
            </a:r>
            <a:endParaRPr sz="1200"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" sz="1200"/>
              <a:t>encomenda rápida e facilmente com variadas opções de refeições saudáveis</a:t>
            </a:r>
            <a:endParaRPr sz="1200"/>
          </a:p>
        </p:txBody>
      </p:sp>
      <p:sp>
        <p:nvSpPr>
          <p:cNvPr id="135" name="Google Shape;135;p27"/>
          <p:cNvSpPr txBox="1"/>
          <p:nvPr/>
        </p:nvSpPr>
        <p:spPr>
          <a:xfrm>
            <a:off x="3918425" y="927550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Ying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Devlin</cp:lastModifiedBy>
  <cp:revision>2</cp:revision>
  <dcterms:modified xsi:type="dcterms:W3CDTF">2022-01-29T00:03:20Z</dcterms:modified>
</cp:coreProperties>
</file>