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Google Sans Medium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oogleSansMedium-bold.fntdata"/><Relationship Id="rId10" Type="http://schemas.openxmlformats.org/officeDocument/2006/relationships/slide" Target="slides/slide4.xml"/><Relationship Id="rId32" Type="http://schemas.openxmlformats.org/officeDocument/2006/relationships/font" Target="fonts/Google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Google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1" name="Google Shape;30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6" name="Google Shape;30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7" name="Google Shape;32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0" name="Google Shape;34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0" name="Google Shape;37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</a:t>
            </a:r>
            <a:endParaRPr sz="1200"/>
          </a:p>
        </p:txBody>
      </p:sp>
      <p:sp>
        <p:nvSpPr>
          <p:cNvPr id="372" name="Google Shape;37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4" name="Google Shape;37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5" name="Google Shape;37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3" name="Google Shape;38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95" name="Google Shape;395;p6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6" name="Google Shape;40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8" name="Google Shape;40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10" name="Google Shape;41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2" name="Google Shape;41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5" name="Google Shape;21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7" name="Google Shape;21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9" name="Google Shape;21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21" name="Google Shape;22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