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>
        <p:scale>
          <a:sx n="108" d="100"/>
          <a:sy n="108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09E-EC0F-8749-A62C-CAEBAB22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61B15-DA8E-EC49-A38B-1CE1CC376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CF8F-53AF-494C-9BC3-DC9DC5A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9409-9A2A-0040-A1A3-A39EDF24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8DBD-2BB8-9345-ACC6-2AF298DF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09EB-BCE7-5142-BD04-3F8002C4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DAB7F-BCE7-5447-9312-2FC9062F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A2DC-9BE5-704A-87A6-81D40CE6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9018-2FD1-2141-97A2-441B8F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F9D9-3B53-5844-819F-2B33FB3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B3E81-361C-7846-B568-43FEAAA3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80DB9-A060-6D40-BD68-3D4CEE9C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48E8-C9FC-C045-9D3B-790D217A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719DF-EB67-534B-9FCD-1D921915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CEE0-0C30-8848-A731-56F60FC0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1713-3597-CD4A-B933-7FC6611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BFDB-F7FB-0046-A0C5-D997885E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31EA-0A7D-AD49-BB76-8C882806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6E10-45A1-F445-9AA2-AD11633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ADF42-32FD-8443-940D-AFCBB119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285F-E925-D646-9435-E0C2B9FE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0FD7-F4EC-9C41-9F2D-A2EAC514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111D-9CCB-B448-9A0C-09F6AC0F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9335-26F2-EE48-8BC0-B77D603D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A848-B06A-CF47-91DF-3AD36C79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0A8E-D266-994C-B950-175B9C91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5B88-2490-4F4D-ACD7-FFFB0C31B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4673-9525-984D-826B-DFCF0021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B98F-491A-A247-A105-BE7E487E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756B9-241C-984A-8E63-BF36AFC7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31A7-C663-9C42-AB48-F3831A4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E748-B164-5641-8460-5601DF5D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FCF9-EDB1-AD46-81A8-584C52A2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A57A-9FC5-0A45-B729-48D3F9FF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9A181-BE41-8847-B2BF-D4C5E53B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83EE7-7383-C74E-A3D7-F77C32C7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29562-C696-F84B-B793-98075B5B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2A19-26A1-4F4D-BA7A-16884017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D32BB-242D-B443-BF6D-6B78D6D8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A768-EAFA-DC4D-8FD2-B6FEC86D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5095C-73E4-974D-8001-D5B62FB1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8234-4A99-5345-B56B-60748B49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D0A21-C33A-6C40-ADE9-75000C3A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B456D-F628-0B4E-B0E5-3DC8C2E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64D1B-BC7D-CB4D-98B6-01C03427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9C86-9B68-C543-9A37-7EC1B632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8B7D-6813-DF40-BF1C-1F621768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E33-1F7A-8346-92C7-83B9C89A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EF093-2EB2-064A-8B0B-45FC89BF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FB935-CDCC-DF4E-A339-4033BFE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82805-E2DD-C64D-B442-AA24B0EA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DB88-72A2-E648-AFB5-04074892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636-6A07-4F4C-A2D2-ABBE843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AB4FF-A538-2449-AE67-0CF483CE2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DF9E-0566-6C44-84E9-B5DC9A2A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D7A74-7DF2-EE40-80CA-B17A6074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37AA-87D7-3F41-AE36-F3A3CD55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7964-36D0-5447-8A64-9AC86CD8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D4AE-B664-B04A-8657-76C7121A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9FB2-3890-E846-91B1-989DB5C8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52B-BF82-0E4F-9467-E3C9572D7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CA88-0C0E-AD4D-97B2-C209293B975C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DF03-9E8D-CB4C-954D-076769FFF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D329-3002-A546-99D2-62CA076E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FFB1-60B9-B84C-860A-34EE8C2B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3969-0274-BA46-A6A4-D235D17C36F1}"/>
              </a:ext>
            </a:extLst>
          </p:cNvPr>
          <p:cNvSpPr txBox="1"/>
          <p:nvPr/>
        </p:nvSpPr>
        <p:spPr>
          <a:xfrm>
            <a:off x="4605867" y="338667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0DC11-564E-7C4F-ACC8-6FB5AA1B3B2C}"/>
              </a:ext>
            </a:extLst>
          </p:cNvPr>
          <p:cNvSpPr/>
          <p:nvPr/>
        </p:nvSpPr>
        <p:spPr>
          <a:xfrm>
            <a:off x="1185332" y="1377244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Produtos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FBD98-6ED1-DB48-B0A0-29CB40EFEB35}"/>
              </a:ext>
            </a:extLst>
          </p:cNvPr>
          <p:cNvSpPr/>
          <p:nvPr/>
        </p:nvSpPr>
        <p:spPr>
          <a:xfrm>
            <a:off x="1180523" y="3860800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7AAA2-67C9-AC49-AACF-B10D15E14F45}"/>
              </a:ext>
            </a:extLst>
          </p:cNvPr>
          <p:cNvSpPr/>
          <p:nvPr/>
        </p:nvSpPr>
        <p:spPr>
          <a:xfrm>
            <a:off x="6677375" y="1377244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Categoria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15E2CF-5385-9849-8026-0E10D9B34602}"/>
              </a:ext>
            </a:extLst>
          </p:cNvPr>
          <p:cNvSpPr/>
          <p:nvPr/>
        </p:nvSpPr>
        <p:spPr>
          <a:xfrm>
            <a:off x="6677375" y="3860800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Vendas</a:t>
            </a:r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55E3CB-33E3-7D4A-AD37-A8596B8F44D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273777" y="1649778"/>
            <a:ext cx="3403598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D1B4A7-3933-B845-A17B-4EECDEA5EF50}"/>
              </a:ext>
            </a:extLst>
          </p:cNvPr>
          <p:cNvSpPr txBox="1"/>
          <p:nvPr/>
        </p:nvSpPr>
        <p:spPr>
          <a:xfrm>
            <a:off x="6370881" y="1335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DDD94-E2FD-A744-8273-98D8DFBDA209}"/>
              </a:ext>
            </a:extLst>
          </p:cNvPr>
          <p:cNvSpPr txBox="1"/>
          <p:nvPr/>
        </p:nvSpPr>
        <p:spPr>
          <a:xfrm>
            <a:off x="3273776" y="133519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6538565-9190-284D-853D-902F5EDC98F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268968" y="4133334"/>
            <a:ext cx="340840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FD949B-8174-7545-A549-1280F344C3B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273777" y="1649778"/>
            <a:ext cx="3403598" cy="2483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E4360A-F990-174D-B394-08936D2D2E2F}"/>
              </a:ext>
            </a:extLst>
          </p:cNvPr>
          <p:cNvSpPr txBox="1"/>
          <p:nvPr/>
        </p:nvSpPr>
        <p:spPr>
          <a:xfrm>
            <a:off x="3206585" y="41782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103A8-F749-A241-B141-E4471697E815}"/>
              </a:ext>
            </a:extLst>
          </p:cNvPr>
          <p:cNvSpPr txBox="1"/>
          <p:nvPr/>
        </p:nvSpPr>
        <p:spPr>
          <a:xfrm>
            <a:off x="6366073" y="416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88350-8A8B-B142-B142-33E5ACC0E64D}"/>
              </a:ext>
            </a:extLst>
          </p:cNvPr>
          <p:cNvSpPr txBox="1"/>
          <p:nvPr/>
        </p:nvSpPr>
        <p:spPr>
          <a:xfrm>
            <a:off x="3283395" y="18325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13673-96A0-F143-85F5-60C4CE276D7F}"/>
              </a:ext>
            </a:extLst>
          </p:cNvPr>
          <p:cNvSpPr txBox="1"/>
          <p:nvPr/>
        </p:nvSpPr>
        <p:spPr>
          <a:xfrm>
            <a:off x="5935642" y="37340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FC2723C-A43A-0A4F-95FF-437D1A39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86330"/>
              </p:ext>
            </p:extLst>
          </p:nvPr>
        </p:nvGraphicFramePr>
        <p:xfrm>
          <a:off x="1185332" y="4405868"/>
          <a:ext cx="208363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E-Mail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Senha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6DA280B-C0E1-4B41-B395-50CBF848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73690"/>
              </p:ext>
            </p:extLst>
          </p:nvPr>
        </p:nvGraphicFramePr>
        <p:xfrm>
          <a:off x="1180523" y="1959896"/>
          <a:ext cx="2083636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Descrição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Preco</a:t>
                      </a:r>
                      <a:endParaRPr lang="en-US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IdCategoria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5E97320-C0B6-E749-94E7-5C9837CD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61573"/>
              </p:ext>
            </p:extLst>
          </p:nvPr>
        </p:nvGraphicFramePr>
        <p:xfrm>
          <a:off x="6686993" y="2013275"/>
          <a:ext cx="2083636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Descrição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AF9A1BA-0874-A642-B4A3-AF40858AF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44085"/>
              </p:ext>
            </p:extLst>
          </p:nvPr>
        </p:nvGraphicFramePr>
        <p:xfrm>
          <a:off x="6686993" y="4411512"/>
          <a:ext cx="208363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IdProduto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IdClientes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Qtd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3969-0274-BA46-A6A4-D235D17C36F1}"/>
              </a:ext>
            </a:extLst>
          </p:cNvPr>
          <p:cNvSpPr txBox="1"/>
          <p:nvPr/>
        </p:nvSpPr>
        <p:spPr>
          <a:xfrm>
            <a:off x="4605867" y="338667"/>
            <a:ext cx="123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 social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0DC11-564E-7C4F-ACC8-6FB5AA1B3B2C}"/>
              </a:ext>
            </a:extLst>
          </p:cNvPr>
          <p:cNvSpPr/>
          <p:nvPr/>
        </p:nvSpPr>
        <p:spPr>
          <a:xfrm>
            <a:off x="1185332" y="1377244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Comentarios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FBD98-6ED1-DB48-B0A0-29CB40EFEB35}"/>
              </a:ext>
            </a:extLst>
          </p:cNvPr>
          <p:cNvSpPr/>
          <p:nvPr/>
        </p:nvSpPr>
        <p:spPr>
          <a:xfrm>
            <a:off x="1185331" y="3860800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15E2CF-5385-9849-8026-0E10D9B34602}"/>
              </a:ext>
            </a:extLst>
          </p:cNvPr>
          <p:cNvSpPr/>
          <p:nvPr/>
        </p:nvSpPr>
        <p:spPr>
          <a:xfrm>
            <a:off x="6677375" y="3860800"/>
            <a:ext cx="2088445" cy="54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6538565-9190-284D-853D-902F5EDC98F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273776" y="4133334"/>
            <a:ext cx="340359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FD949B-8174-7545-A549-1280F344C3B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273777" y="1649778"/>
            <a:ext cx="3403598" cy="2483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E4360A-F990-174D-B394-08936D2D2E2F}"/>
              </a:ext>
            </a:extLst>
          </p:cNvPr>
          <p:cNvSpPr txBox="1"/>
          <p:nvPr/>
        </p:nvSpPr>
        <p:spPr>
          <a:xfrm>
            <a:off x="3273776" y="415379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103A8-F749-A241-B141-E4471697E815}"/>
              </a:ext>
            </a:extLst>
          </p:cNvPr>
          <p:cNvSpPr txBox="1"/>
          <p:nvPr/>
        </p:nvSpPr>
        <p:spPr>
          <a:xfrm>
            <a:off x="6370881" y="419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88350-8A8B-B142-B142-33E5ACC0E64D}"/>
              </a:ext>
            </a:extLst>
          </p:cNvPr>
          <p:cNvSpPr txBox="1"/>
          <p:nvPr/>
        </p:nvSpPr>
        <p:spPr>
          <a:xfrm>
            <a:off x="3457705" y="16121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13673-96A0-F143-85F5-60C4CE276D7F}"/>
              </a:ext>
            </a:extLst>
          </p:cNvPr>
          <p:cNvSpPr txBox="1"/>
          <p:nvPr/>
        </p:nvSpPr>
        <p:spPr>
          <a:xfrm>
            <a:off x="6220038" y="3603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0E334F8-B819-954D-AC73-B2D45C86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21515"/>
              </p:ext>
            </p:extLst>
          </p:nvPr>
        </p:nvGraphicFramePr>
        <p:xfrm>
          <a:off x="1185332" y="4405868"/>
          <a:ext cx="208363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E-Mail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Senha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EAAA3F4-FD6E-4044-98F2-386481CA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84515"/>
              </p:ext>
            </p:extLst>
          </p:nvPr>
        </p:nvGraphicFramePr>
        <p:xfrm>
          <a:off x="6672567" y="4418568"/>
          <a:ext cx="208363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IdUsuario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Titulo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Texto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B43B038-22FD-D548-98E7-A8E41AF4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38985"/>
              </p:ext>
            </p:extLst>
          </p:nvPr>
        </p:nvGraphicFramePr>
        <p:xfrm>
          <a:off x="1185331" y="2000651"/>
          <a:ext cx="2083636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636">
                  <a:extLst>
                    <a:ext uri="{9D8B030D-6E8A-4147-A177-3AD203B41FA5}">
                      <a16:colId xmlns:a16="http://schemas.microsoft.com/office/drawing/2014/main" val="3106828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IdUsuario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22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IdPost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24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Texto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64101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B24976-E8C7-1244-A1FB-213F30762DB7}"/>
              </a:ext>
            </a:extLst>
          </p:cNvPr>
          <p:cNvCxnSpPr/>
          <p:nvPr/>
        </p:nvCxnSpPr>
        <p:spPr>
          <a:xfrm>
            <a:off x="2077156" y="3126506"/>
            <a:ext cx="0" cy="734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8C27D-D0D6-AD44-9C9F-6EA893CAF064}"/>
              </a:ext>
            </a:extLst>
          </p:cNvPr>
          <p:cNvSpPr txBox="1"/>
          <p:nvPr/>
        </p:nvSpPr>
        <p:spPr>
          <a:xfrm>
            <a:off x="2076308" y="30479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791DD9-E6B8-7A44-A3E1-3C9153DF041F}"/>
              </a:ext>
            </a:extLst>
          </p:cNvPr>
          <p:cNvSpPr txBox="1"/>
          <p:nvPr/>
        </p:nvSpPr>
        <p:spPr>
          <a:xfrm>
            <a:off x="2108726" y="350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783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3969-0274-BA46-A6A4-D235D17C36F1}"/>
              </a:ext>
            </a:extLst>
          </p:cNvPr>
          <p:cNvSpPr txBox="1"/>
          <p:nvPr/>
        </p:nvSpPr>
        <p:spPr>
          <a:xfrm>
            <a:off x="4598825" y="179442"/>
            <a:ext cx="319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Ecommerce V2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B2490-33DD-E748-9531-0E56DE90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96454"/>
              </p:ext>
            </p:extLst>
          </p:nvPr>
        </p:nvGraphicFramePr>
        <p:xfrm>
          <a:off x="2126433" y="2314298"/>
          <a:ext cx="13320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Usuario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Usuario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Senha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8F6270-64E6-724B-B6AB-208171362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06714"/>
              </p:ext>
            </p:extLst>
          </p:nvPr>
        </p:nvGraphicFramePr>
        <p:xfrm>
          <a:off x="4308783" y="2005382"/>
          <a:ext cx="13320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Perfil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0CAE84E-CD1A-0D41-AE99-17A6B3B6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11681"/>
              </p:ext>
            </p:extLst>
          </p:nvPr>
        </p:nvGraphicFramePr>
        <p:xfrm>
          <a:off x="6338887" y="1819962"/>
          <a:ext cx="1332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Acesso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Descrição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4B4F24-299C-4148-9DEC-FA3CD25A29FD}"/>
              </a:ext>
            </a:extLst>
          </p:cNvPr>
          <p:cNvSpPr txBox="1"/>
          <p:nvPr/>
        </p:nvSpPr>
        <p:spPr>
          <a:xfrm>
            <a:off x="5744460" y="2227098"/>
            <a:ext cx="51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N:N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6A6CBF-E16B-F34B-8717-36DCB00134F5}"/>
              </a:ext>
            </a:extLst>
          </p:cNvPr>
          <p:cNvCxnSpPr>
            <a:cxnSpLocks/>
            <a:stCxn id="22" idx="1"/>
            <a:endCxn id="2" idx="3"/>
          </p:cNvCxnSpPr>
          <p:nvPr/>
        </p:nvCxnSpPr>
        <p:spPr>
          <a:xfrm flipH="1">
            <a:off x="3458523" y="2310182"/>
            <a:ext cx="850260" cy="613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260E-E1E1-E14D-896B-0B6E531D812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640873" y="2277162"/>
            <a:ext cx="698014" cy="33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B02B7C-D8F6-CD4A-A531-E02B731D4DD2}"/>
              </a:ext>
            </a:extLst>
          </p:cNvPr>
          <p:cNvSpPr txBox="1"/>
          <p:nvPr/>
        </p:nvSpPr>
        <p:spPr>
          <a:xfrm rot="19162196">
            <a:off x="3603424" y="2330943"/>
            <a:ext cx="58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1:N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528B708-43E6-834F-AF65-C918EE1E6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33614"/>
              </p:ext>
            </p:extLst>
          </p:nvPr>
        </p:nvGraphicFramePr>
        <p:xfrm>
          <a:off x="6500457" y="4199306"/>
          <a:ext cx="13320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Descrição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Qtd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2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23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CodBarras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9086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401D9A-E491-A046-BFFC-86B379C2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65857"/>
              </p:ext>
            </p:extLst>
          </p:nvPr>
        </p:nvGraphicFramePr>
        <p:xfrm>
          <a:off x="8881707" y="4940986"/>
          <a:ext cx="1332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Categoria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Descrição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E31107-9B0E-A44D-8693-090895760F67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832547" y="5266106"/>
            <a:ext cx="1049160" cy="132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991E708-87E4-8C46-912F-D6B1C992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2975"/>
              </p:ext>
            </p:extLst>
          </p:nvPr>
        </p:nvGraphicFramePr>
        <p:xfrm>
          <a:off x="4415370" y="4965485"/>
          <a:ext cx="13320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Vendas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Qtd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DataVenda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2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DataEntrega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2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Valor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8729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1CE1ECE-3EAF-B946-B376-7BE3C945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01377"/>
              </p:ext>
            </p:extLst>
          </p:nvPr>
        </p:nvGraphicFramePr>
        <p:xfrm>
          <a:off x="4708976" y="3080518"/>
          <a:ext cx="1332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Carrinho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Qtd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TimeOut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2297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5C22A-B914-D348-BF3F-5D2FA87CFABA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>
            <a:off x="6041066" y="3537718"/>
            <a:ext cx="1125436" cy="66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F63B25-07F6-9147-AB7C-D48192F3E758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3458523" y="2923898"/>
            <a:ext cx="1250453" cy="613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E248DA5-E208-A74C-A882-10276E1A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3073"/>
              </p:ext>
            </p:extLst>
          </p:nvPr>
        </p:nvGraphicFramePr>
        <p:xfrm>
          <a:off x="2157013" y="4173805"/>
          <a:ext cx="13320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Endereco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Logradouro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Numero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Bairro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Cidade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2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Cep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23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90862"/>
                  </a:ext>
                </a:extLst>
              </a:tr>
            </a:tbl>
          </a:graphicData>
        </a:graphic>
      </p:graphicFrame>
      <p:sp>
        <p:nvSpPr>
          <p:cNvPr id="59" name="Cloud 58">
            <a:extLst>
              <a:ext uri="{FF2B5EF4-FFF2-40B4-BE49-F238E27FC236}">
                <a16:creationId xmlns:a16="http://schemas.microsoft.com/office/drawing/2014/main" id="{83FF447D-E6A0-964C-9B57-4B3BF57BF645}"/>
              </a:ext>
            </a:extLst>
          </p:cNvPr>
          <p:cNvSpPr/>
          <p:nvPr/>
        </p:nvSpPr>
        <p:spPr>
          <a:xfrm>
            <a:off x="9970911" y="65746"/>
            <a:ext cx="2151772" cy="14486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ID da FK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DBBE37-9919-EF4D-A269-6D37EE982561}"/>
              </a:ext>
            </a:extLst>
          </p:cNvPr>
          <p:cNvCxnSpPr>
            <a:cxnSpLocks/>
            <a:stCxn id="2" idx="2"/>
            <a:endCxn id="58" idx="0"/>
          </p:cNvCxnSpPr>
          <p:nvPr/>
        </p:nvCxnSpPr>
        <p:spPr>
          <a:xfrm>
            <a:off x="2792478" y="3533498"/>
            <a:ext cx="30580" cy="6403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D0DD97-2068-1D41-A1B0-06DD992D4013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3489103" y="5240605"/>
            <a:ext cx="926267" cy="486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9229AC0-7282-9D4A-992C-466FD407D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35070"/>
              </p:ext>
            </p:extLst>
          </p:nvPr>
        </p:nvGraphicFramePr>
        <p:xfrm>
          <a:off x="2126433" y="613118"/>
          <a:ext cx="13320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Telefone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/>
                        <a:t>DDI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/>
                        <a:t>DDD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Telefone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A378A54-4020-BA4B-8286-E6CB13B5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79009"/>
              </p:ext>
            </p:extLst>
          </p:nvPr>
        </p:nvGraphicFramePr>
        <p:xfrm>
          <a:off x="4357335" y="707999"/>
          <a:ext cx="13320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TipoTelefone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97D216-8CD8-1741-A448-1DDF5A11B43D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3458523" y="1012799"/>
            <a:ext cx="898812" cy="209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D3D79-2080-8D4F-8C29-6F6C7339A709}"/>
              </a:ext>
            </a:extLst>
          </p:cNvPr>
          <p:cNvCxnSpPr>
            <a:cxnSpLocks/>
            <a:stCxn id="2" idx="0"/>
            <a:endCxn id="70" idx="2"/>
          </p:cNvCxnSpPr>
          <p:nvPr/>
        </p:nvCxnSpPr>
        <p:spPr>
          <a:xfrm flipV="1">
            <a:off x="2792478" y="1832318"/>
            <a:ext cx="0" cy="481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C10EBF60-0500-E842-B98E-D6C3F984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03757"/>
              </p:ext>
            </p:extLst>
          </p:nvPr>
        </p:nvGraphicFramePr>
        <p:xfrm>
          <a:off x="143588" y="2372770"/>
          <a:ext cx="133209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Preferencial</a:t>
                      </a:r>
                      <a:r>
                        <a:rPr lang="en-US" sz="1400" dirty="0"/>
                        <a:t> 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0C76B2-B0E2-F94D-AC73-53495DF43477}"/>
              </a:ext>
            </a:extLst>
          </p:cNvPr>
          <p:cNvCxnSpPr>
            <a:cxnSpLocks/>
            <a:stCxn id="79" idx="3"/>
            <a:endCxn id="2" idx="1"/>
          </p:cNvCxnSpPr>
          <p:nvPr/>
        </p:nvCxnSpPr>
        <p:spPr>
          <a:xfrm flipV="1">
            <a:off x="1475678" y="2923898"/>
            <a:ext cx="650755" cy="12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BF7F5E-5C13-8144-8151-D46843256038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>
            <a:off x="3458523" y="2923898"/>
            <a:ext cx="1622892" cy="2041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22646B-1DD0-114E-A54B-27DFB0D2A59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5747460" y="5266106"/>
            <a:ext cx="752997" cy="461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659F73B-A872-6B4F-99B8-8564E2E4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82915"/>
              </p:ext>
            </p:extLst>
          </p:nvPr>
        </p:nvGraphicFramePr>
        <p:xfrm>
          <a:off x="8881707" y="3437573"/>
          <a:ext cx="1332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Detalhes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D7FEA6-BF4F-1E4F-8F10-C019A974BAD4}"/>
              </a:ext>
            </a:extLst>
          </p:cNvPr>
          <p:cNvCxnSpPr>
            <a:cxnSpLocks/>
            <a:stCxn id="34" idx="3"/>
            <a:endCxn id="91" idx="1"/>
          </p:cNvCxnSpPr>
          <p:nvPr/>
        </p:nvCxnSpPr>
        <p:spPr>
          <a:xfrm flipV="1">
            <a:off x="7832547" y="3894773"/>
            <a:ext cx="1049160" cy="137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89E0F-4D39-E94C-9A72-42BF210E1DC0}"/>
              </a:ext>
            </a:extLst>
          </p:cNvPr>
          <p:cNvSpPr txBox="1"/>
          <p:nvPr/>
        </p:nvSpPr>
        <p:spPr>
          <a:xfrm>
            <a:off x="1545494" y="26284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61080A-9315-2840-A63A-FD008C598FB8}"/>
              </a:ext>
            </a:extLst>
          </p:cNvPr>
          <p:cNvSpPr txBox="1"/>
          <p:nvPr/>
        </p:nvSpPr>
        <p:spPr>
          <a:xfrm>
            <a:off x="3588929" y="8081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AD3BE9-A39C-2944-9234-3E8DF77F0E28}"/>
              </a:ext>
            </a:extLst>
          </p:cNvPr>
          <p:cNvSpPr txBox="1"/>
          <p:nvPr/>
        </p:nvSpPr>
        <p:spPr>
          <a:xfrm rot="5147804">
            <a:off x="2712312" y="193782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5D4230-3AA8-5B4A-AE88-BB0FC1CAC0C2}"/>
              </a:ext>
            </a:extLst>
          </p:cNvPr>
          <p:cNvSpPr txBox="1"/>
          <p:nvPr/>
        </p:nvSpPr>
        <p:spPr>
          <a:xfrm rot="15980826">
            <a:off x="2407508" y="361899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DE48F00-AE3D-1044-B16B-21AE5348D092}"/>
              </a:ext>
            </a:extLst>
          </p:cNvPr>
          <p:cNvSpPr txBox="1"/>
          <p:nvPr/>
        </p:nvSpPr>
        <p:spPr>
          <a:xfrm rot="1497335">
            <a:off x="3656014" y="508973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88341B-EC8E-BF42-A271-492A0D47E39C}"/>
              </a:ext>
            </a:extLst>
          </p:cNvPr>
          <p:cNvSpPr txBox="1"/>
          <p:nvPr/>
        </p:nvSpPr>
        <p:spPr>
          <a:xfrm rot="19771217">
            <a:off x="5807581" y="51713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4BDB39-9172-D148-9C74-8DD8C2A00F6E}"/>
              </a:ext>
            </a:extLst>
          </p:cNvPr>
          <p:cNvSpPr txBox="1"/>
          <p:nvPr/>
        </p:nvSpPr>
        <p:spPr>
          <a:xfrm rot="18321494">
            <a:off x="7997019" y="4242917"/>
            <a:ext cx="58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1:N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248FF6-09B4-F746-9D2C-54A48D9B98F4}"/>
              </a:ext>
            </a:extLst>
          </p:cNvPr>
          <p:cNvSpPr txBox="1"/>
          <p:nvPr/>
        </p:nvSpPr>
        <p:spPr>
          <a:xfrm rot="185899">
            <a:off x="8100485" y="533915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8DFB55-2978-D54E-B54C-B338A9D862F1}"/>
              </a:ext>
            </a:extLst>
          </p:cNvPr>
          <p:cNvSpPr txBox="1"/>
          <p:nvPr/>
        </p:nvSpPr>
        <p:spPr>
          <a:xfrm rot="2802582">
            <a:off x="3887178" y="39259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1A06D7-162D-1546-8581-4FC1D7288E6F}"/>
              </a:ext>
            </a:extLst>
          </p:cNvPr>
          <p:cNvSpPr txBox="1"/>
          <p:nvPr/>
        </p:nvSpPr>
        <p:spPr>
          <a:xfrm rot="2802582">
            <a:off x="4039578" y="29353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80CFFE-717D-424D-9DA1-A5C9316053CB}"/>
              </a:ext>
            </a:extLst>
          </p:cNvPr>
          <p:cNvSpPr txBox="1"/>
          <p:nvPr/>
        </p:nvSpPr>
        <p:spPr>
          <a:xfrm rot="2802582">
            <a:off x="6451227" y="35119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N:N</a:t>
            </a:r>
          </a:p>
        </p:txBody>
      </p:sp>
    </p:spTree>
    <p:extLst>
      <p:ext uri="{BB962C8B-B14F-4D97-AF65-F5344CB8AC3E}">
        <p14:creationId xmlns:p14="http://schemas.microsoft.com/office/powerpoint/2010/main" val="37433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3969-0274-BA46-A6A4-D235D17C36F1}"/>
              </a:ext>
            </a:extLst>
          </p:cNvPr>
          <p:cNvSpPr txBox="1"/>
          <p:nvPr/>
        </p:nvSpPr>
        <p:spPr>
          <a:xfrm>
            <a:off x="4598825" y="179442"/>
            <a:ext cx="31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 Social V2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B2490-33DD-E748-9531-0E56DE90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30906"/>
              </p:ext>
            </p:extLst>
          </p:nvPr>
        </p:nvGraphicFramePr>
        <p:xfrm>
          <a:off x="2717463" y="2314298"/>
          <a:ext cx="13320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Usuario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EMail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Senha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DtNasc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8331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Genero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531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991E708-87E4-8C46-912F-D6B1C992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08349"/>
              </p:ext>
            </p:extLst>
          </p:nvPr>
        </p:nvGraphicFramePr>
        <p:xfrm>
          <a:off x="4099065" y="4984126"/>
          <a:ext cx="13320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Curtiu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1CE1ECE-3EAF-B946-B376-7BE3C9450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8742"/>
              </p:ext>
            </p:extLst>
          </p:nvPr>
        </p:nvGraphicFramePr>
        <p:xfrm>
          <a:off x="6674061" y="1802294"/>
          <a:ext cx="13320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Publicacao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Titulo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FotoVideo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2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DataPost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0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Texto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4499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5C22A-B914-D348-BF3F-5D2FA87CFABA}"/>
              </a:ext>
            </a:extLst>
          </p:cNvPr>
          <p:cNvCxnSpPr>
            <a:cxnSpLocks/>
            <a:stCxn id="91" idx="3"/>
            <a:endCxn id="41" idx="1"/>
          </p:cNvCxnSpPr>
          <p:nvPr/>
        </p:nvCxnSpPr>
        <p:spPr>
          <a:xfrm>
            <a:off x="5517941" y="1233210"/>
            <a:ext cx="1156120" cy="1331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F63B25-07F6-9147-AB7C-D48192F3E758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 flipV="1">
            <a:off x="4049553" y="2564294"/>
            <a:ext cx="2624508" cy="664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loud 58">
            <a:extLst>
              <a:ext uri="{FF2B5EF4-FFF2-40B4-BE49-F238E27FC236}">
                <a16:creationId xmlns:a16="http://schemas.microsoft.com/office/drawing/2014/main" id="{83FF447D-E6A0-964C-9B57-4B3BF57BF645}"/>
              </a:ext>
            </a:extLst>
          </p:cNvPr>
          <p:cNvSpPr/>
          <p:nvPr/>
        </p:nvSpPr>
        <p:spPr>
          <a:xfrm>
            <a:off x="9970911" y="65746"/>
            <a:ext cx="2151772" cy="14486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Desafio</a:t>
            </a:r>
            <a:r>
              <a:rPr lang="en-US" dirty="0"/>
              <a:t>: </a:t>
            </a:r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ID da FK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C10EBF60-0500-E842-B98E-D6C3F984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36650"/>
              </p:ext>
            </p:extLst>
          </p:nvPr>
        </p:nvGraphicFramePr>
        <p:xfrm>
          <a:off x="247021" y="2005382"/>
          <a:ext cx="13320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Album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Titulo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Descricao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695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0C76B2-B0E2-F94D-AC73-53495DF43477}"/>
              </a:ext>
            </a:extLst>
          </p:cNvPr>
          <p:cNvCxnSpPr>
            <a:cxnSpLocks/>
            <a:stCxn id="79" idx="3"/>
            <a:endCxn id="2" idx="1"/>
          </p:cNvCxnSpPr>
          <p:nvPr/>
        </p:nvCxnSpPr>
        <p:spPr>
          <a:xfrm>
            <a:off x="1579111" y="2614982"/>
            <a:ext cx="1138352" cy="613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BF7F5E-5C13-8144-8151-D46843256038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>
            <a:off x="4049553" y="3228698"/>
            <a:ext cx="715557" cy="1755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22646B-1DD0-114E-A54B-27DFB0D2A599}"/>
              </a:ext>
            </a:extLst>
          </p:cNvPr>
          <p:cNvCxnSpPr>
            <a:cxnSpLocks/>
            <a:stCxn id="40" idx="0"/>
            <a:endCxn id="41" idx="1"/>
          </p:cNvCxnSpPr>
          <p:nvPr/>
        </p:nvCxnSpPr>
        <p:spPr>
          <a:xfrm flipV="1">
            <a:off x="4765110" y="2564294"/>
            <a:ext cx="1908951" cy="2419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659F73B-A872-6B4F-99B8-8564E2E4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79114"/>
              </p:ext>
            </p:extLst>
          </p:nvPr>
        </p:nvGraphicFramePr>
        <p:xfrm>
          <a:off x="4185851" y="776010"/>
          <a:ext cx="1332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Comentarios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87681D4-5522-A042-8C44-2483A181D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47288"/>
              </p:ext>
            </p:extLst>
          </p:nvPr>
        </p:nvGraphicFramePr>
        <p:xfrm>
          <a:off x="247021" y="3894773"/>
          <a:ext cx="143111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14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Fotos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CaminhoArquivo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FotoPerfil</a:t>
                      </a:r>
                      <a:r>
                        <a:rPr lang="en-US" sz="1400" dirty="0"/>
                        <a:t> 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892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A7F351-B123-1948-B6F5-5B50BDABEC16}"/>
              </a:ext>
            </a:extLst>
          </p:cNvPr>
          <p:cNvCxnSpPr>
            <a:cxnSpLocks/>
            <a:stCxn id="79" idx="2"/>
            <a:endCxn id="32" idx="0"/>
          </p:cNvCxnSpPr>
          <p:nvPr/>
        </p:nvCxnSpPr>
        <p:spPr>
          <a:xfrm>
            <a:off x="913066" y="3224582"/>
            <a:ext cx="49512" cy="670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BB0548-CC9C-4A48-9E57-04182E1D6494}"/>
              </a:ext>
            </a:extLst>
          </p:cNvPr>
          <p:cNvCxnSpPr>
            <a:cxnSpLocks/>
            <a:stCxn id="91" idx="2"/>
            <a:endCxn id="2" idx="3"/>
          </p:cNvCxnSpPr>
          <p:nvPr/>
        </p:nvCxnSpPr>
        <p:spPr>
          <a:xfrm flipH="1">
            <a:off x="4049553" y="1690410"/>
            <a:ext cx="802343" cy="153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0CFB9F8-C51D-9B47-8B65-6EC20ACB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63822"/>
              </p:ext>
            </p:extLst>
          </p:nvPr>
        </p:nvGraphicFramePr>
        <p:xfrm>
          <a:off x="6519995" y="4656773"/>
          <a:ext cx="13320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90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NaoCurtiu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32288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C43169-D050-E54C-97AE-C2A8D53D5700}"/>
              </a:ext>
            </a:extLst>
          </p:cNvPr>
          <p:cNvCxnSpPr>
            <a:cxnSpLocks/>
            <a:stCxn id="2" idx="3"/>
            <a:endCxn id="51" idx="1"/>
          </p:cNvCxnSpPr>
          <p:nvPr/>
        </p:nvCxnSpPr>
        <p:spPr>
          <a:xfrm>
            <a:off x="4049553" y="3228698"/>
            <a:ext cx="2470442" cy="173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863DDF-773B-BE4E-B3EB-FAABFE2D0CEF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5431155" y="4961573"/>
            <a:ext cx="1088840" cy="327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00D24CD-9687-4548-91DB-8F777204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80797"/>
              </p:ext>
            </p:extLst>
          </p:nvPr>
        </p:nvGraphicFramePr>
        <p:xfrm>
          <a:off x="1593398" y="245638"/>
          <a:ext cx="142859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97">
                  <a:extLst>
                    <a:ext uri="{9D8B030D-6E8A-4147-A177-3AD203B41FA5}">
                      <a16:colId xmlns:a16="http://schemas.microsoft.com/office/drawing/2014/main" val="3234064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Comunidades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Titulo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0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Descricao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1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Criador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Usuario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41608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18C6CD-48A1-E347-BB9F-E827D92E0C78}"/>
              </a:ext>
            </a:extLst>
          </p:cNvPr>
          <p:cNvCxnSpPr>
            <a:cxnSpLocks/>
            <a:stCxn id="61" idx="2"/>
            <a:endCxn id="2" idx="0"/>
          </p:cNvCxnSpPr>
          <p:nvPr/>
        </p:nvCxnSpPr>
        <p:spPr>
          <a:xfrm>
            <a:off x="2307696" y="1464838"/>
            <a:ext cx="1075812" cy="84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4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Macintosh PowerPoint</Application>
  <PresentationFormat>Widescreen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Hassan</dc:creator>
  <cp:lastModifiedBy>Ali Hassan</cp:lastModifiedBy>
  <cp:revision>8</cp:revision>
  <dcterms:created xsi:type="dcterms:W3CDTF">2020-01-24T11:32:15Z</dcterms:created>
  <dcterms:modified xsi:type="dcterms:W3CDTF">2020-01-24T12:34:47Z</dcterms:modified>
</cp:coreProperties>
</file>