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DBF5F9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DBF5F9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4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8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DBF5F9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DBF5F9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54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3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1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0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E2E2C2-1199-443B-BE8B-A22B02A50451}" type="datetimeFigureOut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10/11/2016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5937A8-F9EC-4B1A-896C-B6A9AE8AA4C8}" type="slidenum">
              <a:rPr lang="es-EC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es-EC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1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2880320"/>
          </a:xfrm>
        </p:spPr>
        <p:txBody>
          <a:bodyPr>
            <a:normAutofit/>
          </a:bodyPr>
          <a:lstStyle/>
          <a:p>
            <a:r>
              <a:rPr lang="es-EC" sz="2800" dirty="0" smtClean="0">
                <a:solidFill>
                  <a:schemeClr val="tx1"/>
                </a:solidFill>
              </a:rPr>
              <a:t>Las enzimas se han usado siempre para la elaboración de detergentes tanto en líquido como en polvo tanto para uso industrial como doméstico y hospitalario.</a:t>
            </a:r>
            <a:r>
              <a:rPr lang="es-EC" sz="3600" dirty="0" smtClean="0"/>
              <a:t/>
            </a:r>
            <a:br>
              <a:rPr lang="es-EC" sz="3600" dirty="0" smtClean="0"/>
            </a:br>
            <a:r>
              <a:rPr lang="es-EC" dirty="0" smtClean="0"/>
              <a:t/>
            </a:r>
            <a:br>
              <a:rPr lang="es-EC" dirty="0" smtClean="0"/>
            </a:br>
            <a:endParaRPr lang="es-EC" dirty="0"/>
          </a:p>
        </p:txBody>
      </p:sp>
      <p:pic>
        <p:nvPicPr>
          <p:cNvPr id="1026" name="Picture 2" descr="C:\Users\user\Desktop\73figu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63483"/>
            <a:ext cx="7726291" cy="259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C" sz="4400" dirty="0" smtClean="0"/>
              <a:t>Las enzimas más usadas son la proteasa y la amilasa.</a:t>
            </a:r>
            <a:endParaRPr lang="es-EC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520280"/>
          </a:xfrm>
        </p:spPr>
        <p:txBody>
          <a:bodyPr>
            <a:normAutofit/>
          </a:bodyPr>
          <a:lstStyle/>
          <a:p>
            <a:pPr algn="just"/>
            <a:r>
              <a:rPr lang="es-EC" sz="2400" b="1" dirty="0" smtClean="0"/>
              <a:t>Las proteasas</a:t>
            </a:r>
            <a:r>
              <a:rPr lang="es-EC" sz="2400" dirty="0" smtClean="0"/>
              <a:t> son utilizadas para disolver y eliminar las manchas de proteínas como sangre, salsa de tomate, hierba, leche entre otras.</a:t>
            </a:r>
          </a:p>
          <a:p>
            <a:pPr algn="just"/>
            <a:r>
              <a:rPr lang="es-EC" sz="2400" b="1" dirty="0" smtClean="0"/>
              <a:t>Las amilasas </a:t>
            </a:r>
            <a:r>
              <a:rPr lang="es-EC" sz="2400" dirty="0" smtClean="0"/>
              <a:t>son utilizadas para disolver y eliminar las manchas producidas por almidones como por ejemplo chocolate, comida de bebés, etc.</a:t>
            </a:r>
            <a:endParaRPr lang="es-EC" sz="2400" b="1" dirty="0"/>
          </a:p>
        </p:txBody>
      </p:sp>
      <p:pic>
        <p:nvPicPr>
          <p:cNvPr id="2050" name="Picture 2" descr="C:\Users\user\Desktop\El desarme de un virus mortal_ las proteasas y sus inhibidores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45705"/>
            <a:ext cx="2592288" cy="229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Salivary_alpha-amylase_1S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95023"/>
            <a:ext cx="2376264" cy="244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depositphotos_13281047-Enzyme-pancreatic-lipase-colipase-compl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01" y="3573016"/>
            <a:ext cx="4583199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400" dirty="0" smtClean="0"/>
              <a:t>PRODUCTO TETRAENZIMATICO</a:t>
            </a:r>
            <a:endParaRPr lang="es-EC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sz="2400" dirty="0" smtClean="0"/>
              <a:t>Para la desinfección de todo instrumental quirúrgico se utilizan enzimas como lipasa, proteasa, amilasa y </a:t>
            </a:r>
            <a:r>
              <a:rPr lang="es-EC" sz="2400" dirty="0" err="1" smtClean="0"/>
              <a:t>carbohidrasa</a:t>
            </a:r>
            <a:r>
              <a:rPr lang="es-EC" sz="2400" dirty="0" smtClean="0"/>
              <a:t>, que son las encargadas de eliminar los residuos de materia orgánica.</a:t>
            </a:r>
            <a:endParaRPr lang="es-EC" sz="2400" dirty="0"/>
          </a:p>
        </p:txBody>
      </p:sp>
      <p:pic>
        <p:nvPicPr>
          <p:cNvPr id="3074" name="Picture 2" descr="C:\Users\user\Desktop\2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2" y="4299831"/>
            <a:ext cx="4332547" cy="182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1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C" sz="4400" dirty="0" smtClean="0"/>
              <a:t>ENZIMAS EN TRATAMIENTOS AGUAS RESIDUALES</a:t>
            </a:r>
            <a:endParaRPr lang="es-EC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400" dirty="0" smtClean="0"/>
              <a:t>Las lipasas, </a:t>
            </a:r>
            <a:r>
              <a:rPr lang="es-EC" sz="2400" dirty="0" err="1" smtClean="0"/>
              <a:t>celulasas</a:t>
            </a:r>
            <a:r>
              <a:rPr lang="es-EC" sz="2400" dirty="0" smtClean="0"/>
              <a:t>, amilasas y proteasas son las más utilizadas en el proceso de limpieza de desechos tanto de pozos sépticos y tratamiento de aguas residuales.</a:t>
            </a:r>
            <a:endParaRPr lang="es-EC" sz="2400" dirty="0"/>
          </a:p>
        </p:txBody>
      </p:sp>
      <p:pic>
        <p:nvPicPr>
          <p:cNvPr id="4098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3583409" cy="2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s-EC" sz="4400" dirty="0" smtClean="0"/>
              <a:t>Enzimas en análisis clínico</a:t>
            </a:r>
            <a:endParaRPr lang="es-EC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sz="2400" dirty="0" smtClean="0"/>
              <a:t>Se ha dado un avance gigantesco en la medicina con el proceso de </a:t>
            </a:r>
            <a:r>
              <a:rPr lang="es-EC" sz="2400" b="1" dirty="0" err="1" smtClean="0"/>
              <a:t>inmunoanálisis</a:t>
            </a:r>
            <a:r>
              <a:rPr lang="es-EC" sz="2400" b="1" dirty="0" smtClean="0"/>
              <a:t> enzimático</a:t>
            </a:r>
            <a:r>
              <a:rPr lang="es-EC" sz="2400" dirty="0" smtClean="0"/>
              <a:t>, ya que con la ayuda de enzimas como </a:t>
            </a:r>
            <a:r>
              <a:rPr lang="es-EC" sz="2400" dirty="0" err="1" smtClean="0"/>
              <a:t>peroxidasa</a:t>
            </a:r>
            <a:r>
              <a:rPr lang="es-EC" sz="2400" dirty="0" smtClean="0"/>
              <a:t> o la </a:t>
            </a:r>
            <a:r>
              <a:rPr lang="es-EC" sz="2400" dirty="0" err="1" smtClean="0"/>
              <a:t>galactosidasa</a:t>
            </a:r>
            <a:r>
              <a:rPr lang="es-EC" sz="2400" dirty="0" smtClean="0"/>
              <a:t> se pueden diagnosticar enfermedades como :</a:t>
            </a:r>
          </a:p>
          <a:p>
            <a:r>
              <a:rPr lang="es-EC" sz="2400" dirty="0" smtClean="0"/>
              <a:t>Enfermedades hepáticas</a:t>
            </a:r>
          </a:p>
          <a:p>
            <a:r>
              <a:rPr lang="es-EC" sz="2400" dirty="0" smtClean="0"/>
              <a:t>Leucemias y anemias</a:t>
            </a:r>
          </a:p>
          <a:p>
            <a:r>
              <a:rPr lang="es-EC" sz="2400" dirty="0" smtClean="0"/>
              <a:t>Tumores</a:t>
            </a:r>
          </a:p>
          <a:p>
            <a:r>
              <a:rPr lang="es-EC" sz="2400" dirty="0" smtClean="0"/>
              <a:t>Distrofia muscular</a:t>
            </a:r>
          </a:p>
          <a:p>
            <a:r>
              <a:rPr lang="es-EC" sz="2400" dirty="0" smtClean="0"/>
              <a:t>Entre otras </a:t>
            </a:r>
            <a:endParaRPr lang="es-EC" sz="2400" dirty="0"/>
          </a:p>
        </p:txBody>
      </p:sp>
      <p:pic>
        <p:nvPicPr>
          <p:cNvPr id="5122" name="Picture 2" descr="C:\Users\user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864129" cy="20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4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C" sz="4400" dirty="0" smtClean="0"/>
              <a:t>Factores que alteran la acción de las enzimas</a:t>
            </a:r>
            <a:endParaRPr lang="es-EC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sz="2400" dirty="0" smtClean="0"/>
              <a:t>Una determinada reacción química ocurre solo en condiciones termodinámicas óptimas, es decir cuando la energía de los reactivos es mayor a la energía de los productos.</a:t>
            </a:r>
          </a:p>
          <a:p>
            <a:pPr marL="0" indent="0" algn="just">
              <a:buNone/>
            </a:pPr>
            <a:r>
              <a:rPr lang="es-EC" sz="2400" b="1" dirty="0" smtClean="0"/>
              <a:t>La velocidad </a:t>
            </a:r>
            <a:r>
              <a:rPr lang="es-EC" sz="2400" dirty="0" smtClean="0"/>
              <a:t>con que ocurre la reacción depende de algunos factores como el </a:t>
            </a:r>
            <a:r>
              <a:rPr lang="es-EC" sz="2400" dirty="0" err="1" smtClean="0"/>
              <a:t>ph</a:t>
            </a:r>
            <a:r>
              <a:rPr lang="es-EC" sz="2400" dirty="0" smtClean="0"/>
              <a:t>, temperatura y la cantidad de reactivos usados.</a:t>
            </a:r>
          </a:p>
          <a:p>
            <a:pPr marL="0" indent="0" algn="just">
              <a:buNone/>
            </a:pPr>
            <a:r>
              <a:rPr lang="es-EC" sz="2400" b="1" dirty="0" smtClean="0"/>
              <a:t>La concentración de enzimas </a:t>
            </a:r>
            <a:r>
              <a:rPr lang="es-EC" sz="2400" dirty="0" smtClean="0"/>
              <a:t>es otro de los factores que modifican la velocidad de la reacción.</a:t>
            </a:r>
          </a:p>
          <a:p>
            <a:pPr marL="0" indent="0">
              <a:buNone/>
            </a:pP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6766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sz="2400" b="1" dirty="0" smtClean="0"/>
              <a:t>A mayor concentración de sustrato mayor velocidad de reacción, </a:t>
            </a:r>
            <a:r>
              <a:rPr lang="es-EC" sz="2400" dirty="0" smtClean="0"/>
              <a:t>es decir que cuando una reacción catalizada por enzimas a medida que aumenta la cantidad de sustrato, la velocidad aumenta de forma proporcional, cuando se realiza este proceso la enzima no puede unirse a otro sustrato hasta que no termine su reacción.</a:t>
            </a:r>
          </a:p>
          <a:p>
            <a:pPr marL="0" indent="0" algn="just">
              <a:buNone/>
            </a:pPr>
            <a:r>
              <a:rPr lang="es-EC" sz="2400" b="1" dirty="0" smtClean="0"/>
              <a:t>La concentración de enzimas modifica la velocidad de la reacción, </a:t>
            </a:r>
            <a:r>
              <a:rPr lang="es-EC" sz="2400" dirty="0" smtClean="0"/>
              <a:t>es decir que cuanto más enzimas están en el proceso la velocidad aumenta para alcanzar la saturación usando más sustratos.</a:t>
            </a:r>
          </a:p>
          <a:p>
            <a:pPr marL="0" indent="0">
              <a:buNone/>
            </a:pP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25372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Las enzimas se han usado siempre para la elaboración de detergentes tanto en líquido como en polvo tanto para uso industrial como doméstico y hospitalario.  </vt:lpstr>
      <vt:lpstr>Las enzimas más usadas son la proteasa y la amilasa.</vt:lpstr>
      <vt:lpstr>PRODUCTO TETRAENZIMATICO</vt:lpstr>
      <vt:lpstr>ENZIMAS EN TRATAMIENTOS AGUAS RESIDUALES</vt:lpstr>
      <vt:lpstr>Enzimas en análisis clínico</vt:lpstr>
      <vt:lpstr>Factores que alteran la acción de las enzimas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enzimas se han usado siempre para la elaboración de detergentes tanto en líquido como en polvo tanto para uso industrial como doméstico y hospitalario.  </dc:title>
  <dc:creator>Psicologia</dc:creator>
  <cp:lastModifiedBy>Psicologia</cp:lastModifiedBy>
  <cp:revision>1</cp:revision>
  <dcterms:created xsi:type="dcterms:W3CDTF">2016-11-10T19:49:50Z</dcterms:created>
  <dcterms:modified xsi:type="dcterms:W3CDTF">2016-11-10T19:50:30Z</dcterms:modified>
</cp:coreProperties>
</file>