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64" r:id="rId4"/>
    <p:sldId id="258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0F4D3-A1CC-4DDD-91CF-A23A826B5F71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4AE5E17-823F-48A7-9122-3B47F95575B0}">
      <dgm:prSet phldrT="[Texto]" custT="1"/>
      <dgm:spPr/>
      <dgm:t>
        <a:bodyPr/>
        <a:lstStyle/>
        <a:p>
          <a:r>
            <a:rPr lang="es-EC" sz="3600" b="1" dirty="0" err="1" smtClean="0"/>
            <a:t>origin</a:t>
          </a:r>
          <a:endParaRPr lang="es-EC" sz="3600" b="1" dirty="0"/>
        </a:p>
      </dgm:t>
    </dgm:pt>
    <dgm:pt modelId="{8C3AF6E5-A53C-4060-9F4E-48C77F86C790}" type="parTrans" cxnId="{6AA46E2C-74E5-489C-BAC4-8E704AFADF6D}">
      <dgm:prSet/>
      <dgm:spPr/>
      <dgm:t>
        <a:bodyPr/>
        <a:lstStyle/>
        <a:p>
          <a:endParaRPr lang="es-EC"/>
        </a:p>
      </dgm:t>
    </dgm:pt>
    <dgm:pt modelId="{AD3DC663-9E52-48D3-9295-94EEAAF089AD}" type="sibTrans" cxnId="{6AA46E2C-74E5-489C-BAC4-8E704AFADF6D}">
      <dgm:prSet/>
      <dgm:spPr/>
      <dgm:t>
        <a:bodyPr/>
        <a:lstStyle/>
        <a:p>
          <a:endParaRPr lang="es-EC"/>
        </a:p>
      </dgm:t>
    </dgm:pt>
    <dgm:pt modelId="{41AD956D-7CF9-4849-A405-7B6DCBAFB9B4}">
      <dgm:prSet phldrT="[Texto]" custT="1"/>
      <dgm:spPr/>
      <dgm:t>
        <a:bodyPr/>
        <a:lstStyle/>
        <a:p>
          <a:r>
            <a:rPr lang="es-EC" sz="3600" b="1" dirty="0" err="1" smtClean="0"/>
            <a:t>destiny</a:t>
          </a:r>
          <a:endParaRPr lang="es-EC" sz="3600" b="1" dirty="0"/>
        </a:p>
      </dgm:t>
    </dgm:pt>
    <dgm:pt modelId="{CB91BD3B-0FB2-4BE1-857B-AFF736D1EFC7}" type="parTrans" cxnId="{CCC53990-7820-4B16-B7E1-CB0E83D49304}">
      <dgm:prSet/>
      <dgm:spPr/>
      <dgm:t>
        <a:bodyPr/>
        <a:lstStyle/>
        <a:p>
          <a:endParaRPr lang="es-EC"/>
        </a:p>
      </dgm:t>
    </dgm:pt>
    <dgm:pt modelId="{CC2DBC46-FF47-4D44-883F-B438F2DAE315}" type="sibTrans" cxnId="{CCC53990-7820-4B16-B7E1-CB0E83D49304}">
      <dgm:prSet/>
      <dgm:spPr/>
      <dgm:t>
        <a:bodyPr/>
        <a:lstStyle/>
        <a:p>
          <a:endParaRPr lang="es-EC"/>
        </a:p>
      </dgm:t>
    </dgm:pt>
    <dgm:pt modelId="{3D03B49D-B8B4-4D14-AF0D-A0381E37BDEF}">
      <dgm:prSet phldrT="[Texto]" custT="1"/>
      <dgm:spPr/>
      <dgm:t>
        <a:bodyPr/>
        <a:lstStyle/>
        <a:p>
          <a:r>
            <a:rPr lang="es-EC" sz="3200" b="1" dirty="0" smtClean="0"/>
            <a:t>Country of </a:t>
          </a:r>
          <a:r>
            <a:rPr lang="es-EC" sz="3200" b="1" dirty="0" err="1" smtClean="0"/>
            <a:t>destination</a:t>
          </a:r>
          <a:endParaRPr lang="es-EC" sz="3200" b="1" dirty="0"/>
        </a:p>
      </dgm:t>
    </dgm:pt>
    <dgm:pt modelId="{DFE4AD8E-A531-46F5-8EA0-86D1E814B9C4}" type="parTrans" cxnId="{3A213498-5B52-41D8-BBCE-097A2D63BCD8}">
      <dgm:prSet/>
      <dgm:spPr/>
      <dgm:t>
        <a:bodyPr/>
        <a:lstStyle/>
        <a:p>
          <a:endParaRPr lang="es-EC"/>
        </a:p>
      </dgm:t>
    </dgm:pt>
    <dgm:pt modelId="{66196CD8-1E47-44F0-A6FF-0066A496C8E0}" type="sibTrans" cxnId="{3A213498-5B52-41D8-BBCE-097A2D63BCD8}">
      <dgm:prSet/>
      <dgm:spPr/>
      <dgm:t>
        <a:bodyPr/>
        <a:lstStyle/>
        <a:p>
          <a:endParaRPr lang="es-EC"/>
        </a:p>
      </dgm:t>
    </dgm:pt>
    <dgm:pt modelId="{287415B4-2A1D-4547-8E98-D957A148F602}" type="pres">
      <dgm:prSet presAssocID="{CBB0F4D3-A1CC-4DDD-91CF-A23A826B5F7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5D5F88A9-AB17-42F3-9D5F-F1573F2D8503}" type="pres">
      <dgm:prSet presAssocID="{64AE5E17-823F-48A7-9122-3B47F95575B0}" presName="Accent1" presStyleCnt="0"/>
      <dgm:spPr/>
    </dgm:pt>
    <dgm:pt modelId="{F17C7C19-2CB8-40A9-8A31-F823524883BF}" type="pres">
      <dgm:prSet presAssocID="{64AE5E17-823F-48A7-9122-3B47F95575B0}" presName="Accent" presStyleLbl="node1" presStyleIdx="0" presStyleCnt="3" custScaleX="142922" custScaleY="154863" custLinFactNeighborX="-1662" custLinFactNeighborY="-8379"/>
      <dgm:spPr/>
    </dgm:pt>
    <dgm:pt modelId="{10F96AAA-4B7D-44E2-832D-E76C5D5B8F21}" type="pres">
      <dgm:prSet presAssocID="{64AE5E17-823F-48A7-9122-3B47F95575B0}" presName="Parent1" presStyleLbl="revTx" presStyleIdx="0" presStyleCnt="3" custScaleX="143590" custLinFactNeighborX="997" custLinFactNeighborY="-678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A4FF323-5F56-46FF-8F1C-FA4F9FD502E1}" type="pres">
      <dgm:prSet presAssocID="{41AD956D-7CF9-4849-A405-7B6DCBAFB9B4}" presName="Accent2" presStyleCnt="0"/>
      <dgm:spPr/>
    </dgm:pt>
    <dgm:pt modelId="{3BB46AA2-AFF9-4070-903C-6C1D2FB7F316}" type="pres">
      <dgm:prSet presAssocID="{41AD956D-7CF9-4849-A405-7B6DCBAFB9B4}" presName="Accent" presStyleLbl="node1" presStyleIdx="1" presStyleCnt="3" custScaleX="145703" custScaleY="143905" custLinFactNeighborY="1662"/>
      <dgm:spPr/>
    </dgm:pt>
    <dgm:pt modelId="{A4AC8573-8F8C-4EDF-9A88-9DBA607AF4E5}" type="pres">
      <dgm:prSet presAssocID="{41AD956D-7CF9-4849-A405-7B6DCBAFB9B4}" presName="Parent2" presStyleLbl="revTx" presStyleIdx="1" presStyleCnt="3" custScaleX="167984" custLinFactNeighborX="-17127" custLinFactNeighborY="39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5123A93-E248-4D8C-8DC7-C52278BCB5E2}" type="pres">
      <dgm:prSet presAssocID="{3D03B49D-B8B4-4D14-AF0D-A0381E37BDEF}" presName="Accent3" presStyleCnt="0"/>
      <dgm:spPr/>
    </dgm:pt>
    <dgm:pt modelId="{7C30424E-A08F-48F4-9AC3-D4BC84E8B24C}" type="pres">
      <dgm:prSet presAssocID="{3D03B49D-B8B4-4D14-AF0D-A0381E37BDEF}" presName="Accent" presStyleLbl="node1" presStyleIdx="2" presStyleCnt="3" custScaleX="149321" custScaleY="130848" custLinFactNeighborX="1341" custLinFactNeighborY="21553"/>
      <dgm:spPr/>
    </dgm:pt>
    <dgm:pt modelId="{CCE8CBFE-A5E7-4592-AE1A-4E0CBF3B9D9F}" type="pres">
      <dgm:prSet presAssocID="{3D03B49D-B8B4-4D14-AF0D-A0381E37BDEF}" presName="Parent3" presStyleLbl="revTx" presStyleIdx="2" presStyleCnt="3" custScaleX="190791" custLinFactY="1932" custLinFactNeighborX="1994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6AA46E2C-74E5-489C-BAC4-8E704AFADF6D}" srcId="{CBB0F4D3-A1CC-4DDD-91CF-A23A826B5F71}" destId="{64AE5E17-823F-48A7-9122-3B47F95575B0}" srcOrd="0" destOrd="0" parTransId="{8C3AF6E5-A53C-4060-9F4E-48C77F86C790}" sibTransId="{AD3DC663-9E52-48D3-9295-94EEAAF089AD}"/>
    <dgm:cxn modelId="{87F93A0E-83FF-4A02-BEB6-950A2E78E83B}" type="presOf" srcId="{3D03B49D-B8B4-4D14-AF0D-A0381E37BDEF}" destId="{CCE8CBFE-A5E7-4592-AE1A-4E0CBF3B9D9F}" srcOrd="0" destOrd="0" presId="urn:microsoft.com/office/officeart/2009/layout/CircleArrowProcess"/>
    <dgm:cxn modelId="{C44EACE0-AF46-4580-8F7E-E4DE3613B09D}" type="presOf" srcId="{64AE5E17-823F-48A7-9122-3B47F95575B0}" destId="{10F96AAA-4B7D-44E2-832D-E76C5D5B8F21}" srcOrd="0" destOrd="0" presId="urn:microsoft.com/office/officeart/2009/layout/CircleArrowProcess"/>
    <dgm:cxn modelId="{CCC53990-7820-4B16-B7E1-CB0E83D49304}" srcId="{CBB0F4D3-A1CC-4DDD-91CF-A23A826B5F71}" destId="{41AD956D-7CF9-4849-A405-7B6DCBAFB9B4}" srcOrd="1" destOrd="0" parTransId="{CB91BD3B-0FB2-4BE1-857B-AFF736D1EFC7}" sibTransId="{CC2DBC46-FF47-4D44-883F-B438F2DAE315}"/>
    <dgm:cxn modelId="{3A213498-5B52-41D8-BBCE-097A2D63BCD8}" srcId="{CBB0F4D3-A1CC-4DDD-91CF-A23A826B5F71}" destId="{3D03B49D-B8B4-4D14-AF0D-A0381E37BDEF}" srcOrd="2" destOrd="0" parTransId="{DFE4AD8E-A531-46F5-8EA0-86D1E814B9C4}" sibTransId="{66196CD8-1E47-44F0-A6FF-0066A496C8E0}"/>
    <dgm:cxn modelId="{FB31DDA0-8A5D-422B-9BF1-714AB5D3BD6A}" type="presOf" srcId="{CBB0F4D3-A1CC-4DDD-91CF-A23A826B5F71}" destId="{287415B4-2A1D-4547-8E98-D957A148F602}" srcOrd="0" destOrd="0" presId="urn:microsoft.com/office/officeart/2009/layout/CircleArrowProcess"/>
    <dgm:cxn modelId="{CFCA0AFA-DE7F-4D10-8C66-F9047E721210}" type="presOf" srcId="{41AD956D-7CF9-4849-A405-7B6DCBAFB9B4}" destId="{A4AC8573-8F8C-4EDF-9A88-9DBA607AF4E5}" srcOrd="0" destOrd="0" presId="urn:microsoft.com/office/officeart/2009/layout/CircleArrowProcess"/>
    <dgm:cxn modelId="{94393DEC-E0A3-4DF5-9CBF-8C94354C0ECE}" type="presParOf" srcId="{287415B4-2A1D-4547-8E98-D957A148F602}" destId="{5D5F88A9-AB17-42F3-9D5F-F1573F2D8503}" srcOrd="0" destOrd="0" presId="urn:microsoft.com/office/officeart/2009/layout/CircleArrowProcess"/>
    <dgm:cxn modelId="{15EDCFA9-D3DF-4870-86D0-F0C8C251BA7C}" type="presParOf" srcId="{5D5F88A9-AB17-42F3-9D5F-F1573F2D8503}" destId="{F17C7C19-2CB8-40A9-8A31-F823524883BF}" srcOrd="0" destOrd="0" presId="urn:microsoft.com/office/officeart/2009/layout/CircleArrowProcess"/>
    <dgm:cxn modelId="{684CCF4C-B89E-475A-863C-B61690E10A02}" type="presParOf" srcId="{287415B4-2A1D-4547-8E98-D957A148F602}" destId="{10F96AAA-4B7D-44E2-832D-E76C5D5B8F21}" srcOrd="1" destOrd="0" presId="urn:microsoft.com/office/officeart/2009/layout/CircleArrowProcess"/>
    <dgm:cxn modelId="{3AB754EF-8593-404B-9BBA-62039034A8E9}" type="presParOf" srcId="{287415B4-2A1D-4547-8E98-D957A148F602}" destId="{DA4FF323-5F56-46FF-8F1C-FA4F9FD502E1}" srcOrd="2" destOrd="0" presId="urn:microsoft.com/office/officeart/2009/layout/CircleArrowProcess"/>
    <dgm:cxn modelId="{C9A9CAB0-259A-4AA9-97B5-B3FEF664C76C}" type="presParOf" srcId="{DA4FF323-5F56-46FF-8F1C-FA4F9FD502E1}" destId="{3BB46AA2-AFF9-4070-903C-6C1D2FB7F316}" srcOrd="0" destOrd="0" presId="urn:microsoft.com/office/officeart/2009/layout/CircleArrowProcess"/>
    <dgm:cxn modelId="{FD63E074-63A9-441D-A47A-F57F59462810}" type="presParOf" srcId="{287415B4-2A1D-4547-8E98-D957A148F602}" destId="{A4AC8573-8F8C-4EDF-9A88-9DBA607AF4E5}" srcOrd="3" destOrd="0" presId="urn:microsoft.com/office/officeart/2009/layout/CircleArrowProcess"/>
    <dgm:cxn modelId="{26E77CE6-AF0C-402C-AC77-E76290FF3383}" type="presParOf" srcId="{287415B4-2A1D-4547-8E98-D957A148F602}" destId="{A5123A93-E248-4D8C-8DC7-C52278BCB5E2}" srcOrd="4" destOrd="0" presId="urn:microsoft.com/office/officeart/2009/layout/CircleArrowProcess"/>
    <dgm:cxn modelId="{6D58465B-C9E5-4417-B8B9-8C5349E5491B}" type="presParOf" srcId="{A5123A93-E248-4D8C-8DC7-C52278BCB5E2}" destId="{7C30424E-A08F-48F4-9AC3-D4BC84E8B24C}" srcOrd="0" destOrd="0" presId="urn:microsoft.com/office/officeart/2009/layout/CircleArrowProcess"/>
    <dgm:cxn modelId="{C6C7680E-968B-4949-83D9-4FB104A531E3}" type="presParOf" srcId="{287415B4-2A1D-4547-8E98-D957A148F602}" destId="{CCE8CBFE-A5E7-4592-AE1A-4E0CBF3B9D9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60A67-2AEB-4AAF-B74E-1EC62C542179}" type="doc">
      <dgm:prSet loTypeId="urn:microsoft.com/office/officeart/2005/8/layout/l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DD3AFF51-9FF0-47C0-90B2-10BAC248A3AD}">
      <dgm:prSet phldrT="[Texto]" custT="1"/>
      <dgm:spPr/>
      <dgm:t>
        <a:bodyPr/>
        <a:lstStyle/>
        <a:p>
          <a:r>
            <a:rPr lang="es-EC" sz="3200" b="1" dirty="0" smtClean="0"/>
            <a:t>Human </a:t>
          </a:r>
          <a:r>
            <a:rPr lang="es-EC" sz="3200" b="1" dirty="0" err="1" smtClean="0"/>
            <a:t>outflow</a:t>
          </a:r>
          <a:endParaRPr lang="es-EC" sz="3200" b="1" dirty="0"/>
        </a:p>
      </dgm:t>
    </dgm:pt>
    <dgm:pt modelId="{8DF2EB72-2DF2-43A6-A1B3-2BEC2A6F7F69}" type="parTrans" cxnId="{5E46FD5F-5B85-44CE-90E5-54E5862F5848}">
      <dgm:prSet/>
      <dgm:spPr/>
      <dgm:t>
        <a:bodyPr/>
        <a:lstStyle/>
        <a:p>
          <a:endParaRPr lang="es-EC"/>
        </a:p>
      </dgm:t>
    </dgm:pt>
    <dgm:pt modelId="{6563401F-C22C-46E8-880A-BD3531657F90}" type="sibTrans" cxnId="{5E46FD5F-5B85-44CE-90E5-54E5862F5848}">
      <dgm:prSet/>
      <dgm:spPr/>
      <dgm:t>
        <a:bodyPr/>
        <a:lstStyle/>
        <a:p>
          <a:endParaRPr lang="es-EC"/>
        </a:p>
      </dgm:t>
    </dgm:pt>
    <dgm:pt modelId="{9FFC7092-6A37-4D80-A924-85DF879D12EA}">
      <dgm:prSet phldrT="[Texto]"/>
      <dgm:spPr/>
      <dgm:t>
        <a:bodyPr/>
        <a:lstStyle/>
        <a:p>
          <a:pPr algn="just"/>
          <a:r>
            <a:rPr lang="es-EC" b="1" dirty="0" err="1" smtClean="0"/>
            <a:t>Ecuador´s</a:t>
          </a:r>
          <a:r>
            <a:rPr lang="es-EC" b="1" dirty="0" smtClean="0"/>
            <a:t> </a:t>
          </a:r>
          <a:r>
            <a:rPr lang="es-EC" b="1" dirty="0" err="1" smtClean="0"/>
            <a:t>investments</a:t>
          </a:r>
          <a:r>
            <a:rPr lang="es-EC" b="1" dirty="0" smtClean="0"/>
            <a:t> </a:t>
          </a:r>
          <a:r>
            <a:rPr lang="es-EC" b="1" dirty="0" err="1" smtClean="0"/>
            <a:t>go</a:t>
          </a:r>
          <a:r>
            <a:rPr lang="es-EC" b="1" dirty="0" smtClean="0"/>
            <a:t> </a:t>
          </a:r>
          <a:r>
            <a:rPr lang="es-EC" b="1" dirty="0" err="1" smtClean="0"/>
            <a:t>with</a:t>
          </a:r>
          <a:r>
            <a:rPr lang="es-EC" b="1" dirty="0" smtClean="0"/>
            <a:t> </a:t>
          </a:r>
          <a:r>
            <a:rPr lang="es-EC" b="1" dirty="0" err="1" smtClean="0"/>
            <a:t>people</a:t>
          </a:r>
          <a:endParaRPr lang="es-EC" b="1" dirty="0"/>
        </a:p>
      </dgm:t>
    </dgm:pt>
    <dgm:pt modelId="{52733148-CAE9-442E-8631-C3D195779D39}" type="parTrans" cxnId="{A13154F5-30E9-4C0B-AD08-FC67383A0306}">
      <dgm:prSet/>
      <dgm:spPr/>
      <dgm:t>
        <a:bodyPr/>
        <a:lstStyle/>
        <a:p>
          <a:endParaRPr lang="es-EC"/>
        </a:p>
      </dgm:t>
    </dgm:pt>
    <dgm:pt modelId="{90BE0F6A-D67B-4557-8494-8F2E6799D4AB}" type="sibTrans" cxnId="{A13154F5-30E9-4C0B-AD08-FC67383A0306}">
      <dgm:prSet/>
      <dgm:spPr/>
      <dgm:t>
        <a:bodyPr/>
        <a:lstStyle/>
        <a:p>
          <a:endParaRPr lang="es-EC"/>
        </a:p>
      </dgm:t>
    </dgm:pt>
    <dgm:pt modelId="{A2761B17-F1BB-420A-967D-662E512C0E96}">
      <dgm:prSet phldrT="[Texto]" custT="1"/>
      <dgm:spPr/>
      <dgm:t>
        <a:bodyPr/>
        <a:lstStyle/>
        <a:p>
          <a:r>
            <a:rPr lang="es-EC" sz="3200" b="1" dirty="0" err="1" smtClean="0"/>
            <a:t>Loss</a:t>
          </a:r>
          <a:r>
            <a:rPr lang="es-EC" sz="3200" b="1" dirty="0" smtClean="0"/>
            <a:t> of </a:t>
          </a:r>
          <a:r>
            <a:rPr lang="es-EC" sz="3200" b="1" dirty="0" err="1" smtClean="0"/>
            <a:t>people</a:t>
          </a:r>
          <a:r>
            <a:rPr lang="es-EC" sz="3200" b="1" dirty="0" smtClean="0"/>
            <a:t> of </a:t>
          </a:r>
          <a:r>
            <a:rPr lang="es-EC" sz="3200" b="1" dirty="0" err="1" smtClean="0"/>
            <a:t>great</a:t>
          </a:r>
          <a:r>
            <a:rPr lang="es-EC" sz="3200" b="1" dirty="0" smtClean="0"/>
            <a:t> </a:t>
          </a:r>
          <a:r>
            <a:rPr lang="es-EC" sz="3200" b="1" dirty="0" err="1" smtClean="0"/>
            <a:t>value</a:t>
          </a:r>
          <a:endParaRPr lang="es-EC" sz="3200" b="1" dirty="0"/>
        </a:p>
      </dgm:t>
    </dgm:pt>
    <dgm:pt modelId="{7BE32334-B89E-4469-B522-139375AB1BF9}" type="parTrans" cxnId="{099A58C8-F1D8-4CB4-9103-31575A41646A}">
      <dgm:prSet/>
      <dgm:spPr/>
      <dgm:t>
        <a:bodyPr/>
        <a:lstStyle/>
        <a:p>
          <a:endParaRPr lang="es-EC"/>
        </a:p>
      </dgm:t>
    </dgm:pt>
    <dgm:pt modelId="{0157F5C7-2117-404D-9F45-2028B18C2E7D}" type="sibTrans" cxnId="{099A58C8-F1D8-4CB4-9103-31575A41646A}">
      <dgm:prSet/>
      <dgm:spPr/>
      <dgm:t>
        <a:bodyPr/>
        <a:lstStyle/>
        <a:p>
          <a:endParaRPr lang="es-EC"/>
        </a:p>
      </dgm:t>
    </dgm:pt>
    <dgm:pt modelId="{DA008263-AFAF-4455-9B44-4C1E6943A3AF}">
      <dgm:prSet phldrT="[Texto]"/>
      <dgm:spPr/>
      <dgm:t>
        <a:bodyPr/>
        <a:lstStyle/>
        <a:p>
          <a:pPr algn="just"/>
          <a:r>
            <a:rPr lang="es-EC" b="1" dirty="0" err="1" smtClean="0"/>
            <a:t>optimistic</a:t>
          </a:r>
          <a:r>
            <a:rPr lang="es-EC" b="1" dirty="0" smtClean="0"/>
            <a:t>, </a:t>
          </a:r>
          <a:r>
            <a:rPr lang="es-EC" b="1" dirty="0" err="1" smtClean="0"/>
            <a:t>self-determined</a:t>
          </a:r>
          <a:r>
            <a:rPr lang="es-EC" b="1" dirty="0" smtClean="0"/>
            <a:t> and </a:t>
          </a:r>
          <a:r>
            <a:rPr lang="es-EC" b="1" dirty="0" err="1" smtClean="0"/>
            <a:t>valuable</a:t>
          </a:r>
          <a:r>
            <a:rPr lang="es-EC" b="1" dirty="0" smtClean="0"/>
            <a:t> </a:t>
          </a:r>
          <a:r>
            <a:rPr lang="es-EC" b="1" dirty="0" err="1" smtClean="0"/>
            <a:t>people</a:t>
          </a:r>
          <a:endParaRPr lang="es-EC" b="1" dirty="0"/>
        </a:p>
      </dgm:t>
    </dgm:pt>
    <dgm:pt modelId="{7D191826-E221-45A1-A347-19EFF66CDDEE}" type="parTrans" cxnId="{543870D1-9D18-43BF-936A-B9C8A4CB22A9}">
      <dgm:prSet/>
      <dgm:spPr/>
      <dgm:t>
        <a:bodyPr/>
        <a:lstStyle/>
        <a:p>
          <a:endParaRPr lang="es-EC"/>
        </a:p>
      </dgm:t>
    </dgm:pt>
    <dgm:pt modelId="{B540DC08-3C97-4AED-A81C-31968E2FE675}" type="sibTrans" cxnId="{543870D1-9D18-43BF-936A-B9C8A4CB22A9}">
      <dgm:prSet/>
      <dgm:spPr/>
      <dgm:t>
        <a:bodyPr/>
        <a:lstStyle/>
        <a:p>
          <a:endParaRPr lang="es-EC"/>
        </a:p>
      </dgm:t>
    </dgm:pt>
    <dgm:pt modelId="{6AF69132-5E77-4142-B64A-5AC30DFE6520}">
      <dgm:prSet phldrT="[Texto]" custT="1"/>
      <dgm:spPr/>
      <dgm:t>
        <a:bodyPr/>
        <a:lstStyle/>
        <a:p>
          <a:r>
            <a:rPr lang="en-US" sz="2400" b="1" dirty="0" smtClean="0"/>
            <a:t>Promoting the consumption of luxury</a:t>
          </a:r>
          <a:endParaRPr lang="es-EC" sz="2400" b="1" dirty="0"/>
        </a:p>
      </dgm:t>
    </dgm:pt>
    <dgm:pt modelId="{E5658C25-465E-4F58-B63D-BBDB5B6E4D28}" type="parTrans" cxnId="{E5252E06-7DBE-453F-B6CD-174AC3EF76D9}">
      <dgm:prSet/>
      <dgm:spPr/>
      <dgm:t>
        <a:bodyPr/>
        <a:lstStyle/>
        <a:p>
          <a:endParaRPr lang="es-EC"/>
        </a:p>
      </dgm:t>
    </dgm:pt>
    <dgm:pt modelId="{EDE87C66-80E0-4AFB-849C-93FDB9ACFED7}" type="sibTrans" cxnId="{E5252E06-7DBE-453F-B6CD-174AC3EF76D9}">
      <dgm:prSet/>
      <dgm:spPr/>
      <dgm:t>
        <a:bodyPr/>
        <a:lstStyle/>
        <a:p>
          <a:endParaRPr lang="es-EC"/>
        </a:p>
      </dgm:t>
    </dgm:pt>
    <dgm:pt modelId="{4E58BCE7-7845-458E-90E2-717D701AD3A4}">
      <dgm:prSet phldrT="[Texto]"/>
      <dgm:spPr/>
      <dgm:t>
        <a:bodyPr/>
        <a:lstStyle/>
        <a:p>
          <a:pPr algn="just"/>
          <a:r>
            <a:rPr lang="es-EC" b="1" dirty="0" err="1" smtClean="0"/>
            <a:t>Luxury</a:t>
          </a:r>
          <a:r>
            <a:rPr lang="es-EC" b="1" dirty="0" smtClean="0"/>
            <a:t> can be </a:t>
          </a:r>
          <a:r>
            <a:rPr lang="es-EC" b="1" dirty="0" err="1" smtClean="0"/>
            <a:t>afforded</a:t>
          </a:r>
          <a:r>
            <a:rPr lang="es-EC" b="1" dirty="0" smtClean="0"/>
            <a:t> </a:t>
          </a:r>
          <a:r>
            <a:rPr lang="es-EC" b="1" dirty="0" err="1" smtClean="0"/>
            <a:t>through</a:t>
          </a:r>
          <a:r>
            <a:rPr lang="es-EC" b="1" dirty="0" smtClean="0"/>
            <a:t> </a:t>
          </a:r>
          <a:r>
            <a:rPr lang="es-EC" b="1" dirty="0" err="1" smtClean="0"/>
            <a:t>remittances</a:t>
          </a:r>
          <a:endParaRPr lang="es-EC" b="1" dirty="0"/>
        </a:p>
      </dgm:t>
    </dgm:pt>
    <dgm:pt modelId="{152C9F78-FF14-4DBD-92AF-405871423920}" type="parTrans" cxnId="{735F5060-F3CC-40AA-8224-535E1D8493C3}">
      <dgm:prSet/>
      <dgm:spPr/>
      <dgm:t>
        <a:bodyPr/>
        <a:lstStyle/>
        <a:p>
          <a:endParaRPr lang="es-EC"/>
        </a:p>
      </dgm:t>
    </dgm:pt>
    <dgm:pt modelId="{D31F39D8-BCDC-409C-8BD2-447310F776EE}" type="sibTrans" cxnId="{735F5060-F3CC-40AA-8224-535E1D8493C3}">
      <dgm:prSet/>
      <dgm:spPr/>
      <dgm:t>
        <a:bodyPr/>
        <a:lstStyle/>
        <a:p>
          <a:endParaRPr lang="es-EC"/>
        </a:p>
      </dgm:t>
    </dgm:pt>
    <dgm:pt modelId="{E20F0773-F900-4D25-B55B-AFA7DB69816E}" type="pres">
      <dgm:prSet presAssocID="{B9B60A67-2AEB-4AAF-B74E-1EC62C5421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245A101-9AB6-4559-86C6-B21765F9B01A}" type="pres">
      <dgm:prSet presAssocID="{DD3AFF51-9FF0-47C0-90B2-10BAC248A3AD}" presName="vertFlow" presStyleCnt="0"/>
      <dgm:spPr/>
    </dgm:pt>
    <dgm:pt modelId="{5BB37044-8B93-4E0C-96E7-D715D0E3ED77}" type="pres">
      <dgm:prSet presAssocID="{DD3AFF51-9FF0-47C0-90B2-10BAC248A3AD}" presName="header" presStyleLbl="node1" presStyleIdx="0" presStyleCnt="3"/>
      <dgm:spPr/>
      <dgm:t>
        <a:bodyPr/>
        <a:lstStyle/>
        <a:p>
          <a:endParaRPr lang="es-EC"/>
        </a:p>
      </dgm:t>
    </dgm:pt>
    <dgm:pt modelId="{B2CAD31E-C9D4-4C3D-BA1C-83A2D7194A03}" type="pres">
      <dgm:prSet presAssocID="{52733148-CAE9-442E-8631-C3D195779D39}" presName="parTrans" presStyleLbl="sibTrans2D1" presStyleIdx="0" presStyleCnt="3"/>
      <dgm:spPr/>
      <dgm:t>
        <a:bodyPr/>
        <a:lstStyle/>
        <a:p>
          <a:endParaRPr lang="es-EC"/>
        </a:p>
      </dgm:t>
    </dgm:pt>
    <dgm:pt modelId="{129AB139-6D51-476C-A439-CD84BFCA9E5C}" type="pres">
      <dgm:prSet presAssocID="{9FFC7092-6A37-4D80-A924-85DF879D12EA}" presName="child" presStyleLbl="alignAccFollowNode1" presStyleIdx="0" presStyleCnt="3" custScaleY="294136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069BF10-52AA-4AC7-979E-CF2E613DE380}" type="pres">
      <dgm:prSet presAssocID="{DD3AFF51-9FF0-47C0-90B2-10BAC248A3AD}" presName="hSp" presStyleCnt="0"/>
      <dgm:spPr/>
    </dgm:pt>
    <dgm:pt modelId="{CD1A745E-A29F-4CD9-BECA-9C987CCE2787}" type="pres">
      <dgm:prSet presAssocID="{A2761B17-F1BB-420A-967D-662E512C0E96}" presName="vertFlow" presStyleCnt="0"/>
      <dgm:spPr/>
    </dgm:pt>
    <dgm:pt modelId="{CF292B2E-8C1D-4890-9E92-A22D65706501}" type="pres">
      <dgm:prSet presAssocID="{A2761B17-F1BB-420A-967D-662E512C0E96}" presName="header" presStyleLbl="node1" presStyleIdx="1" presStyleCnt="3"/>
      <dgm:spPr/>
      <dgm:t>
        <a:bodyPr/>
        <a:lstStyle/>
        <a:p>
          <a:endParaRPr lang="es-EC"/>
        </a:p>
      </dgm:t>
    </dgm:pt>
    <dgm:pt modelId="{861CA436-6237-4B29-B9A6-3810616741EB}" type="pres">
      <dgm:prSet presAssocID="{7D191826-E221-45A1-A347-19EFF66CDDEE}" presName="parTrans" presStyleLbl="sibTrans2D1" presStyleIdx="1" presStyleCnt="3"/>
      <dgm:spPr/>
      <dgm:t>
        <a:bodyPr/>
        <a:lstStyle/>
        <a:p>
          <a:endParaRPr lang="es-EC"/>
        </a:p>
      </dgm:t>
    </dgm:pt>
    <dgm:pt modelId="{0B8D608B-4835-4B00-9995-6623DD05647E}" type="pres">
      <dgm:prSet presAssocID="{DA008263-AFAF-4455-9B44-4C1E6943A3AF}" presName="child" presStyleLbl="alignAccFollowNode1" presStyleIdx="1" presStyleCnt="3" custScaleY="294136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CEDFEF9-9F15-4366-B1DC-DE178086EA8B}" type="pres">
      <dgm:prSet presAssocID="{A2761B17-F1BB-420A-967D-662E512C0E96}" presName="hSp" presStyleCnt="0"/>
      <dgm:spPr/>
    </dgm:pt>
    <dgm:pt modelId="{6B446032-E14A-4BC2-B83F-3FC1DA0D41AE}" type="pres">
      <dgm:prSet presAssocID="{6AF69132-5E77-4142-B64A-5AC30DFE6520}" presName="vertFlow" presStyleCnt="0"/>
      <dgm:spPr/>
    </dgm:pt>
    <dgm:pt modelId="{5C930357-C586-4AF5-8BB9-291815FC18E2}" type="pres">
      <dgm:prSet presAssocID="{6AF69132-5E77-4142-B64A-5AC30DFE6520}" presName="header" presStyleLbl="node1" presStyleIdx="2" presStyleCnt="3"/>
      <dgm:spPr/>
      <dgm:t>
        <a:bodyPr/>
        <a:lstStyle/>
        <a:p>
          <a:endParaRPr lang="es-EC"/>
        </a:p>
      </dgm:t>
    </dgm:pt>
    <dgm:pt modelId="{79A78FCC-D23D-4EF5-B3AC-45D111C33D1B}" type="pres">
      <dgm:prSet presAssocID="{152C9F78-FF14-4DBD-92AF-405871423920}" presName="parTrans" presStyleLbl="sibTrans2D1" presStyleIdx="2" presStyleCnt="3"/>
      <dgm:spPr/>
      <dgm:t>
        <a:bodyPr/>
        <a:lstStyle/>
        <a:p>
          <a:endParaRPr lang="es-EC"/>
        </a:p>
      </dgm:t>
    </dgm:pt>
    <dgm:pt modelId="{3FEE294A-9C53-4EC2-BBA3-EC39A0486101}" type="pres">
      <dgm:prSet presAssocID="{4E58BCE7-7845-458E-90E2-717D701AD3A4}" presName="child" presStyleLbl="alignAccFollowNode1" presStyleIdx="2" presStyleCnt="3" custScaleY="294136" custLinFactNeighborX="101" custLinFactNeighborY="4021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21D46CE-808F-4C28-A625-43CE783BA7BC}" type="presOf" srcId="{B9B60A67-2AEB-4AAF-B74E-1EC62C542179}" destId="{E20F0773-F900-4D25-B55B-AFA7DB69816E}" srcOrd="0" destOrd="0" presId="urn:microsoft.com/office/officeart/2005/8/layout/lProcess1"/>
    <dgm:cxn modelId="{C119A5BC-E2CB-4B27-83C5-70005FD2DED6}" type="presOf" srcId="{7D191826-E221-45A1-A347-19EFF66CDDEE}" destId="{861CA436-6237-4B29-B9A6-3810616741EB}" srcOrd="0" destOrd="0" presId="urn:microsoft.com/office/officeart/2005/8/layout/lProcess1"/>
    <dgm:cxn modelId="{099A58C8-F1D8-4CB4-9103-31575A41646A}" srcId="{B9B60A67-2AEB-4AAF-B74E-1EC62C542179}" destId="{A2761B17-F1BB-420A-967D-662E512C0E96}" srcOrd="1" destOrd="0" parTransId="{7BE32334-B89E-4469-B522-139375AB1BF9}" sibTransId="{0157F5C7-2117-404D-9F45-2028B18C2E7D}"/>
    <dgm:cxn modelId="{543870D1-9D18-43BF-936A-B9C8A4CB22A9}" srcId="{A2761B17-F1BB-420A-967D-662E512C0E96}" destId="{DA008263-AFAF-4455-9B44-4C1E6943A3AF}" srcOrd="0" destOrd="0" parTransId="{7D191826-E221-45A1-A347-19EFF66CDDEE}" sibTransId="{B540DC08-3C97-4AED-A81C-31968E2FE675}"/>
    <dgm:cxn modelId="{A13154F5-30E9-4C0B-AD08-FC67383A0306}" srcId="{DD3AFF51-9FF0-47C0-90B2-10BAC248A3AD}" destId="{9FFC7092-6A37-4D80-A924-85DF879D12EA}" srcOrd="0" destOrd="0" parTransId="{52733148-CAE9-442E-8631-C3D195779D39}" sibTransId="{90BE0F6A-D67B-4557-8494-8F2E6799D4AB}"/>
    <dgm:cxn modelId="{5E46FD5F-5B85-44CE-90E5-54E5862F5848}" srcId="{B9B60A67-2AEB-4AAF-B74E-1EC62C542179}" destId="{DD3AFF51-9FF0-47C0-90B2-10BAC248A3AD}" srcOrd="0" destOrd="0" parTransId="{8DF2EB72-2DF2-43A6-A1B3-2BEC2A6F7F69}" sibTransId="{6563401F-C22C-46E8-880A-BD3531657F90}"/>
    <dgm:cxn modelId="{33BFD382-4191-4C68-ABD1-6DA1BCD20624}" type="presOf" srcId="{6AF69132-5E77-4142-B64A-5AC30DFE6520}" destId="{5C930357-C586-4AF5-8BB9-291815FC18E2}" srcOrd="0" destOrd="0" presId="urn:microsoft.com/office/officeart/2005/8/layout/lProcess1"/>
    <dgm:cxn modelId="{1199AC41-B503-4BBF-8EA3-46B147BC8928}" type="presOf" srcId="{152C9F78-FF14-4DBD-92AF-405871423920}" destId="{79A78FCC-D23D-4EF5-B3AC-45D111C33D1B}" srcOrd="0" destOrd="0" presId="urn:microsoft.com/office/officeart/2005/8/layout/lProcess1"/>
    <dgm:cxn modelId="{DFAEE441-0B63-4E43-A5F3-DCB1E3CCB2A8}" type="presOf" srcId="{DA008263-AFAF-4455-9B44-4C1E6943A3AF}" destId="{0B8D608B-4835-4B00-9995-6623DD05647E}" srcOrd="0" destOrd="0" presId="urn:microsoft.com/office/officeart/2005/8/layout/lProcess1"/>
    <dgm:cxn modelId="{5915B878-6609-4C8A-8C73-44D9963EA040}" type="presOf" srcId="{9FFC7092-6A37-4D80-A924-85DF879D12EA}" destId="{129AB139-6D51-476C-A439-CD84BFCA9E5C}" srcOrd="0" destOrd="0" presId="urn:microsoft.com/office/officeart/2005/8/layout/lProcess1"/>
    <dgm:cxn modelId="{C89DE989-0DA1-4A27-88AA-532BC61BA424}" type="presOf" srcId="{4E58BCE7-7845-458E-90E2-717D701AD3A4}" destId="{3FEE294A-9C53-4EC2-BBA3-EC39A0486101}" srcOrd="0" destOrd="0" presId="urn:microsoft.com/office/officeart/2005/8/layout/lProcess1"/>
    <dgm:cxn modelId="{E5252E06-7DBE-453F-B6CD-174AC3EF76D9}" srcId="{B9B60A67-2AEB-4AAF-B74E-1EC62C542179}" destId="{6AF69132-5E77-4142-B64A-5AC30DFE6520}" srcOrd="2" destOrd="0" parTransId="{E5658C25-465E-4F58-B63D-BBDB5B6E4D28}" sibTransId="{EDE87C66-80E0-4AFB-849C-93FDB9ACFED7}"/>
    <dgm:cxn modelId="{A5714DC7-96D0-445E-9196-DFFCDDFE71AE}" type="presOf" srcId="{52733148-CAE9-442E-8631-C3D195779D39}" destId="{B2CAD31E-C9D4-4C3D-BA1C-83A2D7194A03}" srcOrd="0" destOrd="0" presId="urn:microsoft.com/office/officeart/2005/8/layout/lProcess1"/>
    <dgm:cxn modelId="{F9ABA683-3ED8-4D0A-A0B8-5EC666CB90B1}" type="presOf" srcId="{A2761B17-F1BB-420A-967D-662E512C0E96}" destId="{CF292B2E-8C1D-4890-9E92-A22D65706501}" srcOrd="0" destOrd="0" presId="urn:microsoft.com/office/officeart/2005/8/layout/lProcess1"/>
    <dgm:cxn modelId="{735F5060-F3CC-40AA-8224-535E1D8493C3}" srcId="{6AF69132-5E77-4142-B64A-5AC30DFE6520}" destId="{4E58BCE7-7845-458E-90E2-717D701AD3A4}" srcOrd="0" destOrd="0" parTransId="{152C9F78-FF14-4DBD-92AF-405871423920}" sibTransId="{D31F39D8-BCDC-409C-8BD2-447310F776EE}"/>
    <dgm:cxn modelId="{25DF1457-E281-464F-B4A0-7A050DC4EC9D}" type="presOf" srcId="{DD3AFF51-9FF0-47C0-90B2-10BAC248A3AD}" destId="{5BB37044-8B93-4E0C-96E7-D715D0E3ED77}" srcOrd="0" destOrd="0" presId="urn:microsoft.com/office/officeart/2005/8/layout/lProcess1"/>
    <dgm:cxn modelId="{39478CFA-6180-41D9-9EEE-9BB0B5E31861}" type="presParOf" srcId="{E20F0773-F900-4D25-B55B-AFA7DB69816E}" destId="{A245A101-9AB6-4559-86C6-B21765F9B01A}" srcOrd="0" destOrd="0" presId="urn:microsoft.com/office/officeart/2005/8/layout/lProcess1"/>
    <dgm:cxn modelId="{9076CDF7-A09C-4941-BC0E-80633AE1D6DD}" type="presParOf" srcId="{A245A101-9AB6-4559-86C6-B21765F9B01A}" destId="{5BB37044-8B93-4E0C-96E7-D715D0E3ED77}" srcOrd="0" destOrd="0" presId="urn:microsoft.com/office/officeart/2005/8/layout/lProcess1"/>
    <dgm:cxn modelId="{FCDA052B-230F-47DE-B069-D9FB2C1F4127}" type="presParOf" srcId="{A245A101-9AB6-4559-86C6-B21765F9B01A}" destId="{B2CAD31E-C9D4-4C3D-BA1C-83A2D7194A03}" srcOrd="1" destOrd="0" presId="urn:microsoft.com/office/officeart/2005/8/layout/lProcess1"/>
    <dgm:cxn modelId="{1D9D0FB6-BBD0-49DA-9E45-011244FE1D55}" type="presParOf" srcId="{A245A101-9AB6-4559-86C6-B21765F9B01A}" destId="{129AB139-6D51-476C-A439-CD84BFCA9E5C}" srcOrd="2" destOrd="0" presId="urn:microsoft.com/office/officeart/2005/8/layout/lProcess1"/>
    <dgm:cxn modelId="{996B824E-562B-4D06-A997-F728956FD03E}" type="presParOf" srcId="{E20F0773-F900-4D25-B55B-AFA7DB69816E}" destId="{9069BF10-52AA-4AC7-979E-CF2E613DE380}" srcOrd="1" destOrd="0" presId="urn:microsoft.com/office/officeart/2005/8/layout/lProcess1"/>
    <dgm:cxn modelId="{3797A9EC-37E7-44E5-BF58-B96C10E786FF}" type="presParOf" srcId="{E20F0773-F900-4D25-B55B-AFA7DB69816E}" destId="{CD1A745E-A29F-4CD9-BECA-9C987CCE2787}" srcOrd="2" destOrd="0" presId="urn:microsoft.com/office/officeart/2005/8/layout/lProcess1"/>
    <dgm:cxn modelId="{EB63FD4F-7931-4C68-B814-23296738A243}" type="presParOf" srcId="{CD1A745E-A29F-4CD9-BECA-9C987CCE2787}" destId="{CF292B2E-8C1D-4890-9E92-A22D65706501}" srcOrd="0" destOrd="0" presId="urn:microsoft.com/office/officeart/2005/8/layout/lProcess1"/>
    <dgm:cxn modelId="{1E90DD26-B6CD-4E72-99EE-3EED8BEBB79E}" type="presParOf" srcId="{CD1A745E-A29F-4CD9-BECA-9C987CCE2787}" destId="{861CA436-6237-4B29-B9A6-3810616741EB}" srcOrd="1" destOrd="0" presId="urn:microsoft.com/office/officeart/2005/8/layout/lProcess1"/>
    <dgm:cxn modelId="{FB230FC2-ED92-4E79-AB74-4A3A4EF0AF7C}" type="presParOf" srcId="{CD1A745E-A29F-4CD9-BECA-9C987CCE2787}" destId="{0B8D608B-4835-4B00-9995-6623DD05647E}" srcOrd="2" destOrd="0" presId="urn:microsoft.com/office/officeart/2005/8/layout/lProcess1"/>
    <dgm:cxn modelId="{C8919289-5DA9-4981-9AE9-54A0C75D2E78}" type="presParOf" srcId="{E20F0773-F900-4D25-B55B-AFA7DB69816E}" destId="{6CEDFEF9-9F15-4366-B1DC-DE178086EA8B}" srcOrd="3" destOrd="0" presId="urn:microsoft.com/office/officeart/2005/8/layout/lProcess1"/>
    <dgm:cxn modelId="{9383F2F4-0F69-44B9-B28F-ECD05782ACF4}" type="presParOf" srcId="{E20F0773-F900-4D25-B55B-AFA7DB69816E}" destId="{6B446032-E14A-4BC2-B83F-3FC1DA0D41AE}" srcOrd="4" destOrd="0" presId="urn:microsoft.com/office/officeart/2005/8/layout/lProcess1"/>
    <dgm:cxn modelId="{A77266B5-28FA-4F52-933B-85BE6CDCA716}" type="presParOf" srcId="{6B446032-E14A-4BC2-B83F-3FC1DA0D41AE}" destId="{5C930357-C586-4AF5-8BB9-291815FC18E2}" srcOrd="0" destOrd="0" presId="urn:microsoft.com/office/officeart/2005/8/layout/lProcess1"/>
    <dgm:cxn modelId="{0CAC95F6-91B3-4907-994A-4DC501E8503D}" type="presParOf" srcId="{6B446032-E14A-4BC2-B83F-3FC1DA0D41AE}" destId="{79A78FCC-D23D-4EF5-B3AC-45D111C33D1B}" srcOrd="1" destOrd="0" presId="urn:microsoft.com/office/officeart/2005/8/layout/lProcess1"/>
    <dgm:cxn modelId="{B0D6D6D7-0B35-49C5-88EA-D7E320843006}" type="presParOf" srcId="{6B446032-E14A-4BC2-B83F-3FC1DA0D41AE}" destId="{3FEE294A-9C53-4EC2-BBA3-EC39A048610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F609A-9EC1-40F7-B65D-274E5BDD40A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0DD913D4-4E59-47B5-936A-3BE34C12ED47}">
      <dgm:prSet phldrT="[Texto]"/>
      <dgm:spPr/>
      <dgm:t>
        <a:bodyPr/>
        <a:lstStyle/>
        <a:p>
          <a:r>
            <a:rPr lang="es-EC" b="1" dirty="0" err="1" smtClean="0"/>
            <a:t>Europe</a:t>
          </a:r>
          <a:endParaRPr lang="es-EC" b="1" dirty="0"/>
        </a:p>
      </dgm:t>
    </dgm:pt>
    <dgm:pt modelId="{4A11435A-BC59-4C55-ACC1-0BA9BA68585A}" type="parTrans" cxnId="{83F15991-C7C6-45FE-A554-F87B5AA4C9F9}">
      <dgm:prSet/>
      <dgm:spPr/>
      <dgm:t>
        <a:bodyPr/>
        <a:lstStyle/>
        <a:p>
          <a:endParaRPr lang="es-EC"/>
        </a:p>
      </dgm:t>
    </dgm:pt>
    <dgm:pt modelId="{8EA86C29-07C3-4ECB-9F44-4443AA2C7331}" type="sibTrans" cxnId="{83F15991-C7C6-45FE-A554-F87B5AA4C9F9}">
      <dgm:prSet/>
      <dgm:spPr/>
      <dgm:t>
        <a:bodyPr/>
        <a:lstStyle/>
        <a:p>
          <a:endParaRPr lang="es-EC"/>
        </a:p>
      </dgm:t>
    </dgm:pt>
    <dgm:pt modelId="{9F653BF4-FA21-4F0E-AF8F-37B8DEBB8BF8}">
      <dgm:prSet phldrT="[Texto]"/>
      <dgm:spPr/>
      <dgm:t>
        <a:bodyPr/>
        <a:lstStyle/>
        <a:p>
          <a:pPr algn="l"/>
          <a:r>
            <a:rPr lang="es-EC" b="1" dirty="0" smtClean="0"/>
            <a:t>-</a:t>
          </a:r>
          <a:r>
            <a:rPr lang="es-EC" b="1" dirty="0" err="1" smtClean="0"/>
            <a:t>Finantial</a:t>
          </a:r>
          <a:r>
            <a:rPr lang="es-EC" b="1" dirty="0" smtClean="0"/>
            <a:t> sector</a:t>
          </a:r>
        </a:p>
        <a:p>
          <a:pPr algn="l"/>
          <a:r>
            <a:rPr lang="es-EC" b="1" dirty="0" smtClean="0"/>
            <a:t>-Commerce</a:t>
          </a:r>
        </a:p>
        <a:p>
          <a:pPr algn="l"/>
          <a:r>
            <a:rPr lang="es-EC" b="1" dirty="0" smtClean="0"/>
            <a:t>-</a:t>
          </a:r>
          <a:r>
            <a:rPr lang="es-EC" b="1" dirty="0" err="1" smtClean="0"/>
            <a:t>Apply</a:t>
          </a:r>
          <a:r>
            <a:rPr lang="es-EC" b="1" dirty="0" smtClean="0"/>
            <a:t> </a:t>
          </a:r>
          <a:r>
            <a:rPr lang="es-EC" b="1" dirty="0" err="1" smtClean="0"/>
            <a:t>university</a:t>
          </a:r>
          <a:r>
            <a:rPr lang="es-EC" b="1" dirty="0" smtClean="0"/>
            <a:t> </a:t>
          </a:r>
          <a:r>
            <a:rPr lang="es-EC" b="1" dirty="0" err="1" smtClean="0"/>
            <a:t>studies</a:t>
          </a:r>
          <a:endParaRPr lang="es-EC" b="1" dirty="0"/>
        </a:p>
      </dgm:t>
    </dgm:pt>
    <dgm:pt modelId="{A347A2A2-649B-46CB-B521-0F9150BC31FD}" type="parTrans" cxnId="{1CD8BCA5-F4C3-4A1F-A6B1-9F52C3E97E6A}">
      <dgm:prSet/>
      <dgm:spPr/>
      <dgm:t>
        <a:bodyPr/>
        <a:lstStyle/>
        <a:p>
          <a:endParaRPr lang="es-EC"/>
        </a:p>
      </dgm:t>
    </dgm:pt>
    <dgm:pt modelId="{BEDD0777-9CE7-4957-9A99-2219E448EDCE}" type="sibTrans" cxnId="{1CD8BCA5-F4C3-4A1F-A6B1-9F52C3E97E6A}">
      <dgm:prSet/>
      <dgm:spPr/>
      <dgm:t>
        <a:bodyPr/>
        <a:lstStyle/>
        <a:p>
          <a:endParaRPr lang="es-EC"/>
        </a:p>
      </dgm:t>
    </dgm:pt>
    <dgm:pt modelId="{03AE4E60-A0EB-43C7-93DA-647394497FD2}">
      <dgm:prSet phldrT="[Texto]"/>
      <dgm:spPr/>
      <dgm:t>
        <a:bodyPr/>
        <a:lstStyle/>
        <a:p>
          <a:r>
            <a:rPr lang="es-EC" b="1" dirty="0" err="1" smtClean="0"/>
            <a:t>Latin</a:t>
          </a:r>
          <a:r>
            <a:rPr lang="es-EC" b="1" dirty="0" smtClean="0"/>
            <a:t> </a:t>
          </a:r>
          <a:r>
            <a:rPr lang="es-EC" b="1" dirty="0" err="1" smtClean="0"/>
            <a:t>America</a:t>
          </a:r>
          <a:endParaRPr lang="es-EC" b="1" dirty="0"/>
        </a:p>
      </dgm:t>
    </dgm:pt>
    <dgm:pt modelId="{5E0EAA4E-0A94-43BF-BEB5-8638DBD88E79}" type="parTrans" cxnId="{C6E6F920-0AC3-4434-81F4-236EF44B200D}">
      <dgm:prSet/>
      <dgm:spPr/>
      <dgm:t>
        <a:bodyPr/>
        <a:lstStyle/>
        <a:p>
          <a:endParaRPr lang="es-EC"/>
        </a:p>
      </dgm:t>
    </dgm:pt>
    <dgm:pt modelId="{E29F2AA3-AC84-47C4-B6B7-F3A9C189E2F5}" type="sibTrans" cxnId="{C6E6F920-0AC3-4434-81F4-236EF44B200D}">
      <dgm:prSet/>
      <dgm:spPr/>
      <dgm:t>
        <a:bodyPr/>
        <a:lstStyle/>
        <a:p>
          <a:endParaRPr lang="es-EC"/>
        </a:p>
      </dgm:t>
    </dgm:pt>
    <dgm:pt modelId="{D7ED7957-8147-4B50-BA80-DCE538E92908}">
      <dgm:prSet phldrT="[Texto]"/>
      <dgm:spPr/>
      <dgm:t>
        <a:bodyPr/>
        <a:lstStyle/>
        <a:p>
          <a:pPr algn="l"/>
          <a:r>
            <a:rPr lang="es-EC" b="1" dirty="0" smtClean="0"/>
            <a:t>-</a:t>
          </a:r>
          <a:r>
            <a:rPr lang="es-EC" b="1" dirty="0" err="1" smtClean="0"/>
            <a:t>Hotels</a:t>
          </a:r>
          <a:endParaRPr lang="es-EC" b="1" dirty="0" smtClean="0"/>
        </a:p>
        <a:p>
          <a:pPr algn="l"/>
          <a:r>
            <a:rPr lang="es-EC" b="1" dirty="0" smtClean="0"/>
            <a:t>-</a:t>
          </a:r>
          <a:r>
            <a:rPr lang="es-EC" b="1" dirty="0" err="1" smtClean="0"/>
            <a:t>Domestic</a:t>
          </a:r>
          <a:r>
            <a:rPr lang="es-EC" b="1" dirty="0" smtClean="0"/>
            <a:t> </a:t>
          </a:r>
          <a:r>
            <a:rPr lang="es-EC" b="1" dirty="0" err="1" smtClean="0"/>
            <a:t>service</a:t>
          </a:r>
          <a:endParaRPr lang="es-EC" b="1" dirty="0"/>
        </a:p>
      </dgm:t>
    </dgm:pt>
    <dgm:pt modelId="{B2CA6E56-0A65-4D77-A7EE-DEA78FE25A06}" type="parTrans" cxnId="{1E70B71B-AEC5-496E-AAF9-17EF361A7652}">
      <dgm:prSet/>
      <dgm:spPr/>
      <dgm:t>
        <a:bodyPr/>
        <a:lstStyle/>
        <a:p>
          <a:endParaRPr lang="es-EC"/>
        </a:p>
      </dgm:t>
    </dgm:pt>
    <dgm:pt modelId="{7E51CC51-3C1C-4F06-820E-778AFC697204}" type="sibTrans" cxnId="{1E70B71B-AEC5-496E-AAF9-17EF361A7652}">
      <dgm:prSet/>
      <dgm:spPr/>
      <dgm:t>
        <a:bodyPr/>
        <a:lstStyle/>
        <a:p>
          <a:endParaRPr lang="es-EC"/>
        </a:p>
      </dgm:t>
    </dgm:pt>
    <dgm:pt modelId="{D4CB276B-90E1-4704-8437-F4ADB1B41A27}" type="pres">
      <dgm:prSet presAssocID="{3A9F609A-9EC1-40F7-B65D-274E5BDD4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DEEA501A-67BE-4231-B92A-3EA0B6FE2C91}" type="pres">
      <dgm:prSet presAssocID="{0DD913D4-4E59-47B5-936A-3BE34C12ED47}" presName="vertFlow" presStyleCnt="0"/>
      <dgm:spPr/>
    </dgm:pt>
    <dgm:pt modelId="{BA82E3C6-C78D-4120-8E0E-453D7AA1001F}" type="pres">
      <dgm:prSet presAssocID="{0DD913D4-4E59-47B5-936A-3BE34C12ED47}" presName="header" presStyleLbl="node1" presStyleIdx="0" presStyleCnt="2"/>
      <dgm:spPr/>
      <dgm:t>
        <a:bodyPr/>
        <a:lstStyle/>
        <a:p>
          <a:endParaRPr lang="es-EC"/>
        </a:p>
      </dgm:t>
    </dgm:pt>
    <dgm:pt modelId="{FEF6DF9A-412E-436F-9D9E-80CF26B3F090}" type="pres">
      <dgm:prSet presAssocID="{A347A2A2-649B-46CB-B521-0F9150BC31FD}" presName="parTrans" presStyleLbl="sibTrans2D1" presStyleIdx="0" presStyleCnt="2"/>
      <dgm:spPr/>
      <dgm:t>
        <a:bodyPr/>
        <a:lstStyle/>
        <a:p>
          <a:endParaRPr lang="es-EC"/>
        </a:p>
      </dgm:t>
    </dgm:pt>
    <dgm:pt modelId="{C94DD49C-ADAD-46CC-B4E5-8E3852B402EB}" type="pres">
      <dgm:prSet presAssocID="{9F653BF4-FA21-4F0E-AF8F-37B8DEBB8BF8}" presName="child" presStyleLbl="alignAccFollowNode1" presStyleIdx="0" presStyleCnt="2" custScaleY="181969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425E8A3-FF29-4C0D-9A7F-CE86CD59A519}" type="pres">
      <dgm:prSet presAssocID="{0DD913D4-4E59-47B5-936A-3BE34C12ED47}" presName="hSp" presStyleCnt="0"/>
      <dgm:spPr/>
    </dgm:pt>
    <dgm:pt modelId="{4181E3C5-7FE0-4390-86E1-F6F3B03D8AEC}" type="pres">
      <dgm:prSet presAssocID="{03AE4E60-A0EB-43C7-93DA-647394497FD2}" presName="vertFlow" presStyleCnt="0"/>
      <dgm:spPr/>
    </dgm:pt>
    <dgm:pt modelId="{31417539-0F7F-4559-B608-4D016A4EDAE5}" type="pres">
      <dgm:prSet presAssocID="{03AE4E60-A0EB-43C7-93DA-647394497FD2}" presName="header" presStyleLbl="node1" presStyleIdx="1" presStyleCnt="2"/>
      <dgm:spPr/>
      <dgm:t>
        <a:bodyPr/>
        <a:lstStyle/>
        <a:p>
          <a:endParaRPr lang="es-EC"/>
        </a:p>
      </dgm:t>
    </dgm:pt>
    <dgm:pt modelId="{F26513DF-C79D-44F9-8042-EB85E25AA1E1}" type="pres">
      <dgm:prSet presAssocID="{B2CA6E56-0A65-4D77-A7EE-DEA78FE25A06}" presName="parTrans" presStyleLbl="sibTrans2D1" presStyleIdx="1" presStyleCnt="2"/>
      <dgm:spPr/>
      <dgm:t>
        <a:bodyPr/>
        <a:lstStyle/>
        <a:p>
          <a:endParaRPr lang="es-EC"/>
        </a:p>
      </dgm:t>
    </dgm:pt>
    <dgm:pt modelId="{5FE00548-A030-4128-85C8-E8D27D3D0545}" type="pres">
      <dgm:prSet presAssocID="{D7ED7957-8147-4B50-BA80-DCE538E92908}" presName="child" presStyleLbl="alignAccFollowNode1" presStyleIdx="1" presStyleCnt="2" custScaleY="181969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C6E42A9C-B1BF-48B4-B605-36C135E054F3}" type="presOf" srcId="{B2CA6E56-0A65-4D77-A7EE-DEA78FE25A06}" destId="{F26513DF-C79D-44F9-8042-EB85E25AA1E1}" srcOrd="0" destOrd="0" presId="urn:microsoft.com/office/officeart/2005/8/layout/lProcess1"/>
    <dgm:cxn modelId="{FFF9B072-F229-4FB6-87F9-D864A5FDDF62}" type="presOf" srcId="{0DD913D4-4E59-47B5-936A-3BE34C12ED47}" destId="{BA82E3C6-C78D-4120-8E0E-453D7AA1001F}" srcOrd="0" destOrd="0" presId="urn:microsoft.com/office/officeart/2005/8/layout/lProcess1"/>
    <dgm:cxn modelId="{83F15991-C7C6-45FE-A554-F87B5AA4C9F9}" srcId="{3A9F609A-9EC1-40F7-B65D-274E5BDD40A8}" destId="{0DD913D4-4E59-47B5-936A-3BE34C12ED47}" srcOrd="0" destOrd="0" parTransId="{4A11435A-BC59-4C55-ACC1-0BA9BA68585A}" sibTransId="{8EA86C29-07C3-4ECB-9F44-4443AA2C7331}"/>
    <dgm:cxn modelId="{D4E65BF4-7CF9-40A7-857F-3CA414A7668C}" type="presOf" srcId="{9F653BF4-FA21-4F0E-AF8F-37B8DEBB8BF8}" destId="{C94DD49C-ADAD-46CC-B4E5-8E3852B402EB}" srcOrd="0" destOrd="0" presId="urn:microsoft.com/office/officeart/2005/8/layout/lProcess1"/>
    <dgm:cxn modelId="{5EDC2486-8EB6-43D5-B994-544A51AD23B8}" type="presOf" srcId="{A347A2A2-649B-46CB-B521-0F9150BC31FD}" destId="{FEF6DF9A-412E-436F-9D9E-80CF26B3F090}" srcOrd="0" destOrd="0" presId="urn:microsoft.com/office/officeart/2005/8/layout/lProcess1"/>
    <dgm:cxn modelId="{2E2B4668-650E-4048-933D-DA9798CBD911}" type="presOf" srcId="{D7ED7957-8147-4B50-BA80-DCE538E92908}" destId="{5FE00548-A030-4128-85C8-E8D27D3D0545}" srcOrd="0" destOrd="0" presId="urn:microsoft.com/office/officeart/2005/8/layout/lProcess1"/>
    <dgm:cxn modelId="{C6E6F920-0AC3-4434-81F4-236EF44B200D}" srcId="{3A9F609A-9EC1-40F7-B65D-274E5BDD40A8}" destId="{03AE4E60-A0EB-43C7-93DA-647394497FD2}" srcOrd="1" destOrd="0" parTransId="{5E0EAA4E-0A94-43BF-BEB5-8638DBD88E79}" sibTransId="{E29F2AA3-AC84-47C4-B6B7-F3A9C189E2F5}"/>
    <dgm:cxn modelId="{344032F8-3D7A-4144-B91F-7DDFF92FF705}" type="presOf" srcId="{3A9F609A-9EC1-40F7-B65D-274E5BDD40A8}" destId="{D4CB276B-90E1-4704-8437-F4ADB1B41A27}" srcOrd="0" destOrd="0" presId="urn:microsoft.com/office/officeart/2005/8/layout/lProcess1"/>
    <dgm:cxn modelId="{04D69AFD-0D09-41E3-9160-7243AB689592}" type="presOf" srcId="{03AE4E60-A0EB-43C7-93DA-647394497FD2}" destId="{31417539-0F7F-4559-B608-4D016A4EDAE5}" srcOrd="0" destOrd="0" presId="urn:microsoft.com/office/officeart/2005/8/layout/lProcess1"/>
    <dgm:cxn modelId="{1E70B71B-AEC5-496E-AAF9-17EF361A7652}" srcId="{03AE4E60-A0EB-43C7-93DA-647394497FD2}" destId="{D7ED7957-8147-4B50-BA80-DCE538E92908}" srcOrd="0" destOrd="0" parTransId="{B2CA6E56-0A65-4D77-A7EE-DEA78FE25A06}" sibTransId="{7E51CC51-3C1C-4F06-820E-778AFC697204}"/>
    <dgm:cxn modelId="{1CD8BCA5-F4C3-4A1F-A6B1-9F52C3E97E6A}" srcId="{0DD913D4-4E59-47B5-936A-3BE34C12ED47}" destId="{9F653BF4-FA21-4F0E-AF8F-37B8DEBB8BF8}" srcOrd="0" destOrd="0" parTransId="{A347A2A2-649B-46CB-B521-0F9150BC31FD}" sibTransId="{BEDD0777-9CE7-4957-9A99-2219E448EDCE}"/>
    <dgm:cxn modelId="{682D37C4-1502-4583-BBA7-E91CC6452C4C}" type="presParOf" srcId="{D4CB276B-90E1-4704-8437-F4ADB1B41A27}" destId="{DEEA501A-67BE-4231-B92A-3EA0B6FE2C91}" srcOrd="0" destOrd="0" presId="urn:microsoft.com/office/officeart/2005/8/layout/lProcess1"/>
    <dgm:cxn modelId="{D9217213-3E89-43E2-9D2F-62BC0A2A93E5}" type="presParOf" srcId="{DEEA501A-67BE-4231-B92A-3EA0B6FE2C91}" destId="{BA82E3C6-C78D-4120-8E0E-453D7AA1001F}" srcOrd="0" destOrd="0" presId="urn:microsoft.com/office/officeart/2005/8/layout/lProcess1"/>
    <dgm:cxn modelId="{41F45914-4BE8-4A7C-AECD-C004953679F0}" type="presParOf" srcId="{DEEA501A-67BE-4231-B92A-3EA0B6FE2C91}" destId="{FEF6DF9A-412E-436F-9D9E-80CF26B3F090}" srcOrd="1" destOrd="0" presId="urn:microsoft.com/office/officeart/2005/8/layout/lProcess1"/>
    <dgm:cxn modelId="{5EDCB0E2-1A9A-4DA1-9F5A-31DC02B2DCE4}" type="presParOf" srcId="{DEEA501A-67BE-4231-B92A-3EA0B6FE2C91}" destId="{C94DD49C-ADAD-46CC-B4E5-8E3852B402EB}" srcOrd="2" destOrd="0" presId="urn:microsoft.com/office/officeart/2005/8/layout/lProcess1"/>
    <dgm:cxn modelId="{927AB7B7-0ABC-442E-8E4E-860A067F2264}" type="presParOf" srcId="{D4CB276B-90E1-4704-8437-F4ADB1B41A27}" destId="{D425E8A3-FF29-4C0D-9A7F-CE86CD59A519}" srcOrd="1" destOrd="0" presId="urn:microsoft.com/office/officeart/2005/8/layout/lProcess1"/>
    <dgm:cxn modelId="{D955BAA5-BCF8-4F09-BDFE-660072708348}" type="presParOf" srcId="{D4CB276B-90E1-4704-8437-F4ADB1B41A27}" destId="{4181E3C5-7FE0-4390-86E1-F6F3B03D8AEC}" srcOrd="2" destOrd="0" presId="urn:microsoft.com/office/officeart/2005/8/layout/lProcess1"/>
    <dgm:cxn modelId="{18D4212F-527C-463B-811C-4F404FB27404}" type="presParOf" srcId="{4181E3C5-7FE0-4390-86E1-F6F3B03D8AEC}" destId="{31417539-0F7F-4559-B608-4D016A4EDAE5}" srcOrd="0" destOrd="0" presId="urn:microsoft.com/office/officeart/2005/8/layout/lProcess1"/>
    <dgm:cxn modelId="{3DD6ED7F-8B10-47A8-B2CF-0B4B940ED417}" type="presParOf" srcId="{4181E3C5-7FE0-4390-86E1-F6F3B03D8AEC}" destId="{F26513DF-C79D-44F9-8042-EB85E25AA1E1}" srcOrd="1" destOrd="0" presId="urn:microsoft.com/office/officeart/2005/8/layout/lProcess1"/>
    <dgm:cxn modelId="{A79D6705-8F44-40EF-8930-A811FB795CD7}" type="presParOf" srcId="{4181E3C5-7FE0-4390-86E1-F6F3B03D8AEC}" destId="{5FE00548-A030-4128-85C8-E8D27D3D054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F609A-9EC1-40F7-B65D-274E5BDD40A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0DD913D4-4E59-47B5-936A-3BE34C12ED47}">
      <dgm:prSet phldrT="[Texto]"/>
      <dgm:spPr/>
      <dgm:t>
        <a:bodyPr/>
        <a:lstStyle/>
        <a:p>
          <a:r>
            <a:rPr lang="es-EC" b="1" dirty="0" err="1" smtClean="0"/>
            <a:t>Morocco</a:t>
          </a:r>
          <a:endParaRPr lang="es-EC" b="1" dirty="0"/>
        </a:p>
      </dgm:t>
    </dgm:pt>
    <dgm:pt modelId="{4A11435A-BC59-4C55-ACC1-0BA9BA68585A}" type="parTrans" cxnId="{83F15991-C7C6-45FE-A554-F87B5AA4C9F9}">
      <dgm:prSet/>
      <dgm:spPr/>
      <dgm:t>
        <a:bodyPr/>
        <a:lstStyle/>
        <a:p>
          <a:endParaRPr lang="es-EC"/>
        </a:p>
      </dgm:t>
    </dgm:pt>
    <dgm:pt modelId="{8EA86C29-07C3-4ECB-9F44-4443AA2C7331}" type="sibTrans" cxnId="{83F15991-C7C6-45FE-A554-F87B5AA4C9F9}">
      <dgm:prSet/>
      <dgm:spPr/>
      <dgm:t>
        <a:bodyPr/>
        <a:lstStyle/>
        <a:p>
          <a:endParaRPr lang="es-EC"/>
        </a:p>
      </dgm:t>
    </dgm:pt>
    <dgm:pt modelId="{9F653BF4-FA21-4F0E-AF8F-37B8DEBB8BF8}">
      <dgm:prSet phldrT="[Texto]"/>
      <dgm:spPr/>
      <dgm:t>
        <a:bodyPr/>
        <a:lstStyle/>
        <a:p>
          <a:pPr algn="l"/>
          <a:r>
            <a:rPr lang="es-EC" b="1" dirty="0" smtClean="0"/>
            <a:t>-</a:t>
          </a:r>
          <a:r>
            <a:rPr lang="es-EC" b="1" dirty="0" err="1" smtClean="0"/>
            <a:t>Agriculture</a:t>
          </a:r>
          <a:endParaRPr lang="es-EC" b="1" dirty="0"/>
        </a:p>
      </dgm:t>
    </dgm:pt>
    <dgm:pt modelId="{A347A2A2-649B-46CB-B521-0F9150BC31FD}" type="parTrans" cxnId="{1CD8BCA5-F4C3-4A1F-A6B1-9F52C3E97E6A}">
      <dgm:prSet/>
      <dgm:spPr/>
      <dgm:t>
        <a:bodyPr/>
        <a:lstStyle/>
        <a:p>
          <a:endParaRPr lang="es-EC"/>
        </a:p>
      </dgm:t>
    </dgm:pt>
    <dgm:pt modelId="{BEDD0777-9CE7-4957-9A99-2219E448EDCE}" type="sibTrans" cxnId="{1CD8BCA5-F4C3-4A1F-A6B1-9F52C3E97E6A}">
      <dgm:prSet/>
      <dgm:spPr/>
      <dgm:t>
        <a:bodyPr/>
        <a:lstStyle/>
        <a:p>
          <a:endParaRPr lang="es-EC"/>
        </a:p>
      </dgm:t>
    </dgm:pt>
    <dgm:pt modelId="{03AE4E60-A0EB-43C7-93DA-647394497FD2}">
      <dgm:prSet phldrT="[Texto]"/>
      <dgm:spPr/>
      <dgm:t>
        <a:bodyPr/>
        <a:lstStyle/>
        <a:p>
          <a:r>
            <a:rPr lang="es-EC" b="1" dirty="0" smtClean="0"/>
            <a:t>East </a:t>
          </a:r>
          <a:r>
            <a:rPr lang="es-EC" b="1" dirty="0" err="1" smtClean="0"/>
            <a:t>Europe</a:t>
          </a:r>
          <a:endParaRPr lang="es-EC" b="1" dirty="0"/>
        </a:p>
      </dgm:t>
    </dgm:pt>
    <dgm:pt modelId="{5E0EAA4E-0A94-43BF-BEB5-8638DBD88E79}" type="parTrans" cxnId="{C6E6F920-0AC3-4434-81F4-236EF44B200D}">
      <dgm:prSet/>
      <dgm:spPr/>
      <dgm:t>
        <a:bodyPr/>
        <a:lstStyle/>
        <a:p>
          <a:endParaRPr lang="es-EC"/>
        </a:p>
      </dgm:t>
    </dgm:pt>
    <dgm:pt modelId="{E29F2AA3-AC84-47C4-B6B7-F3A9C189E2F5}" type="sibTrans" cxnId="{C6E6F920-0AC3-4434-81F4-236EF44B200D}">
      <dgm:prSet/>
      <dgm:spPr/>
      <dgm:t>
        <a:bodyPr/>
        <a:lstStyle/>
        <a:p>
          <a:endParaRPr lang="es-EC"/>
        </a:p>
      </dgm:t>
    </dgm:pt>
    <dgm:pt modelId="{D7ED7957-8147-4B50-BA80-DCE538E92908}">
      <dgm:prSet phldrT="[Texto]"/>
      <dgm:spPr/>
      <dgm:t>
        <a:bodyPr/>
        <a:lstStyle/>
        <a:p>
          <a:pPr algn="l"/>
          <a:r>
            <a:rPr lang="es-EC" b="1" dirty="0" smtClean="0"/>
            <a:t>-</a:t>
          </a:r>
          <a:r>
            <a:rPr lang="es-EC" b="1" dirty="0" err="1" smtClean="0"/>
            <a:t>Construction</a:t>
          </a:r>
          <a:endParaRPr lang="es-EC" b="1" dirty="0"/>
        </a:p>
      </dgm:t>
    </dgm:pt>
    <dgm:pt modelId="{B2CA6E56-0A65-4D77-A7EE-DEA78FE25A06}" type="parTrans" cxnId="{1E70B71B-AEC5-496E-AAF9-17EF361A7652}">
      <dgm:prSet/>
      <dgm:spPr/>
      <dgm:t>
        <a:bodyPr/>
        <a:lstStyle/>
        <a:p>
          <a:endParaRPr lang="es-EC"/>
        </a:p>
      </dgm:t>
    </dgm:pt>
    <dgm:pt modelId="{7E51CC51-3C1C-4F06-820E-778AFC697204}" type="sibTrans" cxnId="{1E70B71B-AEC5-496E-AAF9-17EF361A7652}">
      <dgm:prSet/>
      <dgm:spPr/>
      <dgm:t>
        <a:bodyPr/>
        <a:lstStyle/>
        <a:p>
          <a:endParaRPr lang="es-EC"/>
        </a:p>
      </dgm:t>
    </dgm:pt>
    <dgm:pt modelId="{D4CB276B-90E1-4704-8437-F4ADB1B41A27}" type="pres">
      <dgm:prSet presAssocID="{3A9F609A-9EC1-40F7-B65D-274E5BDD4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DEEA501A-67BE-4231-B92A-3EA0B6FE2C91}" type="pres">
      <dgm:prSet presAssocID="{0DD913D4-4E59-47B5-936A-3BE34C12ED47}" presName="vertFlow" presStyleCnt="0"/>
      <dgm:spPr/>
    </dgm:pt>
    <dgm:pt modelId="{BA82E3C6-C78D-4120-8E0E-453D7AA1001F}" type="pres">
      <dgm:prSet presAssocID="{0DD913D4-4E59-47B5-936A-3BE34C12ED47}" presName="header" presStyleLbl="node1" presStyleIdx="0" presStyleCnt="2"/>
      <dgm:spPr/>
      <dgm:t>
        <a:bodyPr/>
        <a:lstStyle/>
        <a:p>
          <a:endParaRPr lang="es-EC"/>
        </a:p>
      </dgm:t>
    </dgm:pt>
    <dgm:pt modelId="{FEF6DF9A-412E-436F-9D9E-80CF26B3F090}" type="pres">
      <dgm:prSet presAssocID="{A347A2A2-649B-46CB-B521-0F9150BC31FD}" presName="parTrans" presStyleLbl="sibTrans2D1" presStyleIdx="0" presStyleCnt="2"/>
      <dgm:spPr/>
      <dgm:t>
        <a:bodyPr/>
        <a:lstStyle/>
        <a:p>
          <a:endParaRPr lang="es-EC"/>
        </a:p>
      </dgm:t>
    </dgm:pt>
    <dgm:pt modelId="{C94DD49C-ADAD-46CC-B4E5-8E3852B402EB}" type="pres">
      <dgm:prSet presAssocID="{9F653BF4-FA21-4F0E-AF8F-37B8DEBB8BF8}" presName="child" presStyleLbl="alignAccFollowNode1" presStyleIdx="0" presStyleCnt="2" custScaleY="181969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425E8A3-FF29-4C0D-9A7F-CE86CD59A519}" type="pres">
      <dgm:prSet presAssocID="{0DD913D4-4E59-47B5-936A-3BE34C12ED47}" presName="hSp" presStyleCnt="0"/>
      <dgm:spPr/>
    </dgm:pt>
    <dgm:pt modelId="{4181E3C5-7FE0-4390-86E1-F6F3B03D8AEC}" type="pres">
      <dgm:prSet presAssocID="{03AE4E60-A0EB-43C7-93DA-647394497FD2}" presName="vertFlow" presStyleCnt="0"/>
      <dgm:spPr/>
    </dgm:pt>
    <dgm:pt modelId="{31417539-0F7F-4559-B608-4D016A4EDAE5}" type="pres">
      <dgm:prSet presAssocID="{03AE4E60-A0EB-43C7-93DA-647394497FD2}" presName="header" presStyleLbl="node1" presStyleIdx="1" presStyleCnt="2" custScaleX="109881"/>
      <dgm:spPr/>
      <dgm:t>
        <a:bodyPr/>
        <a:lstStyle/>
        <a:p>
          <a:endParaRPr lang="es-EC"/>
        </a:p>
      </dgm:t>
    </dgm:pt>
    <dgm:pt modelId="{F26513DF-C79D-44F9-8042-EB85E25AA1E1}" type="pres">
      <dgm:prSet presAssocID="{B2CA6E56-0A65-4D77-A7EE-DEA78FE25A06}" presName="parTrans" presStyleLbl="sibTrans2D1" presStyleIdx="1" presStyleCnt="2"/>
      <dgm:spPr/>
      <dgm:t>
        <a:bodyPr/>
        <a:lstStyle/>
        <a:p>
          <a:endParaRPr lang="es-EC"/>
        </a:p>
      </dgm:t>
    </dgm:pt>
    <dgm:pt modelId="{5FE00548-A030-4128-85C8-E8D27D3D0545}" type="pres">
      <dgm:prSet presAssocID="{D7ED7957-8147-4B50-BA80-DCE538E92908}" presName="child" presStyleLbl="alignAccFollowNode1" presStyleIdx="1" presStyleCnt="2" custScaleX="112928" custScaleY="181969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83F15991-C7C6-45FE-A554-F87B5AA4C9F9}" srcId="{3A9F609A-9EC1-40F7-B65D-274E5BDD40A8}" destId="{0DD913D4-4E59-47B5-936A-3BE34C12ED47}" srcOrd="0" destOrd="0" parTransId="{4A11435A-BC59-4C55-ACC1-0BA9BA68585A}" sibTransId="{8EA86C29-07C3-4ECB-9F44-4443AA2C7331}"/>
    <dgm:cxn modelId="{381A069D-AE11-4D81-BF41-423CFBB5F460}" type="presOf" srcId="{9F653BF4-FA21-4F0E-AF8F-37B8DEBB8BF8}" destId="{C94DD49C-ADAD-46CC-B4E5-8E3852B402EB}" srcOrd="0" destOrd="0" presId="urn:microsoft.com/office/officeart/2005/8/layout/lProcess1"/>
    <dgm:cxn modelId="{082C1C5E-0419-4978-B9D1-22FED659A94A}" type="presOf" srcId="{03AE4E60-A0EB-43C7-93DA-647394497FD2}" destId="{31417539-0F7F-4559-B608-4D016A4EDAE5}" srcOrd="0" destOrd="0" presId="urn:microsoft.com/office/officeart/2005/8/layout/lProcess1"/>
    <dgm:cxn modelId="{629629CF-5240-4CF0-9B0E-12D559E76199}" type="presOf" srcId="{B2CA6E56-0A65-4D77-A7EE-DEA78FE25A06}" destId="{F26513DF-C79D-44F9-8042-EB85E25AA1E1}" srcOrd="0" destOrd="0" presId="urn:microsoft.com/office/officeart/2005/8/layout/lProcess1"/>
    <dgm:cxn modelId="{C6E6F920-0AC3-4434-81F4-236EF44B200D}" srcId="{3A9F609A-9EC1-40F7-B65D-274E5BDD40A8}" destId="{03AE4E60-A0EB-43C7-93DA-647394497FD2}" srcOrd="1" destOrd="0" parTransId="{5E0EAA4E-0A94-43BF-BEB5-8638DBD88E79}" sibTransId="{E29F2AA3-AC84-47C4-B6B7-F3A9C189E2F5}"/>
    <dgm:cxn modelId="{31298EC8-3D7B-46FA-BBD8-B85B0C577A87}" type="presOf" srcId="{3A9F609A-9EC1-40F7-B65D-274E5BDD40A8}" destId="{D4CB276B-90E1-4704-8437-F4ADB1B41A27}" srcOrd="0" destOrd="0" presId="urn:microsoft.com/office/officeart/2005/8/layout/lProcess1"/>
    <dgm:cxn modelId="{EAB9C231-7B02-4B56-9ABC-80496E78457D}" type="presOf" srcId="{D7ED7957-8147-4B50-BA80-DCE538E92908}" destId="{5FE00548-A030-4128-85C8-E8D27D3D0545}" srcOrd="0" destOrd="0" presId="urn:microsoft.com/office/officeart/2005/8/layout/lProcess1"/>
    <dgm:cxn modelId="{3063C0BF-01D1-4201-8BB7-C025F1CBFB13}" type="presOf" srcId="{A347A2A2-649B-46CB-B521-0F9150BC31FD}" destId="{FEF6DF9A-412E-436F-9D9E-80CF26B3F090}" srcOrd="0" destOrd="0" presId="urn:microsoft.com/office/officeart/2005/8/layout/lProcess1"/>
    <dgm:cxn modelId="{9C8900B0-F78A-4347-AF44-745C75CFF29D}" type="presOf" srcId="{0DD913D4-4E59-47B5-936A-3BE34C12ED47}" destId="{BA82E3C6-C78D-4120-8E0E-453D7AA1001F}" srcOrd="0" destOrd="0" presId="urn:microsoft.com/office/officeart/2005/8/layout/lProcess1"/>
    <dgm:cxn modelId="{1E70B71B-AEC5-496E-AAF9-17EF361A7652}" srcId="{03AE4E60-A0EB-43C7-93DA-647394497FD2}" destId="{D7ED7957-8147-4B50-BA80-DCE538E92908}" srcOrd="0" destOrd="0" parTransId="{B2CA6E56-0A65-4D77-A7EE-DEA78FE25A06}" sibTransId="{7E51CC51-3C1C-4F06-820E-778AFC697204}"/>
    <dgm:cxn modelId="{1CD8BCA5-F4C3-4A1F-A6B1-9F52C3E97E6A}" srcId="{0DD913D4-4E59-47B5-936A-3BE34C12ED47}" destId="{9F653BF4-FA21-4F0E-AF8F-37B8DEBB8BF8}" srcOrd="0" destOrd="0" parTransId="{A347A2A2-649B-46CB-B521-0F9150BC31FD}" sibTransId="{BEDD0777-9CE7-4957-9A99-2219E448EDCE}"/>
    <dgm:cxn modelId="{24107A90-083B-47BF-B520-6045C9683A44}" type="presParOf" srcId="{D4CB276B-90E1-4704-8437-F4ADB1B41A27}" destId="{DEEA501A-67BE-4231-B92A-3EA0B6FE2C91}" srcOrd="0" destOrd="0" presId="urn:microsoft.com/office/officeart/2005/8/layout/lProcess1"/>
    <dgm:cxn modelId="{DBBF3638-A9A6-4997-8AFA-DF2BC8929852}" type="presParOf" srcId="{DEEA501A-67BE-4231-B92A-3EA0B6FE2C91}" destId="{BA82E3C6-C78D-4120-8E0E-453D7AA1001F}" srcOrd="0" destOrd="0" presId="urn:microsoft.com/office/officeart/2005/8/layout/lProcess1"/>
    <dgm:cxn modelId="{366CF2F1-800A-41AD-9574-262BE23DBD00}" type="presParOf" srcId="{DEEA501A-67BE-4231-B92A-3EA0B6FE2C91}" destId="{FEF6DF9A-412E-436F-9D9E-80CF26B3F090}" srcOrd="1" destOrd="0" presId="urn:microsoft.com/office/officeart/2005/8/layout/lProcess1"/>
    <dgm:cxn modelId="{26024780-F807-410B-8941-FB5B762A374F}" type="presParOf" srcId="{DEEA501A-67BE-4231-B92A-3EA0B6FE2C91}" destId="{C94DD49C-ADAD-46CC-B4E5-8E3852B402EB}" srcOrd="2" destOrd="0" presId="urn:microsoft.com/office/officeart/2005/8/layout/lProcess1"/>
    <dgm:cxn modelId="{D3D9AD49-9E76-46DA-AE80-751C46D91A29}" type="presParOf" srcId="{D4CB276B-90E1-4704-8437-F4ADB1B41A27}" destId="{D425E8A3-FF29-4C0D-9A7F-CE86CD59A519}" srcOrd="1" destOrd="0" presId="urn:microsoft.com/office/officeart/2005/8/layout/lProcess1"/>
    <dgm:cxn modelId="{CA1A7518-21DB-4A65-98B9-28B383976831}" type="presParOf" srcId="{D4CB276B-90E1-4704-8437-F4ADB1B41A27}" destId="{4181E3C5-7FE0-4390-86E1-F6F3B03D8AEC}" srcOrd="2" destOrd="0" presId="urn:microsoft.com/office/officeart/2005/8/layout/lProcess1"/>
    <dgm:cxn modelId="{48748013-47D5-43C8-A126-BD3A82C5D2EA}" type="presParOf" srcId="{4181E3C5-7FE0-4390-86E1-F6F3B03D8AEC}" destId="{31417539-0F7F-4559-B608-4D016A4EDAE5}" srcOrd="0" destOrd="0" presId="urn:microsoft.com/office/officeart/2005/8/layout/lProcess1"/>
    <dgm:cxn modelId="{A652C784-A8EF-43DD-99EF-1412446E66F8}" type="presParOf" srcId="{4181E3C5-7FE0-4390-86E1-F6F3B03D8AEC}" destId="{F26513DF-C79D-44F9-8042-EB85E25AA1E1}" srcOrd="1" destOrd="0" presId="urn:microsoft.com/office/officeart/2005/8/layout/lProcess1"/>
    <dgm:cxn modelId="{0975AF69-AF46-4593-B8B6-D4211C4F49EF}" type="presParOf" srcId="{4181E3C5-7FE0-4390-86E1-F6F3B03D8AEC}" destId="{5FE00548-A030-4128-85C8-E8D27D3D054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C7C19-2CB8-40A9-8A31-F823524883BF}">
      <dsp:nvSpPr>
        <dsp:cNvPr id="0" name=""/>
        <dsp:cNvSpPr/>
      </dsp:nvSpPr>
      <dsp:spPr>
        <a:xfrm>
          <a:off x="821984" y="453657"/>
          <a:ext cx="3322739" cy="36008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96AAA-4B7D-44E2-832D-E76C5D5B8F21}">
      <dsp:nvSpPr>
        <dsp:cNvPr id="0" name=""/>
        <dsp:cNvSpPr/>
      </dsp:nvSpPr>
      <dsp:spPr>
        <a:xfrm>
          <a:off x="1604748" y="1687920"/>
          <a:ext cx="1855012" cy="645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dirty="0" err="1" smtClean="0"/>
            <a:t>origin</a:t>
          </a:r>
          <a:endParaRPr lang="es-EC" sz="3600" b="1" kern="1200" dirty="0"/>
        </a:p>
      </dsp:txBody>
      <dsp:txXfrm>
        <a:off x="1604748" y="1687920"/>
        <a:ext cx="1855012" cy="645785"/>
      </dsp:txXfrm>
    </dsp:sp>
    <dsp:sp modelId="{3BB46AA2-AFF9-4070-903C-6C1D2FB7F316}">
      <dsp:nvSpPr>
        <dsp:cNvPr id="0" name=""/>
        <dsp:cNvSpPr/>
      </dsp:nvSpPr>
      <dsp:spPr>
        <a:xfrm>
          <a:off x="182574" y="2150539"/>
          <a:ext cx="3387393" cy="334610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AC8573-8F8C-4EDF-9A88-9DBA607AF4E5}">
      <dsp:nvSpPr>
        <dsp:cNvPr id="0" name=""/>
        <dsp:cNvSpPr/>
      </dsp:nvSpPr>
      <dsp:spPr>
        <a:xfrm>
          <a:off x="569934" y="3495292"/>
          <a:ext cx="2170153" cy="645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dirty="0" err="1" smtClean="0"/>
            <a:t>destiny</a:t>
          </a:r>
          <a:endParaRPr lang="es-EC" sz="3600" b="1" kern="1200" dirty="0"/>
        </a:p>
      </dsp:txBody>
      <dsp:txXfrm>
        <a:off x="569934" y="3495292"/>
        <a:ext cx="2170153" cy="645785"/>
      </dsp:txXfrm>
    </dsp:sp>
    <dsp:sp modelId="{7C30424E-A08F-48F4-9AC3-D4BC84E8B24C}">
      <dsp:nvSpPr>
        <dsp:cNvPr id="0" name=""/>
        <dsp:cNvSpPr/>
      </dsp:nvSpPr>
      <dsp:spPr>
        <a:xfrm>
          <a:off x="1059244" y="4240693"/>
          <a:ext cx="2982562" cy="26146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E8CBFE-A5E7-4592-AE1A-4E0CBF3B9D9F}">
      <dsp:nvSpPr>
        <dsp:cNvPr id="0" name=""/>
        <dsp:cNvSpPr/>
      </dsp:nvSpPr>
      <dsp:spPr>
        <a:xfrm>
          <a:off x="1315794" y="5473470"/>
          <a:ext cx="2464792" cy="645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Country of </a:t>
          </a:r>
          <a:r>
            <a:rPr lang="es-EC" sz="3200" b="1" kern="1200" dirty="0" err="1" smtClean="0"/>
            <a:t>destination</a:t>
          </a:r>
          <a:endParaRPr lang="es-EC" sz="3200" b="1" kern="1200" dirty="0"/>
        </a:p>
      </dsp:txBody>
      <dsp:txXfrm>
        <a:off x="1315794" y="5473470"/>
        <a:ext cx="2464792" cy="645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7044-8B93-4E0C-96E7-D715D0E3ED77}">
      <dsp:nvSpPr>
        <dsp:cNvPr id="0" name=""/>
        <dsp:cNvSpPr/>
      </dsp:nvSpPr>
      <dsp:spPr>
        <a:xfrm>
          <a:off x="1540" y="163802"/>
          <a:ext cx="3716133" cy="92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Human </a:t>
          </a:r>
          <a:r>
            <a:rPr lang="es-EC" sz="3200" b="1" kern="1200" dirty="0" err="1" smtClean="0"/>
            <a:t>outflow</a:t>
          </a:r>
          <a:endParaRPr lang="es-EC" sz="3200" b="1" kern="1200" dirty="0"/>
        </a:p>
      </dsp:txBody>
      <dsp:txXfrm>
        <a:off x="28750" y="191012"/>
        <a:ext cx="3661713" cy="874613"/>
      </dsp:txXfrm>
    </dsp:sp>
    <dsp:sp modelId="{B2CAD31E-C9D4-4C3D-BA1C-83A2D7194A03}">
      <dsp:nvSpPr>
        <dsp:cNvPr id="0" name=""/>
        <dsp:cNvSpPr/>
      </dsp:nvSpPr>
      <dsp:spPr>
        <a:xfrm rot="5400000">
          <a:off x="1778316" y="1174126"/>
          <a:ext cx="162580" cy="1625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B139-6D51-476C-A439-CD84BFCA9E5C}">
      <dsp:nvSpPr>
        <dsp:cNvPr id="0" name=""/>
        <dsp:cNvSpPr/>
      </dsp:nvSpPr>
      <dsp:spPr>
        <a:xfrm>
          <a:off x="1540" y="1417998"/>
          <a:ext cx="3716133" cy="27326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700" b="1" kern="1200" dirty="0" err="1" smtClean="0"/>
            <a:t>Ecuador´s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investments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go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with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people</a:t>
          </a:r>
          <a:endParaRPr lang="es-EC" sz="3700" b="1" kern="1200" dirty="0"/>
        </a:p>
      </dsp:txBody>
      <dsp:txXfrm>
        <a:off x="81576" y="1498034"/>
        <a:ext cx="3556061" cy="2572549"/>
      </dsp:txXfrm>
    </dsp:sp>
    <dsp:sp modelId="{CF292B2E-8C1D-4890-9E92-A22D65706501}">
      <dsp:nvSpPr>
        <dsp:cNvPr id="0" name=""/>
        <dsp:cNvSpPr/>
      </dsp:nvSpPr>
      <dsp:spPr>
        <a:xfrm>
          <a:off x="4237933" y="163802"/>
          <a:ext cx="3716133" cy="92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err="1" smtClean="0"/>
            <a:t>Loss</a:t>
          </a:r>
          <a:r>
            <a:rPr lang="es-EC" sz="3200" b="1" kern="1200" dirty="0" smtClean="0"/>
            <a:t> of </a:t>
          </a:r>
          <a:r>
            <a:rPr lang="es-EC" sz="3200" b="1" kern="1200" dirty="0" err="1" smtClean="0"/>
            <a:t>people</a:t>
          </a:r>
          <a:r>
            <a:rPr lang="es-EC" sz="3200" b="1" kern="1200" dirty="0" smtClean="0"/>
            <a:t> of </a:t>
          </a:r>
          <a:r>
            <a:rPr lang="es-EC" sz="3200" b="1" kern="1200" dirty="0" err="1" smtClean="0"/>
            <a:t>great</a:t>
          </a:r>
          <a:r>
            <a:rPr lang="es-EC" sz="3200" b="1" kern="1200" dirty="0" smtClean="0"/>
            <a:t> </a:t>
          </a:r>
          <a:r>
            <a:rPr lang="es-EC" sz="3200" b="1" kern="1200" dirty="0" err="1" smtClean="0"/>
            <a:t>value</a:t>
          </a:r>
          <a:endParaRPr lang="es-EC" sz="3200" b="1" kern="1200" dirty="0"/>
        </a:p>
      </dsp:txBody>
      <dsp:txXfrm>
        <a:off x="4265143" y="191012"/>
        <a:ext cx="3661713" cy="874613"/>
      </dsp:txXfrm>
    </dsp:sp>
    <dsp:sp modelId="{861CA436-6237-4B29-B9A6-3810616741EB}">
      <dsp:nvSpPr>
        <dsp:cNvPr id="0" name=""/>
        <dsp:cNvSpPr/>
      </dsp:nvSpPr>
      <dsp:spPr>
        <a:xfrm rot="5400000">
          <a:off x="6014709" y="1174126"/>
          <a:ext cx="162580" cy="1625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D608B-4835-4B00-9995-6623DD05647E}">
      <dsp:nvSpPr>
        <dsp:cNvPr id="0" name=""/>
        <dsp:cNvSpPr/>
      </dsp:nvSpPr>
      <dsp:spPr>
        <a:xfrm>
          <a:off x="4237933" y="1417998"/>
          <a:ext cx="3716133" cy="27326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700" b="1" kern="1200" dirty="0" err="1" smtClean="0"/>
            <a:t>optimistic</a:t>
          </a:r>
          <a:r>
            <a:rPr lang="es-EC" sz="3700" b="1" kern="1200" dirty="0" smtClean="0"/>
            <a:t>, </a:t>
          </a:r>
          <a:r>
            <a:rPr lang="es-EC" sz="3700" b="1" kern="1200" dirty="0" err="1" smtClean="0"/>
            <a:t>self-determined</a:t>
          </a:r>
          <a:r>
            <a:rPr lang="es-EC" sz="3700" b="1" kern="1200" dirty="0" smtClean="0"/>
            <a:t> and </a:t>
          </a:r>
          <a:r>
            <a:rPr lang="es-EC" sz="3700" b="1" kern="1200" dirty="0" err="1" smtClean="0"/>
            <a:t>valuable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people</a:t>
          </a:r>
          <a:endParaRPr lang="es-EC" sz="3700" b="1" kern="1200" dirty="0"/>
        </a:p>
      </dsp:txBody>
      <dsp:txXfrm>
        <a:off x="4317969" y="1498034"/>
        <a:ext cx="3556061" cy="2572549"/>
      </dsp:txXfrm>
    </dsp:sp>
    <dsp:sp modelId="{5C930357-C586-4AF5-8BB9-291815FC18E2}">
      <dsp:nvSpPr>
        <dsp:cNvPr id="0" name=""/>
        <dsp:cNvSpPr/>
      </dsp:nvSpPr>
      <dsp:spPr>
        <a:xfrm>
          <a:off x="8474325" y="163802"/>
          <a:ext cx="3716133" cy="92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Promoting the consumption of luxury</a:t>
          </a:r>
          <a:endParaRPr lang="es-EC" sz="2400" b="1" kern="1200" dirty="0"/>
        </a:p>
      </dsp:txBody>
      <dsp:txXfrm>
        <a:off x="8501535" y="191012"/>
        <a:ext cx="3661713" cy="874613"/>
      </dsp:txXfrm>
    </dsp:sp>
    <dsp:sp modelId="{79A78FCC-D23D-4EF5-B3AC-45D111C33D1B}">
      <dsp:nvSpPr>
        <dsp:cNvPr id="0" name=""/>
        <dsp:cNvSpPr/>
      </dsp:nvSpPr>
      <dsp:spPr>
        <a:xfrm rot="5397559">
          <a:off x="10248283" y="1180664"/>
          <a:ext cx="169118" cy="1625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294A-9C53-4EC2-BBA3-EC39A0486101}">
      <dsp:nvSpPr>
        <dsp:cNvPr id="0" name=""/>
        <dsp:cNvSpPr/>
      </dsp:nvSpPr>
      <dsp:spPr>
        <a:xfrm>
          <a:off x="8475866" y="1431072"/>
          <a:ext cx="3716133" cy="27326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700" b="1" kern="1200" dirty="0" err="1" smtClean="0"/>
            <a:t>Luxury</a:t>
          </a:r>
          <a:r>
            <a:rPr lang="es-EC" sz="3700" b="1" kern="1200" dirty="0" smtClean="0"/>
            <a:t> can be </a:t>
          </a:r>
          <a:r>
            <a:rPr lang="es-EC" sz="3700" b="1" kern="1200" dirty="0" err="1" smtClean="0"/>
            <a:t>afforded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through</a:t>
          </a:r>
          <a:r>
            <a:rPr lang="es-EC" sz="3700" b="1" kern="1200" dirty="0" smtClean="0"/>
            <a:t> </a:t>
          </a:r>
          <a:r>
            <a:rPr lang="es-EC" sz="3700" b="1" kern="1200" dirty="0" err="1" smtClean="0"/>
            <a:t>remittances</a:t>
          </a:r>
          <a:endParaRPr lang="es-EC" sz="3700" b="1" kern="1200" dirty="0"/>
        </a:p>
      </dsp:txBody>
      <dsp:txXfrm>
        <a:off x="8555902" y="1511108"/>
        <a:ext cx="3556061" cy="2572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2E3C6-C78D-4120-8E0E-453D7AA1001F}">
      <dsp:nvSpPr>
        <dsp:cNvPr id="0" name=""/>
        <dsp:cNvSpPr/>
      </dsp:nvSpPr>
      <dsp:spPr>
        <a:xfrm>
          <a:off x="209107" y="373"/>
          <a:ext cx="5071805" cy="1267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5700" b="1" kern="1200" dirty="0" err="1" smtClean="0"/>
            <a:t>Europe</a:t>
          </a:r>
          <a:endParaRPr lang="es-EC" sz="5700" b="1" kern="1200" dirty="0"/>
        </a:p>
      </dsp:txBody>
      <dsp:txXfrm>
        <a:off x="246244" y="37510"/>
        <a:ext cx="4997531" cy="1193677"/>
      </dsp:txXfrm>
    </dsp:sp>
    <dsp:sp modelId="{FEF6DF9A-412E-436F-9D9E-80CF26B3F090}">
      <dsp:nvSpPr>
        <dsp:cNvPr id="0" name=""/>
        <dsp:cNvSpPr/>
      </dsp:nvSpPr>
      <dsp:spPr>
        <a:xfrm rot="5400000">
          <a:off x="2634064" y="1379270"/>
          <a:ext cx="221891" cy="22189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D49C-ADAD-46CC-B4E5-8E3852B402EB}">
      <dsp:nvSpPr>
        <dsp:cNvPr id="0" name=""/>
        <dsp:cNvSpPr/>
      </dsp:nvSpPr>
      <dsp:spPr>
        <a:xfrm>
          <a:off x="209107" y="1712107"/>
          <a:ext cx="5071805" cy="23072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-</a:t>
          </a:r>
          <a:r>
            <a:rPr lang="es-EC" sz="3200" b="1" kern="1200" dirty="0" err="1" smtClean="0"/>
            <a:t>Finantial</a:t>
          </a:r>
          <a:r>
            <a:rPr lang="es-EC" sz="3200" b="1" kern="1200" dirty="0" smtClean="0"/>
            <a:t> sector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-Commerce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-</a:t>
          </a:r>
          <a:r>
            <a:rPr lang="es-EC" sz="3200" b="1" kern="1200" dirty="0" err="1" smtClean="0"/>
            <a:t>Apply</a:t>
          </a:r>
          <a:r>
            <a:rPr lang="es-EC" sz="3200" b="1" kern="1200" dirty="0" smtClean="0"/>
            <a:t> </a:t>
          </a:r>
          <a:r>
            <a:rPr lang="es-EC" sz="3200" b="1" kern="1200" dirty="0" err="1" smtClean="0"/>
            <a:t>university</a:t>
          </a:r>
          <a:r>
            <a:rPr lang="es-EC" sz="3200" b="1" kern="1200" dirty="0" smtClean="0"/>
            <a:t> </a:t>
          </a:r>
          <a:r>
            <a:rPr lang="es-EC" sz="3200" b="1" kern="1200" dirty="0" err="1" smtClean="0"/>
            <a:t>studies</a:t>
          </a:r>
          <a:endParaRPr lang="es-EC" sz="3200" b="1" kern="1200" dirty="0"/>
        </a:p>
      </dsp:txBody>
      <dsp:txXfrm>
        <a:off x="276685" y="1779685"/>
        <a:ext cx="4936649" cy="2172122"/>
      </dsp:txXfrm>
    </dsp:sp>
    <dsp:sp modelId="{31417539-0F7F-4559-B608-4D016A4EDAE5}">
      <dsp:nvSpPr>
        <dsp:cNvPr id="0" name=""/>
        <dsp:cNvSpPr/>
      </dsp:nvSpPr>
      <dsp:spPr>
        <a:xfrm>
          <a:off x="5990965" y="373"/>
          <a:ext cx="5071805" cy="1267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5700" b="1" kern="1200" dirty="0" err="1" smtClean="0"/>
            <a:t>Latin</a:t>
          </a:r>
          <a:r>
            <a:rPr lang="es-EC" sz="5700" b="1" kern="1200" dirty="0" smtClean="0"/>
            <a:t> </a:t>
          </a:r>
          <a:r>
            <a:rPr lang="es-EC" sz="5700" b="1" kern="1200" dirty="0" err="1" smtClean="0"/>
            <a:t>America</a:t>
          </a:r>
          <a:endParaRPr lang="es-EC" sz="5700" b="1" kern="1200" dirty="0"/>
        </a:p>
      </dsp:txBody>
      <dsp:txXfrm>
        <a:off x="6028102" y="37510"/>
        <a:ext cx="4997531" cy="1193677"/>
      </dsp:txXfrm>
    </dsp:sp>
    <dsp:sp modelId="{F26513DF-C79D-44F9-8042-EB85E25AA1E1}">
      <dsp:nvSpPr>
        <dsp:cNvPr id="0" name=""/>
        <dsp:cNvSpPr/>
      </dsp:nvSpPr>
      <dsp:spPr>
        <a:xfrm rot="5400000">
          <a:off x="8415922" y="1379270"/>
          <a:ext cx="221891" cy="22189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00548-A030-4128-85C8-E8D27D3D0545}">
      <dsp:nvSpPr>
        <dsp:cNvPr id="0" name=""/>
        <dsp:cNvSpPr/>
      </dsp:nvSpPr>
      <dsp:spPr>
        <a:xfrm>
          <a:off x="5990965" y="1712107"/>
          <a:ext cx="5071805" cy="23072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-</a:t>
          </a:r>
          <a:r>
            <a:rPr lang="es-EC" sz="3200" b="1" kern="1200" dirty="0" err="1" smtClean="0"/>
            <a:t>Hotels</a:t>
          </a:r>
          <a:endParaRPr lang="es-EC" sz="3200" b="1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200" b="1" kern="1200" dirty="0" smtClean="0"/>
            <a:t>-</a:t>
          </a:r>
          <a:r>
            <a:rPr lang="es-EC" sz="3200" b="1" kern="1200" dirty="0" err="1" smtClean="0"/>
            <a:t>Domestic</a:t>
          </a:r>
          <a:r>
            <a:rPr lang="es-EC" sz="3200" b="1" kern="1200" dirty="0" smtClean="0"/>
            <a:t> </a:t>
          </a:r>
          <a:r>
            <a:rPr lang="es-EC" sz="3200" b="1" kern="1200" dirty="0" err="1" smtClean="0"/>
            <a:t>service</a:t>
          </a:r>
          <a:endParaRPr lang="es-EC" sz="3200" b="1" kern="1200" dirty="0"/>
        </a:p>
      </dsp:txBody>
      <dsp:txXfrm>
        <a:off x="6058543" y="1779685"/>
        <a:ext cx="4936649" cy="2172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2E3C6-C78D-4120-8E0E-453D7AA1001F}">
      <dsp:nvSpPr>
        <dsp:cNvPr id="0" name=""/>
        <dsp:cNvSpPr/>
      </dsp:nvSpPr>
      <dsp:spPr>
        <a:xfrm>
          <a:off x="42251" y="373"/>
          <a:ext cx="5071805" cy="1267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500" b="1" kern="1200" dirty="0" err="1" smtClean="0"/>
            <a:t>Morocco</a:t>
          </a:r>
          <a:endParaRPr lang="es-EC" sz="6500" b="1" kern="1200" dirty="0"/>
        </a:p>
      </dsp:txBody>
      <dsp:txXfrm>
        <a:off x="79388" y="37510"/>
        <a:ext cx="4997531" cy="1193677"/>
      </dsp:txXfrm>
    </dsp:sp>
    <dsp:sp modelId="{FEF6DF9A-412E-436F-9D9E-80CF26B3F090}">
      <dsp:nvSpPr>
        <dsp:cNvPr id="0" name=""/>
        <dsp:cNvSpPr/>
      </dsp:nvSpPr>
      <dsp:spPr>
        <a:xfrm rot="5400000">
          <a:off x="2467208" y="1379270"/>
          <a:ext cx="221891" cy="22189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D49C-ADAD-46CC-B4E5-8E3852B402EB}">
      <dsp:nvSpPr>
        <dsp:cNvPr id="0" name=""/>
        <dsp:cNvSpPr/>
      </dsp:nvSpPr>
      <dsp:spPr>
        <a:xfrm>
          <a:off x="42251" y="1712107"/>
          <a:ext cx="5071805" cy="23072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500" b="1" kern="1200" dirty="0" smtClean="0"/>
            <a:t>-</a:t>
          </a:r>
          <a:r>
            <a:rPr lang="es-EC" sz="6500" b="1" kern="1200" dirty="0" err="1" smtClean="0"/>
            <a:t>Agriculture</a:t>
          </a:r>
          <a:endParaRPr lang="es-EC" sz="6500" b="1" kern="1200" dirty="0"/>
        </a:p>
      </dsp:txBody>
      <dsp:txXfrm>
        <a:off x="109829" y="1779685"/>
        <a:ext cx="4936649" cy="2172122"/>
      </dsp:txXfrm>
    </dsp:sp>
    <dsp:sp modelId="{31417539-0F7F-4559-B608-4D016A4EDAE5}">
      <dsp:nvSpPr>
        <dsp:cNvPr id="0" name=""/>
        <dsp:cNvSpPr/>
      </dsp:nvSpPr>
      <dsp:spPr>
        <a:xfrm>
          <a:off x="5901378" y="373"/>
          <a:ext cx="5572950" cy="1267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500" b="1" kern="1200" dirty="0" smtClean="0"/>
            <a:t>East </a:t>
          </a:r>
          <a:r>
            <a:rPr lang="es-EC" sz="6500" b="1" kern="1200" dirty="0" err="1" smtClean="0"/>
            <a:t>Europe</a:t>
          </a:r>
          <a:endParaRPr lang="es-EC" sz="6500" b="1" kern="1200" dirty="0"/>
        </a:p>
      </dsp:txBody>
      <dsp:txXfrm>
        <a:off x="5938515" y="37510"/>
        <a:ext cx="5498676" cy="1193677"/>
      </dsp:txXfrm>
    </dsp:sp>
    <dsp:sp modelId="{F26513DF-C79D-44F9-8042-EB85E25AA1E1}">
      <dsp:nvSpPr>
        <dsp:cNvPr id="0" name=""/>
        <dsp:cNvSpPr/>
      </dsp:nvSpPr>
      <dsp:spPr>
        <a:xfrm rot="5400000">
          <a:off x="8576908" y="1379270"/>
          <a:ext cx="221891" cy="22189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00548-A030-4128-85C8-E8D27D3D0545}">
      <dsp:nvSpPr>
        <dsp:cNvPr id="0" name=""/>
        <dsp:cNvSpPr/>
      </dsp:nvSpPr>
      <dsp:spPr>
        <a:xfrm>
          <a:off x="5824109" y="1712107"/>
          <a:ext cx="5727488" cy="23072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6500" b="1" kern="1200" dirty="0" smtClean="0"/>
            <a:t>-</a:t>
          </a:r>
          <a:r>
            <a:rPr lang="es-EC" sz="6500" b="1" kern="1200" dirty="0" err="1" smtClean="0"/>
            <a:t>Construction</a:t>
          </a:r>
          <a:endParaRPr lang="es-EC" sz="6500" b="1" kern="1200" dirty="0"/>
        </a:p>
      </dsp:txBody>
      <dsp:txXfrm>
        <a:off x="5891687" y="1779685"/>
        <a:ext cx="5592332" cy="217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05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9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39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21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737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05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728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265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14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397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35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40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76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77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701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63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35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FC1BF5-9F83-4F7A-A949-9981A556FC9A}" type="datetimeFigureOut">
              <a:rPr lang="es-EC" smtClean="0"/>
              <a:t>26/10/2016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E037AD-A530-4BE3-ACC0-E9E1501E66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25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908" y="872066"/>
            <a:ext cx="12233298" cy="2971801"/>
          </a:xfrm>
        </p:spPr>
        <p:txBody>
          <a:bodyPr>
            <a:noAutofit/>
          </a:bodyPr>
          <a:lstStyle/>
          <a:p>
            <a:r>
              <a:rPr lang="es-EC" sz="8800" b="1" dirty="0" smtClean="0"/>
              <a:t>Places of </a:t>
            </a:r>
            <a:r>
              <a:rPr lang="es-EC" sz="8800" b="1" dirty="0" err="1" smtClean="0"/>
              <a:t>origin</a:t>
            </a:r>
            <a:r>
              <a:rPr lang="es-EC" sz="8800" b="1" dirty="0" smtClean="0"/>
              <a:t> and </a:t>
            </a:r>
            <a:r>
              <a:rPr lang="es-EC" sz="8800" b="1" dirty="0" err="1" smtClean="0"/>
              <a:t>destination</a:t>
            </a:r>
            <a:endParaRPr lang="es-EC" sz="8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908" y="4423417"/>
            <a:ext cx="11190109" cy="1947333"/>
          </a:xfrm>
        </p:spPr>
        <p:txBody>
          <a:bodyPr>
            <a:normAutofit fontScale="92500" lnSpcReduction="10000"/>
          </a:bodyPr>
          <a:lstStyle/>
          <a:p>
            <a:r>
              <a:rPr lang="es-EC" sz="3200" b="1" dirty="0" err="1" smtClean="0">
                <a:solidFill>
                  <a:schemeClr val="accent1"/>
                </a:solidFill>
              </a:rPr>
              <a:t>Unit</a:t>
            </a:r>
            <a:r>
              <a:rPr lang="es-EC" sz="3200" b="1" dirty="0" smtClean="0">
                <a:solidFill>
                  <a:schemeClr val="accent1"/>
                </a:solidFill>
              </a:rPr>
              <a:t> 4-Class 2</a:t>
            </a:r>
          </a:p>
          <a:p>
            <a:r>
              <a:rPr lang="es-EC" sz="3200" b="1" dirty="0" err="1" smtClean="0">
                <a:solidFill>
                  <a:schemeClr val="accent1"/>
                </a:solidFill>
              </a:rPr>
              <a:t>Recognize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the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diverse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ways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that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the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countries</a:t>
            </a:r>
            <a:r>
              <a:rPr lang="es-EC" sz="3200" b="1" dirty="0" smtClean="0">
                <a:solidFill>
                  <a:schemeClr val="accent1"/>
                </a:solidFill>
              </a:rPr>
              <a:t> of </a:t>
            </a:r>
            <a:r>
              <a:rPr lang="es-EC" sz="3200" b="1" dirty="0" err="1" smtClean="0">
                <a:solidFill>
                  <a:schemeClr val="accent1"/>
                </a:solidFill>
              </a:rPr>
              <a:t>origin</a:t>
            </a:r>
            <a:r>
              <a:rPr lang="es-EC" sz="3200" b="1" dirty="0" smtClean="0">
                <a:solidFill>
                  <a:schemeClr val="accent1"/>
                </a:solidFill>
              </a:rPr>
              <a:t> and </a:t>
            </a:r>
            <a:r>
              <a:rPr lang="es-EC" sz="3200" b="1" dirty="0" err="1" smtClean="0">
                <a:solidFill>
                  <a:schemeClr val="accent1"/>
                </a:solidFill>
              </a:rPr>
              <a:t>destiny</a:t>
            </a:r>
            <a:r>
              <a:rPr lang="es-EC" sz="3200" b="1" dirty="0" smtClean="0">
                <a:solidFill>
                  <a:schemeClr val="accent1"/>
                </a:solidFill>
              </a:rPr>
              <a:t> are </a:t>
            </a:r>
            <a:r>
              <a:rPr lang="es-EC" sz="3200" b="1" dirty="0" err="1" smtClean="0">
                <a:solidFill>
                  <a:schemeClr val="accent1"/>
                </a:solidFill>
              </a:rPr>
              <a:t>affected</a:t>
            </a:r>
            <a:r>
              <a:rPr lang="es-EC" sz="3200" b="1" dirty="0" smtClean="0">
                <a:solidFill>
                  <a:schemeClr val="accent1"/>
                </a:solidFill>
              </a:rPr>
              <a:t> of </a:t>
            </a:r>
            <a:r>
              <a:rPr lang="es-EC" sz="3200" b="1" dirty="0" err="1" smtClean="0">
                <a:solidFill>
                  <a:schemeClr val="accent1"/>
                </a:solidFill>
              </a:rPr>
              <a:t>by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the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migratory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r>
              <a:rPr lang="es-EC" sz="3200" b="1" dirty="0" err="1" smtClean="0">
                <a:solidFill>
                  <a:schemeClr val="accent1"/>
                </a:solidFill>
              </a:rPr>
              <a:t>processes</a:t>
            </a:r>
            <a:r>
              <a:rPr lang="es-EC" sz="3200" b="1" dirty="0" smtClean="0">
                <a:solidFill>
                  <a:schemeClr val="accent1"/>
                </a:solidFill>
              </a:rPr>
              <a:t> </a:t>
            </a:r>
            <a:endParaRPr lang="es-EC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6000" b="1" dirty="0" err="1" smtClean="0">
                <a:solidFill>
                  <a:schemeClr val="accent1"/>
                </a:solidFill>
              </a:rPr>
              <a:t>Immigrants</a:t>
            </a:r>
            <a:r>
              <a:rPr lang="es-EC" sz="6000" b="1" dirty="0" smtClean="0">
                <a:solidFill>
                  <a:schemeClr val="accent1"/>
                </a:solidFill>
              </a:rPr>
              <a:t> in Spain </a:t>
            </a:r>
            <a:r>
              <a:rPr lang="es-EC" sz="6000" b="1" dirty="0" err="1" smtClean="0">
                <a:solidFill>
                  <a:schemeClr val="accent1"/>
                </a:solidFill>
              </a:rPr>
              <a:t>work</a:t>
            </a:r>
            <a:r>
              <a:rPr lang="es-EC" sz="6000" b="1" dirty="0" smtClean="0">
                <a:solidFill>
                  <a:schemeClr val="accent1"/>
                </a:solidFill>
              </a:rPr>
              <a:t> </a:t>
            </a:r>
            <a:r>
              <a:rPr lang="es-EC" sz="6000" b="1" dirty="0" err="1" smtClean="0">
                <a:solidFill>
                  <a:schemeClr val="accent1"/>
                </a:solidFill>
              </a:rPr>
              <a:t>on</a:t>
            </a:r>
            <a:r>
              <a:rPr lang="es-EC" sz="6000" b="1" dirty="0" smtClean="0">
                <a:solidFill>
                  <a:schemeClr val="accent1"/>
                </a:solidFill>
              </a:rPr>
              <a:t>?</a:t>
            </a:r>
            <a:endParaRPr lang="es-EC" sz="60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34777591"/>
              </p:ext>
            </p:extLst>
          </p:nvPr>
        </p:nvGraphicFramePr>
        <p:xfrm>
          <a:off x="422140" y="2522708"/>
          <a:ext cx="11271878" cy="401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6000" b="1" dirty="0" err="1" smtClean="0">
                <a:solidFill>
                  <a:schemeClr val="accent1"/>
                </a:solidFill>
              </a:rPr>
              <a:t>Immigrants</a:t>
            </a:r>
            <a:r>
              <a:rPr lang="es-EC" sz="6000" b="1" dirty="0" smtClean="0">
                <a:solidFill>
                  <a:schemeClr val="accent1"/>
                </a:solidFill>
              </a:rPr>
              <a:t> in Spain </a:t>
            </a:r>
            <a:r>
              <a:rPr lang="es-EC" sz="6000" b="1" dirty="0" err="1" smtClean="0">
                <a:solidFill>
                  <a:schemeClr val="accent1"/>
                </a:solidFill>
              </a:rPr>
              <a:t>work</a:t>
            </a:r>
            <a:r>
              <a:rPr lang="es-EC" sz="6000" b="1" dirty="0" smtClean="0">
                <a:solidFill>
                  <a:schemeClr val="accent1"/>
                </a:solidFill>
              </a:rPr>
              <a:t> </a:t>
            </a:r>
            <a:r>
              <a:rPr lang="es-EC" sz="6000" b="1" dirty="0" err="1" smtClean="0">
                <a:solidFill>
                  <a:schemeClr val="accent1"/>
                </a:solidFill>
              </a:rPr>
              <a:t>on</a:t>
            </a:r>
            <a:r>
              <a:rPr lang="es-EC" sz="6000" b="1" dirty="0" smtClean="0">
                <a:solidFill>
                  <a:schemeClr val="accent1"/>
                </a:solidFill>
              </a:rPr>
              <a:t>?</a:t>
            </a:r>
            <a:endParaRPr lang="es-EC" sz="60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339208258"/>
              </p:ext>
            </p:extLst>
          </p:nvPr>
        </p:nvGraphicFramePr>
        <p:xfrm>
          <a:off x="422139" y="2522708"/>
          <a:ext cx="11593850" cy="401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9600" b="1" dirty="0" smtClean="0">
                <a:solidFill>
                  <a:schemeClr val="accent1"/>
                </a:solidFill>
              </a:rPr>
              <a:t>KEY TERMS</a:t>
            </a:r>
            <a:endParaRPr lang="es-EC" sz="9600" b="1" dirty="0">
              <a:solidFill>
                <a:schemeClr val="accent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502276" y="2369714"/>
            <a:ext cx="11217499" cy="426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C" sz="3600" b="1" dirty="0" smtClean="0"/>
              <a:t>REMITTANCES: </a:t>
            </a:r>
            <a:r>
              <a:rPr lang="en-US" sz="3600" dirty="0"/>
              <a:t>The sending of money to someone at a </a:t>
            </a:r>
            <a:r>
              <a:rPr lang="en-US" sz="3600" dirty="0" smtClean="0"/>
              <a:t>distance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C" sz="3600" b="1" dirty="0" smtClean="0"/>
              <a:t>XENOPHOBIA: </a:t>
            </a:r>
            <a:r>
              <a:rPr lang="es-EC" sz="3600" dirty="0" err="1" smtClean="0"/>
              <a:t>person</a:t>
            </a:r>
            <a:r>
              <a:rPr lang="es-EC" sz="3600" dirty="0" smtClean="0"/>
              <a:t> </a:t>
            </a:r>
            <a:r>
              <a:rPr lang="es-EC" sz="3600" dirty="0" err="1" smtClean="0"/>
              <a:t>that</a:t>
            </a:r>
            <a:r>
              <a:rPr lang="es-EC" sz="3600" dirty="0" smtClean="0"/>
              <a:t> </a:t>
            </a:r>
            <a:r>
              <a:rPr lang="es-EC" sz="3600" dirty="0" err="1" smtClean="0"/>
              <a:t>is</a:t>
            </a:r>
            <a:r>
              <a:rPr lang="es-EC" sz="3600" dirty="0" smtClean="0"/>
              <a:t> </a:t>
            </a:r>
            <a:r>
              <a:rPr lang="es-EC" sz="3600" dirty="0" err="1" smtClean="0"/>
              <a:t>affraid</a:t>
            </a:r>
            <a:r>
              <a:rPr lang="es-EC" sz="3600" dirty="0" smtClean="0"/>
              <a:t> </a:t>
            </a:r>
            <a:r>
              <a:rPr lang="en-US" sz="3600" dirty="0" smtClean="0"/>
              <a:t>of </a:t>
            </a:r>
            <a:r>
              <a:rPr lang="en-US" sz="3600" dirty="0"/>
              <a:t>people from different countries or cultures</a:t>
            </a:r>
            <a:r>
              <a:rPr lang="en-US" sz="3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600" b="1" dirty="0" smtClean="0"/>
              <a:t>OUTFLOW:</a:t>
            </a:r>
            <a:r>
              <a:rPr lang="en-US" sz="3600" dirty="0" smtClean="0"/>
              <a:t> Something </a:t>
            </a:r>
            <a:r>
              <a:rPr lang="en-US" sz="3600" dirty="0"/>
              <a:t>that flows </a:t>
            </a:r>
            <a:r>
              <a:rPr lang="en-US" sz="3600" dirty="0" smtClean="0"/>
              <a:t>out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600" b="1" dirty="0" smtClean="0"/>
              <a:t>OUTKAST: </a:t>
            </a:r>
            <a:r>
              <a:rPr lang="en-US" sz="3600" dirty="0" smtClean="0"/>
              <a:t>feeling of being left out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1662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9105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000" b="1" dirty="0" smtClean="0">
                <a:solidFill>
                  <a:schemeClr val="accent1"/>
                </a:solidFill>
              </a:rPr>
              <a:t>LET´S ANALYZE</a:t>
            </a:r>
            <a:endParaRPr lang="es-EC" sz="8000" b="1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" y="1446393"/>
            <a:ext cx="2476500" cy="4722588"/>
          </a:xfrm>
          <a:prstGeom prst="rect">
            <a:avLst/>
          </a:prstGeom>
        </p:spPr>
      </p:pic>
      <p:pic>
        <p:nvPicPr>
          <p:cNvPr id="1028" name="Picture 4" descr="http://2.bp.blogspot.com/-WheYR_kWLC4/VVnlnEDNvHI/AAAAAAAAJ2U/uzrnlYCEBeg/s1600/Out%2Bof%2BAfr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90" y="1291846"/>
            <a:ext cx="9591004" cy="41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0" y="556881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b="1" dirty="0" err="1" smtClean="0">
                <a:solidFill>
                  <a:srgbClr val="FF0000"/>
                </a:solidFill>
              </a:rPr>
              <a:t>How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important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were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nomads</a:t>
            </a:r>
            <a:r>
              <a:rPr lang="es-EC" sz="3600" b="1" dirty="0" smtClean="0">
                <a:solidFill>
                  <a:srgbClr val="FF0000"/>
                </a:solidFill>
              </a:rPr>
              <a:t> and </a:t>
            </a:r>
            <a:r>
              <a:rPr lang="es-EC" sz="3600" b="1" dirty="0" err="1" smtClean="0">
                <a:solidFill>
                  <a:srgbClr val="FF0000"/>
                </a:solidFill>
              </a:rPr>
              <a:t>sedentaries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for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the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development</a:t>
            </a:r>
            <a:r>
              <a:rPr lang="es-EC" sz="3600" b="1" dirty="0" smtClean="0">
                <a:solidFill>
                  <a:srgbClr val="FF0000"/>
                </a:solidFill>
              </a:rPr>
              <a:t> of </a:t>
            </a:r>
            <a:r>
              <a:rPr lang="es-EC" sz="3600" b="1" dirty="0" err="1" smtClean="0">
                <a:solidFill>
                  <a:srgbClr val="FF0000"/>
                </a:solidFill>
              </a:rPr>
              <a:t>society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through</a:t>
            </a:r>
            <a:r>
              <a:rPr lang="es-EC" sz="3600" b="1" dirty="0" smtClean="0">
                <a:solidFill>
                  <a:srgbClr val="FF0000"/>
                </a:solidFill>
              </a:rPr>
              <a:t> </a:t>
            </a:r>
            <a:r>
              <a:rPr lang="es-EC" sz="3600" b="1" dirty="0" err="1" smtClean="0">
                <a:solidFill>
                  <a:srgbClr val="FF0000"/>
                </a:solidFill>
              </a:rPr>
              <a:t>migration</a:t>
            </a:r>
            <a:r>
              <a:rPr lang="es-EC" sz="3600" b="1" dirty="0" smtClean="0">
                <a:solidFill>
                  <a:srgbClr val="FF0000"/>
                </a:solidFill>
              </a:rPr>
              <a:t>?</a:t>
            </a:r>
            <a:endParaRPr lang="es-EC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033108112"/>
              </p:ext>
            </p:extLst>
          </p:nvPr>
        </p:nvGraphicFramePr>
        <p:xfrm>
          <a:off x="3913031" y="-103030"/>
          <a:ext cx="4365938" cy="707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7273" y="101940"/>
            <a:ext cx="600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800" b="1" dirty="0" smtClean="0">
                <a:solidFill>
                  <a:schemeClr val="accent1"/>
                </a:solidFill>
              </a:rPr>
              <a:t>MIGRATION POLES</a:t>
            </a:r>
            <a:endParaRPr lang="es-EC" sz="4800" b="1" dirty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993492" y="380639"/>
            <a:ext cx="4198508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C" sz="3200" b="1" dirty="0" smtClean="0">
                <a:solidFill>
                  <a:schemeClr val="accent3">
                    <a:lumMod val="50000"/>
                  </a:schemeClr>
                </a:solidFill>
              </a:rPr>
              <a:t>ORIGIN: </a:t>
            </a:r>
            <a:r>
              <a:rPr lang="es-EC" sz="3200" b="1" dirty="0" err="1" smtClean="0"/>
              <a:t>is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country of </a:t>
            </a:r>
            <a:r>
              <a:rPr lang="es-EC" sz="3200" b="1" dirty="0" err="1" smtClean="0"/>
              <a:t>origin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that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people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want</a:t>
            </a:r>
            <a:r>
              <a:rPr lang="es-EC" sz="3200" b="1" dirty="0" smtClean="0"/>
              <a:t> to </a:t>
            </a:r>
            <a:r>
              <a:rPr lang="es-EC" sz="3200" b="1" dirty="0" err="1" smtClean="0"/>
              <a:t>get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out</a:t>
            </a:r>
            <a:r>
              <a:rPr lang="es-EC" sz="3200" b="1" dirty="0" smtClean="0"/>
              <a:t> of. </a:t>
            </a:r>
            <a:r>
              <a:rPr lang="es-EC" sz="3200" b="1" dirty="0" err="1" smtClean="0"/>
              <a:t>Migrants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take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name</a:t>
            </a:r>
            <a:r>
              <a:rPr lang="es-EC" sz="3200" b="1" dirty="0" smtClean="0"/>
              <a:t> of </a:t>
            </a:r>
            <a:r>
              <a:rPr lang="es-EC" sz="3200" b="1" dirty="0" err="1" smtClean="0"/>
              <a:t>emigrants</a:t>
            </a:r>
            <a:r>
              <a:rPr lang="es-EC" sz="3200" b="1" dirty="0" smtClean="0"/>
              <a:t>.</a:t>
            </a:r>
            <a:endParaRPr lang="es-EC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2674246"/>
            <a:ext cx="4198508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C" sz="3200" b="1" dirty="0" smtClean="0">
                <a:solidFill>
                  <a:schemeClr val="accent3">
                    <a:lumMod val="50000"/>
                  </a:schemeClr>
                </a:solidFill>
              </a:rPr>
              <a:t>DESTINY: </a:t>
            </a:r>
            <a:r>
              <a:rPr lang="es-EC" sz="3200" b="1" dirty="0" err="1" smtClean="0"/>
              <a:t>is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country </a:t>
            </a:r>
            <a:r>
              <a:rPr lang="es-EC" sz="3200" b="1" dirty="0" err="1" smtClean="0"/>
              <a:t>that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people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want</a:t>
            </a:r>
            <a:r>
              <a:rPr lang="es-EC" sz="3200" b="1" dirty="0" smtClean="0"/>
              <a:t> to </a:t>
            </a:r>
            <a:r>
              <a:rPr lang="es-EC" sz="3200" b="1" dirty="0" err="1" smtClean="0"/>
              <a:t>arrive</a:t>
            </a:r>
            <a:r>
              <a:rPr lang="es-EC" sz="3200" b="1" dirty="0" smtClean="0"/>
              <a:t> to. </a:t>
            </a:r>
            <a:r>
              <a:rPr lang="es-EC" sz="3200" b="1" dirty="0" err="1"/>
              <a:t>M</a:t>
            </a:r>
            <a:r>
              <a:rPr lang="es-EC" sz="3200" b="1" dirty="0" err="1" smtClean="0"/>
              <a:t>igrants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take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name</a:t>
            </a:r>
            <a:r>
              <a:rPr lang="es-EC" sz="3200" b="1" dirty="0" smtClean="0"/>
              <a:t> of </a:t>
            </a:r>
            <a:r>
              <a:rPr lang="es-EC" sz="3200" b="1" dirty="0" err="1" smtClean="0"/>
              <a:t>immigrants</a:t>
            </a:r>
            <a:endParaRPr lang="es-EC" sz="3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34266" y="4581060"/>
            <a:ext cx="4198508" cy="20621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C" sz="3200" b="1" dirty="0" smtClean="0">
                <a:solidFill>
                  <a:schemeClr val="accent3">
                    <a:lumMod val="50000"/>
                  </a:schemeClr>
                </a:solidFill>
              </a:rPr>
              <a:t>Country of </a:t>
            </a:r>
            <a:r>
              <a:rPr lang="es-EC" sz="3200" b="1" dirty="0" err="1" smtClean="0">
                <a:solidFill>
                  <a:schemeClr val="accent3">
                    <a:lumMod val="50000"/>
                  </a:schemeClr>
                </a:solidFill>
              </a:rPr>
              <a:t>destiny</a:t>
            </a:r>
            <a:r>
              <a:rPr lang="es-EC" sz="3200" b="1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s-EC" sz="3200" b="1" dirty="0" smtClean="0">
                <a:solidFill>
                  <a:schemeClr val="bg1"/>
                </a:solidFill>
              </a:rPr>
              <a:t>Place </a:t>
            </a:r>
            <a:r>
              <a:rPr lang="es-EC" sz="3200" b="1" dirty="0" err="1" smtClean="0">
                <a:solidFill>
                  <a:schemeClr val="bg1"/>
                </a:solidFill>
              </a:rPr>
              <a:t>where</a:t>
            </a:r>
            <a:r>
              <a:rPr lang="es-EC" sz="3200" b="1" dirty="0" smtClean="0">
                <a:solidFill>
                  <a:schemeClr val="bg1"/>
                </a:solidFill>
              </a:rPr>
              <a:t> </a:t>
            </a:r>
            <a:r>
              <a:rPr lang="es-EC" sz="3200" b="1" dirty="0" err="1" smtClean="0">
                <a:solidFill>
                  <a:schemeClr val="bg1"/>
                </a:solidFill>
              </a:rPr>
              <a:t>immigrants</a:t>
            </a:r>
            <a:r>
              <a:rPr lang="es-EC" sz="3200" b="1" dirty="0" smtClean="0">
                <a:solidFill>
                  <a:schemeClr val="bg1"/>
                </a:solidFill>
              </a:rPr>
              <a:t> </a:t>
            </a:r>
            <a:r>
              <a:rPr lang="es-EC" sz="3200" b="1" dirty="0" err="1" smtClean="0">
                <a:solidFill>
                  <a:schemeClr val="bg1"/>
                </a:solidFill>
              </a:rPr>
              <a:t>choose</a:t>
            </a:r>
            <a:r>
              <a:rPr lang="es-EC" sz="3200" b="1" dirty="0" smtClean="0">
                <a:solidFill>
                  <a:schemeClr val="bg1"/>
                </a:solidFill>
              </a:rPr>
              <a:t> to </a:t>
            </a:r>
            <a:r>
              <a:rPr lang="es-EC" sz="3200" b="1" dirty="0" err="1" smtClean="0">
                <a:solidFill>
                  <a:schemeClr val="bg1"/>
                </a:solidFill>
              </a:rPr>
              <a:t>settle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547" y="458792"/>
            <a:ext cx="2168011" cy="28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0431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 smtClean="0">
                <a:solidFill>
                  <a:schemeClr val="accent1"/>
                </a:solidFill>
              </a:rPr>
              <a:t>COUNTRIES OF ORIGIN AND ITS IMMIGRANTS</a:t>
            </a:r>
            <a:endParaRPr lang="es-EC" sz="4800" b="1" dirty="0">
              <a:solidFill>
                <a:schemeClr val="accent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596981"/>
            <a:ext cx="11872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/>
              <a:t>Studies show </a:t>
            </a:r>
            <a:r>
              <a:rPr lang="es-EC" sz="3200" b="1" dirty="0" err="1" smtClean="0"/>
              <a:t>that</a:t>
            </a:r>
            <a:r>
              <a:rPr lang="es-EC" sz="3200" b="1" dirty="0" smtClean="0"/>
              <a:t> South American </a:t>
            </a:r>
            <a:r>
              <a:rPr lang="es-EC" sz="3200" b="1" dirty="0" err="1" smtClean="0"/>
              <a:t>people</a:t>
            </a:r>
            <a:r>
              <a:rPr lang="es-EC" sz="3200" b="1" dirty="0" smtClean="0"/>
              <a:t> of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middle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class</a:t>
            </a:r>
            <a:r>
              <a:rPr lang="es-EC" sz="3200" b="1" dirty="0" smtClean="0"/>
              <a:t>, are </a:t>
            </a:r>
            <a:r>
              <a:rPr lang="es-EC" sz="3200" b="1" dirty="0" err="1" smtClean="0"/>
              <a:t>the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ones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that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migrate</a:t>
            </a:r>
            <a:r>
              <a:rPr lang="es-EC" sz="3200" b="1" dirty="0" smtClean="0"/>
              <a:t> to </a:t>
            </a:r>
            <a:r>
              <a:rPr lang="es-EC" sz="3200" b="1" dirty="0" err="1" smtClean="0"/>
              <a:t>other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countries</a:t>
            </a:r>
            <a:endParaRPr lang="es-EC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7172" y="3129566"/>
            <a:ext cx="1215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>
                <a:solidFill>
                  <a:schemeClr val="accent1"/>
                </a:solidFill>
              </a:rPr>
              <a:t>CHARACTERISTICS OF THE COUNTRIES PEOPLE MIGRATE FROM</a:t>
            </a:r>
            <a:endParaRPr lang="es-EC" sz="3200" b="1" dirty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20463" y="3908758"/>
            <a:ext cx="298789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b="1" dirty="0" err="1" smtClean="0"/>
              <a:t>Lack</a:t>
            </a:r>
            <a:r>
              <a:rPr lang="es-EC" sz="2400" b="1" dirty="0" smtClean="0"/>
              <a:t> of </a:t>
            </a:r>
            <a:r>
              <a:rPr lang="es-EC" sz="2400" b="1" dirty="0" err="1" smtClean="0"/>
              <a:t>economic</a:t>
            </a:r>
            <a:r>
              <a:rPr lang="es-EC" sz="2400" b="1" dirty="0" smtClean="0"/>
              <a:t> </a:t>
            </a:r>
            <a:r>
              <a:rPr lang="es-EC" sz="2400" b="1" dirty="0" err="1" smtClean="0"/>
              <a:t>opportunities</a:t>
            </a:r>
            <a:endParaRPr lang="es-EC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20463" y="5443236"/>
            <a:ext cx="298789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b="1" dirty="0" err="1" smtClean="0"/>
              <a:t>Unemployment</a:t>
            </a:r>
            <a:endParaRPr lang="es-EC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398654" y="3908757"/>
            <a:ext cx="358386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b="1" dirty="0" err="1" smtClean="0"/>
              <a:t>Absence</a:t>
            </a:r>
            <a:r>
              <a:rPr lang="es-EC" sz="2400" b="1" dirty="0" smtClean="0"/>
              <a:t> of </a:t>
            </a:r>
            <a:r>
              <a:rPr lang="es-EC" sz="2400" b="1" dirty="0" err="1" smtClean="0"/>
              <a:t>economic</a:t>
            </a:r>
            <a:r>
              <a:rPr lang="es-EC" sz="2400" b="1" dirty="0" smtClean="0"/>
              <a:t> </a:t>
            </a:r>
            <a:r>
              <a:rPr lang="es-EC" sz="2400" b="1" dirty="0" err="1" smtClean="0"/>
              <a:t>development</a:t>
            </a:r>
            <a:endParaRPr lang="es-EC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98655" y="5443236"/>
            <a:ext cx="358386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b="1" dirty="0" err="1" smtClean="0"/>
              <a:t>Presence</a:t>
            </a:r>
            <a:r>
              <a:rPr lang="es-EC" sz="2400" b="1" dirty="0" smtClean="0"/>
              <a:t> of </a:t>
            </a:r>
            <a:r>
              <a:rPr lang="es-EC" sz="2400" b="1" dirty="0" err="1" smtClean="0"/>
              <a:t>spirit</a:t>
            </a:r>
            <a:r>
              <a:rPr lang="es-EC" sz="2400" b="1" dirty="0" smtClean="0"/>
              <a:t> of </a:t>
            </a:r>
            <a:r>
              <a:rPr lang="es-EC" sz="2400" b="1" dirty="0" err="1" smtClean="0"/>
              <a:t>struggle</a:t>
            </a:r>
            <a:endParaRPr lang="es-EC" sz="2400" b="1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0431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Integration </a:t>
            </a:r>
            <a:r>
              <a:rPr lang="en-US" sz="4800" b="1" dirty="0">
                <a:solidFill>
                  <a:schemeClr val="accent1"/>
                </a:solidFill>
              </a:rPr>
              <a:t>of immigrants in the country of destination</a:t>
            </a:r>
            <a:endParaRPr lang="es-EC" sz="4800" b="1" dirty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7425" y="1957589"/>
            <a:ext cx="11900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200" b="1" dirty="0" err="1" smtClean="0"/>
              <a:t>Some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immigrants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have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integrated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with</a:t>
            </a:r>
            <a:r>
              <a:rPr lang="es-EC" sz="3200" b="1" dirty="0" smtClean="0"/>
              <a:t> no </a:t>
            </a:r>
            <a:r>
              <a:rPr lang="es-EC" sz="3200" b="1" dirty="0" err="1" smtClean="0"/>
              <a:t>problem</a:t>
            </a:r>
            <a:r>
              <a:rPr lang="es-EC" sz="3200" b="1" dirty="0" smtClean="0"/>
              <a:t>, </a:t>
            </a:r>
            <a:r>
              <a:rPr lang="es-EC" sz="3200" b="1" dirty="0" err="1" smtClean="0"/>
              <a:t>however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there</a:t>
            </a:r>
            <a:r>
              <a:rPr lang="es-EC" sz="3200" b="1" dirty="0" smtClean="0"/>
              <a:t> are </a:t>
            </a:r>
            <a:r>
              <a:rPr lang="es-EC" sz="3200" b="1" dirty="0" err="1" smtClean="0"/>
              <a:t>others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that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have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suffered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from</a:t>
            </a:r>
            <a:r>
              <a:rPr lang="es-EC" sz="3200" b="1" dirty="0" smtClean="0"/>
              <a:t> </a:t>
            </a:r>
            <a:r>
              <a:rPr lang="en-US" sz="3200" b="1" dirty="0" smtClean="0"/>
              <a:t>xenophobia. </a:t>
            </a:r>
            <a:endParaRPr lang="es-EC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3228071" y="3303698"/>
            <a:ext cx="3228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PROBLEMS</a:t>
            </a:r>
            <a:endParaRPr lang="es-EC" sz="48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29569" y="4471274"/>
            <a:ext cx="345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REJECTION </a:t>
            </a:r>
            <a:endParaRPr lang="es-EC" sz="3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42447" y="5170478"/>
            <a:ext cx="434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LOW SALARIES</a:t>
            </a:r>
            <a:endParaRPr lang="es-EC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2446" y="5869682"/>
            <a:ext cx="344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OUTKAST</a:t>
            </a:r>
            <a:endParaRPr lang="es-EC" sz="36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66686" y="4395441"/>
            <a:ext cx="412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POVERTY</a:t>
            </a:r>
            <a:endParaRPr lang="es-EC" sz="3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66686" y="5091147"/>
            <a:ext cx="412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UNVALUED</a:t>
            </a:r>
            <a:endParaRPr lang="es-EC" sz="36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66686" y="5869682"/>
            <a:ext cx="574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EC" sz="3600" b="1" dirty="0" smtClean="0"/>
              <a:t>FEAR OF EXPRESSION</a:t>
            </a:r>
            <a:endParaRPr lang="es-EC" sz="3600" b="1" dirty="0"/>
          </a:p>
        </p:txBody>
      </p:sp>
      <p:pic>
        <p:nvPicPr>
          <p:cNvPr id="1026" name="Picture 2" descr="http://www.outsidethebeltway.com/wp-content/uploads/2012/11/border-immigrants-cros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04" y="2953180"/>
            <a:ext cx="2730321" cy="29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075" y="947910"/>
            <a:ext cx="9238297" cy="706964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Costs of migration to countries of origin</a:t>
            </a:r>
            <a:endParaRPr lang="es-EC" sz="60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77638801"/>
              </p:ext>
            </p:extLst>
          </p:nvPr>
        </p:nvGraphicFramePr>
        <p:xfrm>
          <a:off x="0" y="2434106"/>
          <a:ext cx="12192000" cy="431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1784" cy="706964"/>
          </a:xfrm>
        </p:spPr>
        <p:txBody>
          <a:bodyPr/>
          <a:lstStyle/>
          <a:p>
            <a:pPr algn="ctr"/>
            <a:r>
              <a:rPr lang="es-EC" sz="6000" b="1" dirty="0" err="1" smtClean="0">
                <a:solidFill>
                  <a:schemeClr val="accent1"/>
                </a:solidFill>
              </a:rPr>
              <a:t>Benefits</a:t>
            </a:r>
            <a:r>
              <a:rPr lang="es-EC" sz="6000" b="1" dirty="0" smtClean="0">
                <a:solidFill>
                  <a:schemeClr val="accent1"/>
                </a:solidFill>
              </a:rPr>
              <a:t> of </a:t>
            </a:r>
            <a:r>
              <a:rPr lang="es-EC" sz="6000" b="1" dirty="0" err="1" smtClean="0">
                <a:solidFill>
                  <a:schemeClr val="accent1"/>
                </a:solidFill>
              </a:rPr>
              <a:t>the</a:t>
            </a:r>
            <a:r>
              <a:rPr lang="es-EC" sz="6000" b="1" dirty="0" smtClean="0">
                <a:solidFill>
                  <a:schemeClr val="accent1"/>
                </a:solidFill>
              </a:rPr>
              <a:t> </a:t>
            </a:r>
            <a:r>
              <a:rPr lang="es-EC" sz="6000" b="1" dirty="0" err="1" smtClean="0">
                <a:solidFill>
                  <a:schemeClr val="accent1"/>
                </a:solidFill>
              </a:rPr>
              <a:t>countries</a:t>
            </a:r>
            <a:r>
              <a:rPr lang="es-EC" sz="6000" b="1" dirty="0" smtClean="0">
                <a:solidFill>
                  <a:schemeClr val="accent1"/>
                </a:solidFill>
              </a:rPr>
              <a:t> of </a:t>
            </a:r>
            <a:r>
              <a:rPr lang="es-EC" sz="6000" b="1" dirty="0" err="1" smtClean="0">
                <a:solidFill>
                  <a:schemeClr val="accent1"/>
                </a:solidFill>
              </a:rPr>
              <a:t>destination</a:t>
            </a:r>
            <a:endParaRPr lang="es-EC" sz="6000" b="1" dirty="0">
              <a:solidFill>
                <a:schemeClr val="accent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4781393" y="3850782"/>
            <a:ext cx="2358906" cy="112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b="1" dirty="0" smtClean="0"/>
              <a:t>BENEFITS</a:t>
            </a:r>
            <a:endParaRPr lang="es-EC" sz="36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7637171" y="2449132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b="1" dirty="0" err="1" smtClean="0"/>
              <a:t>People</a:t>
            </a:r>
            <a:r>
              <a:rPr lang="es-EC" sz="3600" b="1" dirty="0" smtClean="0"/>
              <a:t> </a:t>
            </a:r>
            <a:r>
              <a:rPr lang="es-EC" sz="3600" b="1" dirty="0" err="1" smtClean="0"/>
              <a:t>with</a:t>
            </a:r>
            <a:r>
              <a:rPr lang="es-EC" sz="3600" b="1" dirty="0" smtClean="0"/>
              <a:t> </a:t>
            </a:r>
            <a:r>
              <a:rPr lang="es-EC" sz="3600" b="1" dirty="0" err="1" smtClean="0"/>
              <a:t>fightig</a:t>
            </a:r>
            <a:r>
              <a:rPr lang="es-EC" sz="3600" b="1" dirty="0" smtClean="0"/>
              <a:t> </a:t>
            </a:r>
            <a:r>
              <a:rPr lang="es-EC" sz="3600" b="1" dirty="0" err="1" smtClean="0"/>
              <a:t>spirit</a:t>
            </a:r>
            <a:endParaRPr lang="es-EC" sz="36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637171" y="5164428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b="1" dirty="0" smtClean="0"/>
              <a:t>Young </a:t>
            </a:r>
            <a:r>
              <a:rPr lang="es-EC" sz="2800" b="1" dirty="0" err="1" smtClean="0"/>
              <a:t>people</a:t>
            </a:r>
            <a:r>
              <a:rPr lang="es-EC" sz="2800" b="1" dirty="0" smtClean="0"/>
              <a:t> to </a:t>
            </a:r>
            <a:r>
              <a:rPr lang="es-EC" sz="2800" b="1" dirty="0" err="1" smtClean="0"/>
              <a:t>contribute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retirements</a:t>
            </a:r>
            <a:endParaRPr lang="es-EC" sz="28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7637171" y="3782094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b="1" dirty="0" err="1" smtClean="0"/>
              <a:t>Educated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people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Gov</a:t>
            </a:r>
            <a:r>
              <a:rPr lang="es-EC" sz="2800" b="1" dirty="0" smtClean="0"/>
              <a:t>. </a:t>
            </a:r>
            <a:r>
              <a:rPr lang="es-EC" sz="2800" b="1" dirty="0" err="1"/>
              <a:t>d</a:t>
            </a:r>
            <a:r>
              <a:rPr lang="es-EC" sz="2800" b="1" dirty="0" err="1" smtClean="0"/>
              <a:t>idn´t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invest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on</a:t>
            </a:r>
            <a:endParaRPr lang="es-EC" sz="28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369344" y="2449132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b="1" dirty="0" err="1" smtClean="0"/>
              <a:t>Required</a:t>
            </a:r>
            <a:r>
              <a:rPr lang="es-EC" sz="3200" b="1" dirty="0" smtClean="0"/>
              <a:t> and </a:t>
            </a:r>
            <a:r>
              <a:rPr lang="es-EC" sz="3200" b="1" dirty="0" err="1" smtClean="0"/>
              <a:t>cheap</a:t>
            </a:r>
            <a:r>
              <a:rPr lang="es-EC" sz="3200" b="1" dirty="0" smtClean="0"/>
              <a:t> labor</a:t>
            </a:r>
            <a:endParaRPr lang="es-EC" sz="32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369344" y="5164428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b="1" dirty="0" err="1" smtClean="0"/>
              <a:t>Development</a:t>
            </a:r>
            <a:r>
              <a:rPr lang="es-EC" sz="3200" b="1" dirty="0" smtClean="0"/>
              <a:t> of </a:t>
            </a:r>
            <a:r>
              <a:rPr lang="es-EC" sz="3200" b="1" dirty="0" err="1" smtClean="0"/>
              <a:t>economic</a:t>
            </a:r>
            <a:r>
              <a:rPr lang="es-EC" sz="3200" b="1" dirty="0" smtClean="0"/>
              <a:t> </a:t>
            </a:r>
            <a:r>
              <a:rPr lang="es-EC" sz="3200" b="1" dirty="0" err="1" smtClean="0"/>
              <a:t>wealth</a:t>
            </a:r>
            <a:endParaRPr lang="es-EC" sz="32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69344" y="3782094"/>
            <a:ext cx="3940935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b="1" dirty="0" err="1" smtClean="0"/>
              <a:t>Save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money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by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not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paying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what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immigrants</a:t>
            </a:r>
            <a:r>
              <a:rPr lang="es-EC" sz="2800" b="1" dirty="0" smtClean="0"/>
              <a:t> </a:t>
            </a:r>
            <a:r>
              <a:rPr lang="es-EC" sz="2800" b="1" dirty="0" err="1" smtClean="0"/>
              <a:t>deserve</a:t>
            </a:r>
            <a:endParaRPr lang="es-EC" sz="2800" b="1" dirty="0"/>
          </a:p>
        </p:txBody>
      </p:sp>
      <p:cxnSp>
        <p:nvCxnSpPr>
          <p:cNvPr id="11" name="Conector recto de flecha 10"/>
          <p:cNvCxnSpPr>
            <a:stCxn id="3" idx="3"/>
          </p:cNvCxnSpPr>
          <p:nvPr/>
        </p:nvCxnSpPr>
        <p:spPr>
          <a:xfrm flipV="1">
            <a:off x="7140299" y="3070539"/>
            <a:ext cx="496872" cy="13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140299" y="4380962"/>
            <a:ext cx="496872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3" idx="3"/>
          </p:cNvCxnSpPr>
          <p:nvPr/>
        </p:nvCxnSpPr>
        <p:spPr>
          <a:xfrm>
            <a:off x="7140299" y="4411013"/>
            <a:ext cx="393842" cy="138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359721" y="4411013"/>
            <a:ext cx="42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3" idx="1"/>
          </p:cNvCxnSpPr>
          <p:nvPr/>
        </p:nvCxnSpPr>
        <p:spPr>
          <a:xfrm flipH="1" flipV="1">
            <a:off x="4359721" y="3070539"/>
            <a:ext cx="421672" cy="13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3" idx="1"/>
          </p:cNvCxnSpPr>
          <p:nvPr/>
        </p:nvCxnSpPr>
        <p:spPr>
          <a:xfrm flipH="1">
            <a:off x="4359721" y="4411013"/>
            <a:ext cx="421672" cy="13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1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8753" cy="706964"/>
          </a:xfrm>
        </p:spPr>
        <p:txBody>
          <a:bodyPr/>
          <a:lstStyle/>
          <a:p>
            <a:pPr algn="ctr"/>
            <a:r>
              <a:rPr lang="es-EC" sz="4800" b="1" dirty="0" err="1" smtClean="0">
                <a:solidFill>
                  <a:schemeClr val="accent1"/>
                </a:solidFill>
              </a:rPr>
              <a:t>What</a:t>
            </a:r>
            <a:r>
              <a:rPr lang="es-EC" sz="4800" b="1" dirty="0" smtClean="0">
                <a:solidFill>
                  <a:schemeClr val="accent1"/>
                </a:solidFill>
              </a:rPr>
              <a:t> are </a:t>
            </a:r>
            <a:r>
              <a:rPr lang="es-EC" sz="4800" b="1" dirty="0" err="1" smtClean="0">
                <a:solidFill>
                  <a:schemeClr val="accent1"/>
                </a:solidFill>
              </a:rPr>
              <a:t>the</a:t>
            </a:r>
            <a:r>
              <a:rPr lang="es-EC" sz="4800" b="1" dirty="0" smtClean="0">
                <a:solidFill>
                  <a:schemeClr val="accent1"/>
                </a:solidFill>
              </a:rPr>
              <a:t> </a:t>
            </a:r>
            <a:r>
              <a:rPr lang="es-EC" sz="4800" b="1" dirty="0" err="1" smtClean="0">
                <a:solidFill>
                  <a:schemeClr val="accent1"/>
                </a:solidFill>
              </a:rPr>
              <a:t>cons</a:t>
            </a:r>
            <a:r>
              <a:rPr lang="es-EC" sz="4800" b="1" dirty="0" smtClean="0">
                <a:solidFill>
                  <a:schemeClr val="accent1"/>
                </a:solidFill>
              </a:rPr>
              <a:t> of </a:t>
            </a:r>
            <a:r>
              <a:rPr lang="es-EC" sz="4800" b="1" dirty="0" err="1" smtClean="0">
                <a:solidFill>
                  <a:schemeClr val="accent1"/>
                </a:solidFill>
              </a:rPr>
              <a:t>migration</a:t>
            </a:r>
            <a:r>
              <a:rPr lang="es-EC" sz="4800" b="1" dirty="0" smtClean="0">
                <a:solidFill>
                  <a:schemeClr val="accent1"/>
                </a:solidFill>
              </a:rPr>
              <a:t> in </a:t>
            </a:r>
            <a:r>
              <a:rPr lang="es-EC" sz="4800" b="1" dirty="0" err="1" smtClean="0">
                <a:solidFill>
                  <a:schemeClr val="accent1"/>
                </a:solidFill>
              </a:rPr>
              <a:t>countries</a:t>
            </a:r>
            <a:r>
              <a:rPr lang="es-EC" sz="4800" b="1" dirty="0" smtClean="0">
                <a:solidFill>
                  <a:schemeClr val="accent1"/>
                </a:solidFill>
              </a:rPr>
              <a:t> of </a:t>
            </a:r>
            <a:r>
              <a:rPr lang="es-EC" sz="4800" b="1" dirty="0" err="1" smtClean="0">
                <a:solidFill>
                  <a:schemeClr val="accent1"/>
                </a:solidFill>
              </a:rPr>
              <a:t>destination</a:t>
            </a:r>
            <a:r>
              <a:rPr lang="es-EC" sz="4800" b="1" dirty="0" smtClean="0">
                <a:solidFill>
                  <a:schemeClr val="accent1"/>
                </a:solidFill>
              </a:rPr>
              <a:t>?</a:t>
            </a:r>
            <a:endParaRPr lang="es-EC" sz="4800" b="1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0"/>
          <a:stretch/>
        </p:blipFill>
        <p:spPr>
          <a:xfrm>
            <a:off x="207467" y="2356834"/>
            <a:ext cx="4539139" cy="4823138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533364" y="2356834"/>
            <a:ext cx="6375042" cy="130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b="1" dirty="0" err="1" smtClean="0"/>
              <a:t>Unemployment</a:t>
            </a:r>
            <a:r>
              <a:rPr lang="es-EC" sz="3600" b="1" dirty="0" smtClean="0"/>
              <a:t>, NO Social Security and </a:t>
            </a:r>
            <a:r>
              <a:rPr lang="es-EC" sz="3600" b="1" dirty="0" err="1" smtClean="0"/>
              <a:t>Crime</a:t>
            </a:r>
            <a:endParaRPr lang="es-EC" sz="36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33364" y="3900153"/>
            <a:ext cx="6375042" cy="130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b="1" dirty="0" err="1" smtClean="0"/>
              <a:t>Discrimination</a:t>
            </a:r>
            <a:r>
              <a:rPr lang="es-EC" dirty="0" smtClean="0"/>
              <a:t> </a:t>
            </a:r>
            <a:endParaRPr lang="es-EC" dirty="0"/>
          </a:p>
        </p:txBody>
      </p:sp>
      <p:sp>
        <p:nvSpPr>
          <p:cNvPr id="8" name="Rectángulo redondeado 7"/>
          <p:cNvSpPr/>
          <p:nvPr/>
        </p:nvSpPr>
        <p:spPr>
          <a:xfrm>
            <a:off x="4533364" y="5443472"/>
            <a:ext cx="6375042" cy="1300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400" b="1" dirty="0" err="1" smtClean="0"/>
              <a:t>Fear</a:t>
            </a:r>
            <a:r>
              <a:rPr lang="es-EC" sz="4400" b="1" dirty="0" smtClean="0"/>
              <a:t> of </a:t>
            </a:r>
            <a:r>
              <a:rPr lang="es-EC" sz="4400" b="1" dirty="0" err="1" smtClean="0"/>
              <a:t>lost</a:t>
            </a:r>
            <a:r>
              <a:rPr lang="es-EC" sz="4400" b="1" dirty="0" smtClean="0"/>
              <a:t> of culture </a:t>
            </a:r>
            <a:endParaRPr lang="es-EC" sz="4400" b="1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426" y="-190723"/>
            <a:ext cx="1858919" cy="24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ala de reuniones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2940</TotalTime>
  <Words>357</Words>
  <Application>Microsoft Office PowerPoint</Application>
  <PresentationFormat>Personalizado</PresentationFormat>
  <Paragraphs>65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Sala de reuniones Ion</vt:lpstr>
      <vt:lpstr>Places of origin and destination</vt:lpstr>
      <vt:lpstr>KEY TERMS</vt:lpstr>
      <vt:lpstr>Presentación de PowerPoint</vt:lpstr>
      <vt:lpstr>Presentación de PowerPoint</vt:lpstr>
      <vt:lpstr>Presentación de PowerPoint</vt:lpstr>
      <vt:lpstr>Presentación de PowerPoint</vt:lpstr>
      <vt:lpstr>Costs of migration to countries of origin</vt:lpstr>
      <vt:lpstr>Benefits of the countries of destination</vt:lpstr>
      <vt:lpstr>What are the cons of migration in countries of destination?</vt:lpstr>
      <vt:lpstr>Immigrants in Spain work on?</vt:lpstr>
      <vt:lpstr>Immigrants in Spain work 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of origin and destiny</dc:title>
  <dc:creator>Cristina Chiriboga</dc:creator>
  <cp:lastModifiedBy>CRISTINA CHIRIBOGA</cp:lastModifiedBy>
  <cp:revision>46</cp:revision>
  <dcterms:created xsi:type="dcterms:W3CDTF">2015-10-13T18:47:17Z</dcterms:created>
  <dcterms:modified xsi:type="dcterms:W3CDTF">2016-10-26T13:40:52Z</dcterms:modified>
</cp:coreProperties>
</file>