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74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16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5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9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85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4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18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35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1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9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EC5-68BB-47A1-9590-C07FC1C6DD9A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1091-5D30-40FD-B0A3-B99D1FD5F5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0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08036"/>
              </p:ext>
            </p:extLst>
          </p:nvPr>
        </p:nvGraphicFramePr>
        <p:xfrm>
          <a:off x="1043608" y="692696"/>
          <a:ext cx="6984776" cy="5646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715"/>
                <a:gridCol w="2953202"/>
                <a:gridCol w="2907859"/>
              </a:tblGrid>
              <a:tr h="693165">
                <a:tc>
                  <a:txBody>
                    <a:bodyPr/>
                    <a:lstStyle/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</a:endParaRPr>
                    </a:p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s-ES" sz="1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45" marR="55045" marT="0" marB="0"/>
                </a:tc>
                <a:tc>
                  <a:txBody>
                    <a:bodyPr/>
                    <a:lstStyle/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SHOWING RESPONSIBILITY 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45" marR="55045" marT="0" marB="0"/>
                </a:tc>
                <a:tc>
                  <a:txBody>
                    <a:bodyPr/>
                    <a:lstStyle/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SHOWING REPONSIBILITY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45" marR="55045" marT="0" marB="0"/>
                </a:tc>
              </a:tr>
              <a:tr h="958199">
                <a:tc>
                  <a:txBody>
                    <a:bodyPr/>
                    <a:lstStyle/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RESPECT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45" marR="55045" marT="0" marB="0"/>
                </a:tc>
                <a:tc>
                  <a:txBody>
                    <a:bodyPr/>
                    <a:lstStyle/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 LOVE AND RESPECT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OUR PARENTS.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45" marR="55045" marT="0" marB="0"/>
                </a:tc>
                <a:tc>
                  <a:txBody>
                    <a:bodyPr/>
                    <a:lstStyle/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TO NOT DOING  WHAT </a:t>
                      </a:r>
                      <a:r>
                        <a:rPr lang="es-ES" sz="140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YOUR PARENTS’  DISPOSALS.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45" marR="55045" marT="0" marB="0"/>
                </a:tc>
              </a:tr>
              <a:tr h="958199">
                <a:tc>
                  <a:txBody>
                    <a:bodyPr/>
                    <a:lstStyle/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SOLIDARITY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45" marR="55045" marT="0" marB="0"/>
                </a:tc>
                <a:tc>
                  <a:txBody>
                    <a:bodyPr/>
                    <a:lstStyle/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 </a:t>
                      </a: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TO SOLIDARIZE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WITH PEOPLE WITH DISABILITIES AND SOME OTHER PROBLEMS.</a:t>
                      </a:r>
                      <a:endParaRPr lang="es-ES" sz="1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45" marR="55045" marT="0" marB="0"/>
                </a:tc>
                <a:tc>
                  <a:txBody>
                    <a:bodyPr/>
                    <a:lstStyle/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STAY INSENSIBLE TO AJENOUS PAIN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045" marR="55045" marT="0" marB="0"/>
                </a:tc>
              </a:tr>
              <a:tr h="958199">
                <a:tc>
                  <a:txBody>
                    <a:bodyPr/>
                    <a:lstStyle/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TOLERANCE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45" marR="55045" marT="0" marB="0"/>
                </a:tc>
                <a:tc>
                  <a:txBody>
                    <a:bodyPr/>
                    <a:lstStyle/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RESPECT </a:t>
                      </a:r>
                      <a:r>
                        <a:rPr lang="en-US" sz="14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OTHER DIFFERENT PEOPLE BECAUSE THEIR CULTURE, THINK DIFFERENT, ETHNIC OR RELIGION.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045" marR="55045" marT="0" marB="0"/>
                </a:tc>
                <a:tc>
                  <a:txBody>
                    <a:bodyPr/>
                    <a:lstStyle/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TO BE INTOLERANT WITH PEOPLE WHO THINK DIFFERENT IN  SOME OTHER ASPECTS.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045" marR="55045" marT="0" marB="0"/>
                </a:tc>
              </a:tr>
              <a:tr h="958199">
                <a:tc>
                  <a:txBody>
                    <a:bodyPr/>
                    <a:lstStyle/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PEACE</a:t>
                      </a:r>
                      <a:endParaRPr lang="es-ES" sz="1600" dirty="0">
                        <a:effectLst/>
                      </a:endParaRPr>
                    </a:p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45" marR="55045" marT="0" marB="0"/>
                </a:tc>
                <a:tc>
                  <a:txBody>
                    <a:bodyPr/>
                    <a:lstStyle/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PREFER  TO DIALOGUE AND  CONSENSUS.</a:t>
                      </a:r>
                      <a:endParaRPr lang="es-ES" sz="1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45" marR="55045" marT="0" marB="0"/>
                </a:tc>
                <a:tc>
                  <a:txBody>
                    <a:bodyPr/>
                    <a:lstStyle/>
                    <a:p>
                      <a:pPr marL="685800" indent="-685800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685800" indent="-685800" algn="ctr">
                        <a:lnSpc>
                          <a:spcPts val="16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457200" algn="r"/>
                          <a:tab pos="647700" algn="r"/>
                          <a:tab pos="838200" algn="l"/>
                        </a:tabLs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NOT GIVE OPPORTUNITIES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TO THE OTHERS TO EXPRES WHAT THEY FEEL.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5045" marR="550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29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Presentación en pantalla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</cp:revision>
  <dcterms:created xsi:type="dcterms:W3CDTF">2016-11-21T12:04:24Z</dcterms:created>
  <dcterms:modified xsi:type="dcterms:W3CDTF">2016-11-22T16:15:05Z</dcterms:modified>
</cp:coreProperties>
</file>