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sldIdLst>
    <p:sldId id="256" r:id="rId5"/>
    <p:sldId id="271" r:id="rId6"/>
    <p:sldId id="272" r:id="rId7"/>
    <p:sldId id="257" r:id="rId8"/>
    <p:sldId id="270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m" userId="696cf1dd-4201-483b-8ca2-148523f62880" providerId="ADAL" clId="{0C3A7469-BCAD-4A93-8A65-A4AAFB629D2E}"/>
    <pc:docChg chg="delSld modSld">
      <pc:chgData name="Lim" userId="696cf1dd-4201-483b-8ca2-148523f62880" providerId="ADAL" clId="{0C3A7469-BCAD-4A93-8A65-A4AAFB629D2E}" dt="2022-07-12T08:16:49.860" v="74" actId="20577"/>
      <pc:docMkLst>
        <pc:docMk/>
      </pc:docMkLst>
      <pc:sldChg chg="modSp">
        <pc:chgData name="Lim" userId="696cf1dd-4201-483b-8ca2-148523f62880" providerId="ADAL" clId="{0C3A7469-BCAD-4A93-8A65-A4AAFB629D2E}" dt="2022-07-12T08:16:23.490" v="31" actId="20577"/>
        <pc:sldMkLst>
          <pc:docMk/>
          <pc:sldMk cId="3593316578" sldId="256"/>
        </pc:sldMkLst>
        <pc:spChg chg="mod">
          <ac:chgData name="Lim" userId="696cf1dd-4201-483b-8ca2-148523f62880" providerId="ADAL" clId="{0C3A7469-BCAD-4A93-8A65-A4AAFB629D2E}" dt="2022-07-12T08:16:23.490" v="31" actId="20577"/>
          <ac:spMkLst>
            <pc:docMk/>
            <pc:sldMk cId="3593316578" sldId="256"/>
            <ac:spMk id="3" creationId="{375BDEFB-DC33-4254-A366-8726A4E52228}"/>
          </ac:spMkLst>
        </pc:spChg>
      </pc:sldChg>
      <pc:sldChg chg="modSp">
        <pc:chgData name="Lim" userId="696cf1dd-4201-483b-8ca2-148523f62880" providerId="ADAL" clId="{0C3A7469-BCAD-4A93-8A65-A4AAFB629D2E}" dt="2022-07-12T08:16:35.630" v="54" actId="20577"/>
        <pc:sldMkLst>
          <pc:docMk/>
          <pc:sldMk cId="744475483" sldId="257"/>
        </pc:sldMkLst>
        <pc:spChg chg="mod">
          <ac:chgData name="Lim" userId="696cf1dd-4201-483b-8ca2-148523f62880" providerId="ADAL" clId="{0C3A7469-BCAD-4A93-8A65-A4AAFB629D2E}" dt="2022-07-12T08:16:29.613" v="41" actId="20577"/>
          <ac:spMkLst>
            <pc:docMk/>
            <pc:sldMk cId="744475483" sldId="257"/>
            <ac:spMk id="2" creationId="{B6982307-A6B5-42F7-BDD9-9E0D61CFFC05}"/>
          </ac:spMkLst>
        </pc:spChg>
        <pc:spChg chg="mod">
          <ac:chgData name="Lim" userId="696cf1dd-4201-483b-8ca2-148523f62880" providerId="ADAL" clId="{0C3A7469-BCAD-4A93-8A65-A4AAFB629D2E}" dt="2022-07-12T08:16:35.630" v="54" actId="20577"/>
          <ac:spMkLst>
            <pc:docMk/>
            <pc:sldMk cId="744475483" sldId="257"/>
            <ac:spMk id="3" creationId="{2D36232A-E3B6-4377-B2AE-38E13F28D635}"/>
          </ac:spMkLst>
        </pc:spChg>
      </pc:sldChg>
      <pc:sldChg chg="del">
        <pc:chgData name="Lim" userId="696cf1dd-4201-483b-8ca2-148523f62880" providerId="ADAL" clId="{0C3A7469-BCAD-4A93-8A65-A4AAFB629D2E}" dt="2022-07-12T08:16:42.382" v="58" actId="2696"/>
        <pc:sldMkLst>
          <pc:docMk/>
          <pc:sldMk cId="2343334855" sldId="259"/>
        </pc:sldMkLst>
      </pc:sldChg>
      <pc:sldChg chg="del">
        <pc:chgData name="Lim" userId="696cf1dd-4201-483b-8ca2-148523f62880" providerId="ADAL" clId="{0C3A7469-BCAD-4A93-8A65-A4AAFB629D2E}" dt="2022-07-12T08:16:42.661" v="59" actId="2696"/>
        <pc:sldMkLst>
          <pc:docMk/>
          <pc:sldMk cId="2311348827" sldId="260"/>
        </pc:sldMkLst>
      </pc:sldChg>
      <pc:sldChg chg="del">
        <pc:chgData name="Lim" userId="696cf1dd-4201-483b-8ca2-148523f62880" providerId="ADAL" clId="{0C3A7469-BCAD-4A93-8A65-A4AAFB629D2E}" dt="2022-07-12T08:16:43.821" v="60" actId="2696"/>
        <pc:sldMkLst>
          <pc:docMk/>
          <pc:sldMk cId="485810515" sldId="261"/>
        </pc:sldMkLst>
      </pc:sldChg>
      <pc:sldChg chg="del">
        <pc:chgData name="Lim" userId="696cf1dd-4201-483b-8ca2-148523f62880" providerId="ADAL" clId="{0C3A7469-BCAD-4A93-8A65-A4AAFB629D2E}" dt="2022-07-12T08:16:41.995" v="57" actId="2696"/>
        <pc:sldMkLst>
          <pc:docMk/>
          <pc:sldMk cId="712329511" sldId="262"/>
        </pc:sldMkLst>
      </pc:sldChg>
      <pc:sldChg chg="del">
        <pc:chgData name="Lim" userId="696cf1dd-4201-483b-8ca2-148523f62880" providerId="ADAL" clId="{0C3A7469-BCAD-4A93-8A65-A4AAFB629D2E}" dt="2022-07-12T08:16:41.094" v="56" actId="2696"/>
        <pc:sldMkLst>
          <pc:docMk/>
          <pc:sldMk cId="871912322" sldId="264"/>
        </pc:sldMkLst>
      </pc:sldChg>
      <pc:sldChg chg="del">
        <pc:chgData name="Lim" userId="696cf1dd-4201-483b-8ca2-148523f62880" providerId="ADAL" clId="{0C3A7469-BCAD-4A93-8A65-A4AAFB629D2E}" dt="2022-07-12T08:16:39.363" v="55" actId="2696"/>
        <pc:sldMkLst>
          <pc:docMk/>
          <pc:sldMk cId="4060474338" sldId="265"/>
        </pc:sldMkLst>
      </pc:sldChg>
      <pc:sldChg chg="modSp">
        <pc:chgData name="Lim" userId="696cf1dd-4201-483b-8ca2-148523f62880" providerId="ADAL" clId="{0C3A7469-BCAD-4A93-8A65-A4AAFB629D2E}" dt="2022-07-12T08:16:49.860" v="74" actId="20577"/>
        <pc:sldMkLst>
          <pc:docMk/>
          <pc:sldMk cId="1439740249" sldId="266"/>
        </pc:sldMkLst>
        <pc:spChg chg="mod">
          <ac:chgData name="Lim" userId="696cf1dd-4201-483b-8ca2-148523f62880" providerId="ADAL" clId="{0C3A7469-BCAD-4A93-8A65-A4AAFB629D2E}" dt="2022-07-12T08:16:49.860" v="74" actId="20577"/>
          <ac:spMkLst>
            <pc:docMk/>
            <pc:sldMk cId="1439740249" sldId="266"/>
            <ac:spMk id="3" creationId="{375BDEFB-DC33-4254-A366-8726A4E52228}"/>
          </ac:spMkLst>
        </pc:spChg>
      </pc:sldChg>
    </pc:docChg>
  </pc:docChgLst>
  <pc:docChgLst>
    <pc:chgData name="Lim" userId="696cf1dd-4201-483b-8ca2-148523f62880" providerId="ADAL" clId="{B1B568B7-8763-452A-A14B-0C56AB9DBDC7}"/>
    <pc:docChg chg="undo custSel addSld delSld modSld sldOrd modMainMaster">
      <pc:chgData name="Lim" userId="696cf1dd-4201-483b-8ca2-148523f62880" providerId="ADAL" clId="{B1B568B7-8763-452A-A14B-0C56AB9DBDC7}" dt="2022-06-30T02:43:31.216" v="4054"/>
      <pc:docMkLst>
        <pc:docMk/>
      </pc:docMkLst>
      <pc:sldChg chg="modSp">
        <pc:chgData name="Lim" userId="696cf1dd-4201-483b-8ca2-148523f62880" providerId="ADAL" clId="{B1B568B7-8763-452A-A14B-0C56AB9DBDC7}" dt="2022-06-28T03:57:01.518" v="1308" actId="20577"/>
        <pc:sldMkLst>
          <pc:docMk/>
          <pc:sldMk cId="3593316578" sldId="256"/>
        </pc:sldMkLst>
        <pc:spChg chg="mod">
          <ac:chgData name="Lim" userId="696cf1dd-4201-483b-8ca2-148523f62880" providerId="ADAL" clId="{B1B568B7-8763-452A-A14B-0C56AB9DBDC7}" dt="2022-06-28T03:57:01.518" v="1308" actId="20577"/>
          <ac:spMkLst>
            <pc:docMk/>
            <pc:sldMk cId="3593316578" sldId="256"/>
            <ac:spMk id="3" creationId="{375BDEFB-DC33-4254-A366-8726A4E52228}"/>
          </ac:spMkLst>
        </pc:spChg>
      </pc:sldChg>
      <pc:sldChg chg="modSp">
        <pc:chgData name="Lim" userId="696cf1dd-4201-483b-8ca2-148523f62880" providerId="ADAL" clId="{B1B568B7-8763-452A-A14B-0C56AB9DBDC7}" dt="2022-06-30T01:57:33.889" v="3990" actId="20577"/>
        <pc:sldMkLst>
          <pc:docMk/>
          <pc:sldMk cId="744475483" sldId="257"/>
        </pc:sldMkLst>
        <pc:spChg chg="mod">
          <ac:chgData name="Lim" userId="696cf1dd-4201-483b-8ca2-148523f62880" providerId="ADAL" clId="{B1B568B7-8763-452A-A14B-0C56AB9DBDC7}" dt="2022-06-30T01:57:33.889" v="3990" actId="20577"/>
          <ac:spMkLst>
            <pc:docMk/>
            <pc:sldMk cId="744475483" sldId="257"/>
            <ac:spMk id="3" creationId="{2D36232A-E3B6-4377-B2AE-38E13F28D635}"/>
          </ac:spMkLst>
        </pc:spChg>
      </pc:sldChg>
      <pc:sldChg chg="modSp add ord">
        <pc:chgData name="Lim" userId="696cf1dd-4201-483b-8ca2-148523f62880" providerId="ADAL" clId="{B1B568B7-8763-452A-A14B-0C56AB9DBDC7}" dt="2022-06-30T01:28:10.597" v="3757" actId="20577"/>
        <pc:sldMkLst>
          <pc:docMk/>
          <pc:sldMk cId="1439740249" sldId="266"/>
        </pc:sldMkLst>
        <pc:spChg chg="mod">
          <ac:chgData name="Lim" userId="696cf1dd-4201-483b-8ca2-148523f62880" providerId="ADAL" clId="{B1B568B7-8763-452A-A14B-0C56AB9DBDC7}" dt="2022-06-30T01:28:10.597" v="3757" actId="20577"/>
          <ac:spMkLst>
            <pc:docMk/>
            <pc:sldMk cId="1439740249" sldId="266"/>
            <ac:spMk id="2" creationId="{2F0624EC-110B-4A6B-9607-4FD52F73C450}"/>
          </ac:spMkLst>
        </pc:spChg>
      </pc:sldChg>
      <pc:sldMasterChg chg="modSldLayout">
        <pc:chgData name="Lim" userId="696cf1dd-4201-483b-8ca2-148523f62880" providerId="ADAL" clId="{B1B568B7-8763-452A-A14B-0C56AB9DBDC7}" dt="2022-06-28T09:48:33.280" v="3268"/>
        <pc:sldMasterMkLst>
          <pc:docMk/>
          <pc:sldMasterMk cId="3037777592" sldId="2147483660"/>
        </pc:sldMasterMkLst>
        <pc:sldLayoutChg chg="addSp modSp">
          <pc:chgData name="Lim" userId="696cf1dd-4201-483b-8ca2-148523f62880" providerId="ADAL" clId="{B1B568B7-8763-452A-A14B-0C56AB9DBDC7}" dt="2022-06-28T09:46:20.627" v="3250" actId="1076"/>
          <pc:sldLayoutMkLst>
            <pc:docMk/>
            <pc:sldMasterMk cId="3037777592" sldId="2147483660"/>
            <pc:sldLayoutMk cId="1818961802" sldId="2147483661"/>
          </pc:sldLayoutMkLst>
          <pc:picChg chg="add mod">
            <ac:chgData name="Lim" userId="696cf1dd-4201-483b-8ca2-148523f62880" providerId="ADAL" clId="{B1B568B7-8763-452A-A14B-0C56AB9DBDC7}" dt="2022-06-28T09:46:20.627" v="3250" actId="1076"/>
            <ac:picMkLst>
              <pc:docMk/>
              <pc:sldMasterMk cId="3037777592" sldId="2147483660"/>
              <pc:sldLayoutMk cId="1818961802" sldId="2147483661"/>
              <ac:picMk id="9" creationId="{CFB4FA91-5841-423F-BDE6-C7C48C773E25}"/>
            </ac:picMkLst>
          </pc:picChg>
        </pc:sldLayoutChg>
        <pc:sldLayoutChg chg="addSp">
          <pc:chgData name="Lim" userId="696cf1dd-4201-483b-8ca2-148523f62880" providerId="ADAL" clId="{B1B568B7-8763-452A-A14B-0C56AB9DBDC7}" dt="2022-06-28T09:48:07.867" v="3252"/>
          <pc:sldLayoutMkLst>
            <pc:docMk/>
            <pc:sldMasterMk cId="3037777592" sldId="2147483660"/>
            <pc:sldLayoutMk cId="2444869941" sldId="2147483662"/>
          </pc:sldLayoutMkLst>
          <pc:picChg chg="add">
            <ac:chgData name="Lim" userId="696cf1dd-4201-483b-8ca2-148523f62880" providerId="ADAL" clId="{B1B568B7-8763-452A-A14B-0C56AB9DBDC7}" dt="2022-06-28T09:48:07.867" v="3252"/>
            <ac:picMkLst>
              <pc:docMk/>
              <pc:sldMasterMk cId="3037777592" sldId="2147483660"/>
              <pc:sldLayoutMk cId="2444869941" sldId="2147483662"/>
              <ac:picMk id="7" creationId="{463BC421-7080-4083-BC4F-0D0FA38F74EB}"/>
            </ac:picMkLst>
          </pc:picChg>
        </pc:sldLayoutChg>
        <pc:sldLayoutChg chg="addSp">
          <pc:chgData name="Lim" userId="696cf1dd-4201-483b-8ca2-148523f62880" providerId="ADAL" clId="{B1B568B7-8763-452A-A14B-0C56AB9DBDC7}" dt="2022-06-28T09:48:11.941" v="3253"/>
          <pc:sldLayoutMkLst>
            <pc:docMk/>
            <pc:sldMasterMk cId="3037777592" sldId="2147483660"/>
            <pc:sldLayoutMk cId="603676889" sldId="2147483663"/>
          </pc:sldLayoutMkLst>
          <pc:picChg chg="add">
            <ac:chgData name="Lim" userId="696cf1dd-4201-483b-8ca2-148523f62880" providerId="ADAL" clId="{B1B568B7-8763-452A-A14B-0C56AB9DBDC7}" dt="2022-06-28T09:48:11.941" v="3253"/>
            <ac:picMkLst>
              <pc:docMk/>
              <pc:sldMasterMk cId="3037777592" sldId="2147483660"/>
              <pc:sldLayoutMk cId="603676889" sldId="2147483663"/>
              <ac:picMk id="7" creationId="{24C1542B-B8C3-4A8E-8A75-A0403172E451}"/>
            </ac:picMkLst>
          </pc:picChg>
        </pc:sldLayoutChg>
        <pc:sldLayoutChg chg="addSp">
          <pc:chgData name="Lim" userId="696cf1dd-4201-483b-8ca2-148523f62880" providerId="ADAL" clId="{B1B568B7-8763-452A-A14B-0C56AB9DBDC7}" dt="2022-06-28T09:48:13.157" v="3254"/>
          <pc:sldLayoutMkLst>
            <pc:docMk/>
            <pc:sldMasterMk cId="3037777592" sldId="2147483660"/>
            <pc:sldLayoutMk cId="3913929639" sldId="2147483664"/>
          </pc:sldLayoutMkLst>
          <pc:picChg chg="add">
            <ac:chgData name="Lim" userId="696cf1dd-4201-483b-8ca2-148523f62880" providerId="ADAL" clId="{B1B568B7-8763-452A-A14B-0C56AB9DBDC7}" dt="2022-06-28T09:48:13.157" v="3254"/>
            <ac:picMkLst>
              <pc:docMk/>
              <pc:sldMasterMk cId="3037777592" sldId="2147483660"/>
              <pc:sldLayoutMk cId="3913929639" sldId="2147483664"/>
              <ac:picMk id="8" creationId="{DD80FCDC-7AF5-4DEA-8CD1-44CEB503C9B1}"/>
            </ac:picMkLst>
          </pc:picChg>
        </pc:sldLayoutChg>
        <pc:sldLayoutChg chg="addSp">
          <pc:chgData name="Lim" userId="696cf1dd-4201-483b-8ca2-148523f62880" providerId="ADAL" clId="{B1B568B7-8763-452A-A14B-0C56AB9DBDC7}" dt="2022-06-28T09:48:14.326" v="3255"/>
          <pc:sldLayoutMkLst>
            <pc:docMk/>
            <pc:sldMasterMk cId="3037777592" sldId="2147483660"/>
            <pc:sldLayoutMk cId="3491006572" sldId="2147483665"/>
          </pc:sldLayoutMkLst>
          <pc:picChg chg="add">
            <ac:chgData name="Lim" userId="696cf1dd-4201-483b-8ca2-148523f62880" providerId="ADAL" clId="{B1B568B7-8763-452A-A14B-0C56AB9DBDC7}" dt="2022-06-28T09:48:14.326" v="3255"/>
            <ac:picMkLst>
              <pc:docMk/>
              <pc:sldMasterMk cId="3037777592" sldId="2147483660"/>
              <pc:sldLayoutMk cId="3491006572" sldId="2147483665"/>
              <ac:picMk id="10" creationId="{A7F38E92-10FE-4F93-ACCE-8C67129FB57B}"/>
            </ac:picMkLst>
          </pc:picChg>
        </pc:sldLayoutChg>
        <pc:sldLayoutChg chg="addSp">
          <pc:chgData name="Lim" userId="696cf1dd-4201-483b-8ca2-148523f62880" providerId="ADAL" clId="{B1B568B7-8763-452A-A14B-0C56AB9DBDC7}" dt="2022-06-28T09:48:15.530" v="3256"/>
          <pc:sldLayoutMkLst>
            <pc:docMk/>
            <pc:sldMasterMk cId="3037777592" sldId="2147483660"/>
            <pc:sldLayoutMk cId="3587037300" sldId="2147483666"/>
          </pc:sldLayoutMkLst>
          <pc:picChg chg="add">
            <ac:chgData name="Lim" userId="696cf1dd-4201-483b-8ca2-148523f62880" providerId="ADAL" clId="{B1B568B7-8763-452A-A14B-0C56AB9DBDC7}" dt="2022-06-28T09:48:15.530" v="3256"/>
            <ac:picMkLst>
              <pc:docMk/>
              <pc:sldMasterMk cId="3037777592" sldId="2147483660"/>
              <pc:sldLayoutMk cId="3587037300" sldId="2147483666"/>
              <ac:picMk id="6" creationId="{296B45D1-AD33-484B-ADDE-67538DBF1FC0}"/>
            </ac:picMkLst>
          </pc:picChg>
        </pc:sldLayoutChg>
        <pc:sldLayoutChg chg="addSp">
          <pc:chgData name="Lim" userId="696cf1dd-4201-483b-8ca2-148523f62880" providerId="ADAL" clId="{B1B568B7-8763-452A-A14B-0C56AB9DBDC7}" dt="2022-06-28T09:48:16.914" v="3257"/>
          <pc:sldLayoutMkLst>
            <pc:docMk/>
            <pc:sldMasterMk cId="3037777592" sldId="2147483660"/>
            <pc:sldLayoutMk cId="1076314121" sldId="2147483667"/>
          </pc:sldLayoutMkLst>
          <pc:picChg chg="add">
            <ac:chgData name="Lim" userId="696cf1dd-4201-483b-8ca2-148523f62880" providerId="ADAL" clId="{B1B568B7-8763-452A-A14B-0C56AB9DBDC7}" dt="2022-06-28T09:48:16.914" v="3257"/>
            <ac:picMkLst>
              <pc:docMk/>
              <pc:sldMasterMk cId="3037777592" sldId="2147483660"/>
              <pc:sldLayoutMk cId="1076314121" sldId="2147483667"/>
              <ac:picMk id="5" creationId="{A0BA486C-031F-4146-8530-CD37BCFCD9F3}"/>
            </ac:picMkLst>
          </pc:picChg>
        </pc:sldLayoutChg>
        <pc:sldLayoutChg chg="addSp">
          <pc:chgData name="Lim" userId="696cf1dd-4201-483b-8ca2-148523f62880" providerId="ADAL" clId="{B1B568B7-8763-452A-A14B-0C56AB9DBDC7}" dt="2022-06-28T09:48:18.802" v="3258"/>
          <pc:sldLayoutMkLst>
            <pc:docMk/>
            <pc:sldMasterMk cId="3037777592" sldId="2147483660"/>
            <pc:sldLayoutMk cId="1296673817" sldId="2147483668"/>
          </pc:sldLayoutMkLst>
          <pc:picChg chg="add">
            <ac:chgData name="Lim" userId="696cf1dd-4201-483b-8ca2-148523f62880" providerId="ADAL" clId="{B1B568B7-8763-452A-A14B-0C56AB9DBDC7}" dt="2022-06-28T09:48:18.802" v="3258"/>
            <ac:picMkLst>
              <pc:docMk/>
              <pc:sldMasterMk cId="3037777592" sldId="2147483660"/>
              <pc:sldLayoutMk cId="1296673817" sldId="2147483668"/>
              <ac:picMk id="8" creationId="{39E62506-67FD-4892-B14A-B57436F15F8D}"/>
            </ac:picMkLst>
          </pc:picChg>
        </pc:sldLayoutChg>
        <pc:sldLayoutChg chg="addSp delSp">
          <pc:chgData name="Lim" userId="696cf1dd-4201-483b-8ca2-148523f62880" providerId="ADAL" clId="{B1B568B7-8763-452A-A14B-0C56AB9DBDC7}" dt="2022-06-28T09:48:24.584" v="3261"/>
          <pc:sldLayoutMkLst>
            <pc:docMk/>
            <pc:sldMasterMk cId="3037777592" sldId="2147483660"/>
            <pc:sldLayoutMk cId="1701970330" sldId="2147483669"/>
          </pc:sldLayoutMkLst>
          <pc:picChg chg="add">
            <ac:chgData name="Lim" userId="696cf1dd-4201-483b-8ca2-148523f62880" providerId="ADAL" clId="{B1B568B7-8763-452A-A14B-0C56AB9DBDC7}" dt="2022-06-28T09:48:19.889" v="3259"/>
            <ac:picMkLst>
              <pc:docMk/>
              <pc:sldMasterMk cId="3037777592" sldId="2147483660"/>
              <pc:sldLayoutMk cId="1701970330" sldId="2147483669"/>
              <ac:picMk id="8" creationId="{F9ADE814-25FB-4C0A-9ADB-09BD2861B408}"/>
            </ac:picMkLst>
          </pc:picChg>
          <pc:picChg chg="add del">
            <ac:chgData name="Lim" userId="696cf1dd-4201-483b-8ca2-148523f62880" providerId="ADAL" clId="{B1B568B7-8763-452A-A14B-0C56AB9DBDC7}" dt="2022-06-28T09:48:24.584" v="3261"/>
            <ac:picMkLst>
              <pc:docMk/>
              <pc:sldMasterMk cId="3037777592" sldId="2147483660"/>
              <pc:sldLayoutMk cId="1701970330" sldId="2147483669"/>
              <ac:picMk id="9" creationId="{00EF80FF-4ACF-41D9-A097-7E398624383E}"/>
            </ac:picMkLst>
          </pc:picChg>
        </pc:sldLayoutChg>
        <pc:sldLayoutChg chg="addSp">
          <pc:chgData name="Lim" userId="696cf1dd-4201-483b-8ca2-148523f62880" providerId="ADAL" clId="{B1B568B7-8763-452A-A14B-0C56AB9DBDC7}" dt="2022-06-28T09:48:25.454" v="3262"/>
          <pc:sldLayoutMkLst>
            <pc:docMk/>
            <pc:sldMasterMk cId="3037777592" sldId="2147483660"/>
            <pc:sldLayoutMk cId="568347594" sldId="2147483670"/>
          </pc:sldLayoutMkLst>
          <pc:picChg chg="add">
            <ac:chgData name="Lim" userId="696cf1dd-4201-483b-8ca2-148523f62880" providerId="ADAL" clId="{B1B568B7-8763-452A-A14B-0C56AB9DBDC7}" dt="2022-06-28T09:48:25.454" v="3262"/>
            <ac:picMkLst>
              <pc:docMk/>
              <pc:sldMasterMk cId="3037777592" sldId="2147483660"/>
              <pc:sldLayoutMk cId="568347594" sldId="2147483670"/>
              <ac:picMk id="7" creationId="{6202E419-0C8E-4484-8235-5E0C7F4EDF6B}"/>
            </ac:picMkLst>
          </pc:picChg>
        </pc:sldLayoutChg>
        <pc:sldLayoutChg chg="addSp">
          <pc:chgData name="Lim" userId="696cf1dd-4201-483b-8ca2-148523f62880" providerId="ADAL" clId="{B1B568B7-8763-452A-A14B-0C56AB9DBDC7}" dt="2022-06-28T09:48:26.360" v="3263"/>
          <pc:sldLayoutMkLst>
            <pc:docMk/>
            <pc:sldMasterMk cId="3037777592" sldId="2147483660"/>
            <pc:sldLayoutMk cId="3677592149" sldId="2147483671"/>
          </pc:sldLayoutMkLst>
          <pc:picChg chg="add">
            <ac:chgData name="Lim" userId="696cf1dd-4201-483b-8ca2-148523f62880" providerId="ADAL" clId="{B1B568B7-8763-452A-A14B-0C56AB9DBDC7}" dt="2022-06-28T09:48:26.360" v="3263"/>
            <ac:picMkLst>
              <pc:docMk/>
              <pc:sldMasterMk cId="3037777592" sldId="2147483660"/>
              <pc:sldLayoutMk cId="3677592149" sldId="2147483671"/>
              <ac:picMk id="10" creationId="{6B2AFB75-813A-4C7D-8072-1D4C7241A3C3}"/>
            </ac:picMkLst>
          </pc:picChg>
        </pc:sldLayoutChg>
        <pc:sldLayoutChg chg="addSp">
          <pc:chgData name="Lim" userId="696cf1dd-4201-483b-8ca2-148523f62880" providerId="ADAL" clId="{B1B568B7-8763-452A-A14B-0C56AB9DBDC7}" dt="2022-06-28T09:48:27.617" v="3264"/>
          <pc:sldLayoutMkLst>
            <pc:docMk/>
            <pc:sldMasterMk cId="3037777592" sldId="2147483660"/>
            <pc:sldLayoutMk cId="1746902626" sldId="2147483672"/>
          </pc:sldLayoutMkLst>
          <pc:picChg chg="add">
            <ac:chgData name="Lim" userId="696cf1dd-4201-483b-8ca2-148523f62880" providerId="ADAL" clId="{B1B568B7-8763-452A-A14B-0C56AB9DBDC7}" dt="2022-06-28T09:48:27.617" v="3264"/>
            <ac:picMkLst>
              <pc:docMk/>
              <pc:sldMasterMk cId="3037777592" sldId="2147483660"/>
              <pc:sldLayoutMk cId="1746902626" sldId="2147483672"/>
              <ac:picMk id="7" creationId="{66FA4B43-2D13-4CD1-877A-96FED25002D8}"/>
            </ac:picMkLst>
          </pc:picChg>
        </pc:sldLayoutChg>
        <pc:sldLayoutChg chg="addSp">
          <pc:chgData name="Lim" userId="696cf1dd-4201-483b-8ca2-148523f62880" providerId="ADAL" clId="{B1B568B7-8763-452A-A14B-0C56AB9DBDC7}" dt="2022-06-28T09:48:28.943" v="3265"/>
          <pc:sldLayoutMkLst>
            <pc:docMk/>
            <pc:sldMasterMk cId="3037777592" sldId="2147483660"/>
            <pc:sldLayoutMk cId="2179765278" sldId="2147483673"/>
          </pc:sldLayoutMkLst>
          <pc:picChg chg="add">
            <ac:chgData name="Lim" userId="696cf1dd-4201-483b-8ca2-148523f62880" providerId="ADAL" clId="{B1B568B7-8763-452A-A14B-0C56AB9DBDC7}" dt="2022-06-28T09:48:28.943" v="3265"/>
            <ac:picMkLst>
              <pc:docMk/>
              <pc:sldMasterMk cId="3037777592" sldId="2147483660"/>
              <pc:sldLayoutMk cId="2179765278" sldId="2147483673"/>
              <ac:picMk id="10" creationId="{67F77993-ECE4-4BF2-B34A-33556569455B}"/>
            </ac:picMkLst>
          </pc:picChg>
        </pc:sldLayoutChg>
        <pc:sldLayoutChg chg="addSp">
          <pc:chgData name="Lim" userId="696cf1dd-4201-483b-8ca2-148523f62880" providerId="ADAL" clId="{B1B568B7-8763-452A-A14B-0C56AB9DBDC7}" dt="2022-06-28T09:48:30.242" v="3266"/>
          <pc:sldLayoutMkLst>
            <pc:docMk/>
            <pc:sldMasterMk cId="3037777592" sldId="2147483660"/>
            <pc:sldLayoutMk cId="2295677150" sldId="2147483674"/>
          </pc:sldLayoutMkLst>
          <pc:picChg chg="add">
            <ac:chgData name="Lim" userId="696cf1dd-4201-483b-8ca2-148523f62880" providerId="ADAL" clId="{B1B568B7-8763-452A-A14B-0C56AB9DBDC7}" dt="2022-06-28T09:48:30.242" v="3266"/>
            <ac:picMkLst>
              <pc:docMk/>
              <pc:sldMasterMk cId="3037777592" sldId="2147483660"/>
              <pc:sldLayoutMk cId="2295677150" sldId="2147483674"/>
              <ac:picMk id="8" creationId="{3093208D-075A-4B09-9754-84CBB9C63B71}"/>
            </ac:picMkLst>
          </pc:picChg>
        </pc:sldLayoutChg>
        <pc:sldLayoutChg chg="addSp">
          <pc:chgData name="Lim" userId="696cf1dd-4201-483b-8ca2-148523f62880" providerId="ADAL" clId="{B1B568B7-8763-452A-A14B-0C56AB9DBDC7}" dt="2022-06-28T09:48:31.183" v="3267"/>
          <pc:sldLayoutMkLst>
            <pc:docMk/>
            <pc:sldMasterMk cId="3037777592" sldId="2147483660"/>
            <pc:sldLayoutMk cId="3237737213" sldId="2147483675"/>
          </pc:sldLayoutMkLst>
          <pc:picChg chg="add">
            <ac:chgData name="Lim" userId="696cf1dd-4201-483b-8ca2-148523f62880" providerId="ADAL" clId="{B1B568B7-8763-452A-A14B-0C56AB9DBDC7}" dt="2022-06-28T09:48:31.183" v="3267"/>
            <ac:picMkLst>
              <pc:docMk/>
              <pc:sldMasterMk cId="3037777592" sldId="2147483660"/>
              <pc:sldLayoutMk cId="3237737213" sldId="2147483675"/>
              <ac:picMk id="7" creationId="{32E55828-4364-4EF0-87CA-38F857A4E6A2}"/>
            </ac:picMkLst>
          </pc:picChg>
        </pc:sldLayoutChg>
        <pc:sldLayoutChg chg="addSp">
          <pc:chgData name="Lim" userId="696cf1dd-4201-483b-8ca2-148523f62880" providerId="ADAL" clId="{B1B568B7-8763-452A-A14B-0C56AB9DBDC7}" dt="2022-06-28T09:48:33.280" v="3268"/>
          <pc:sldLayoutMkLst>
            <pc:docMk/>
            <pc:sldMasterMk cId="3037777592" sldId="2147483660"/>
            <pc:sldLayoutMk cId="3109477915" sldId="2147483676"/>
          </pc:sldLayoutMkLst>
          <pc:picChg chg="add">
            <ac:chgData name="Lim" userId="696cf1dd-4201-483b-8ca2-148523f62880" providerId="ADAL" clId="{B1B568B7-8763-452A-A14B-0C56AB9DBDC7}" dt="2022-06-28T09:48:33.280" v="3268"/>
            <ac:picMkLst>
              <pc:docMk/>
              <pc:sldMasterMk cId="3037777592" sldId="2147483660"/>
              <pc:sldLayoutMk cId="3109477915" sldId="2147483676"/>
              <ac:picMk id="7" creationId="{9F7B3312-D3BE-4CCF-AD67-4781335F4043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5B025-C957-4EA9-879A-FC0ACD8E3C8C}" type="datetimeFigureOut">
              <a:rPr lang="en-ID" smtClean="0"/>
              <a:t>27/11/2023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523DE-D2BB-4E85-AB88-F48A404E84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50713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E8C0-03AF-45D8-9DB3-5FF2B10BAEB7}" type="datetimeFigureOut">
              <a:rPr lang="en-ID" smtClean="0"/>
              <a:t>27/11/2023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0C82-6136-488F-AA87-1481FAA32102}" type="slidenum">
              <a:rPr lang="en-ID" smtClean="0"/>
              <a:t>‹#›</a:t>
            </a:fld>
            <a:endParaRPr lang="en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B4FA91-5841-423F-BDE6-C7C48C773E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97" y="72390"/>
            <a:ext cx="11049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6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E8C0-03AF-45D8-9DB3-5FF2B10BAEB7}" type="datetimeFigureOut">
              <a:rPr lang="en-ID" smtClean="0"/>
              <a:t>27/11/2023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0C82-6136-488F-AA87-1481FAA32102}" type="slidenum">
              <a:rPr lang="en-ID" smtClean="0"/>
              <a:t>‹#›</a:t>
            </a:fld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02E419-0C8E-4484-8235-5E0C7F4EDF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97" y="72390"/>
            <a:ext cx="11049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34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E8C0-03AF-45D8-9DB3-5FF2B10BAEB7}" type="datetimeFigureOut">
              <a:rPr lang="en-ID" smtClean="0"/>
              <a:t>27/11/2023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0C82-6136-488F-AA87-1481FAA32102}" type="slidenum">
              <a:rPr lang="en-ID" smtClean="0"/>
              <a:t>‹#›</a:t>
            </a:fld>
            <a:endParaRPr lang="en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2AFB75-813A-4C7D-8072-1D4C7241A3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97" y="72390"/>
            <a:ext cx="11049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92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E8C0-03AF-45D8-9DB3-5FF2B10BAEB7}" type="datetimeFigureOut">
              <a:rPr lang="en-ID" smtClean="0"/>
              <a:t>27/11/2023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0C82-6136-488F-AA87-1481FAA32102}" type="slidenum">
              <a:rPr lang="en-ID" smtClean="0"/>
              <a:t>‹#›</a:t>
            </a:fld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FA4B43-2D13-4CD1-877A-96FED25002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97" y="72390"/>
            <a:ext cx="11049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02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E8C0-03AF-45D8-9DB3-5FF2B10BAEB7}" type="datetimeFigureOut">
              <a:rPr lang="en-ID" smtClean="0"/>
              <a:t>27/11/2023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0C82-6136-488F-AA87-1481FAA32102}" type="slidenum">
              <a:rPr lang="en-ID" smtClean="0"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F77993-ECE4-4BF2-B34A-3355656945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97" y="72390"/>
            <a:ext cx="11049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65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E8C0-03AF-45D8-9DB3-5FF2B10BAEB7}" type="datetimeFigureOut">
              <a:rPr lang="en-ID" smtClean="0"/>
              <a:t>27/11/2023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0C82-6136-488F-AA87-1481FAA32102}" type="slidenum">
              <a:rPr lang="en-ID" smtClean="0"/>
              <a:t>‹#›</a:t>
            </a:fld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93208D-075A-4B09-9754-84CBB9C63B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97" y="72390"/>
            <a:ext cx="11049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77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E8C0-03AF-45D8-9DB3-5FF2B10BAEB7}" type="datetimeFigureOut">
              <a:rPr lang="en-ID" smtClean="0"/>
              <a:t>27/11/2023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0C82-6136-488F-AA87-1481FAA32102}" type="slidenum">
              <a:rPr lang="en-ID" smtClean="0"/>
              <a:t>‹#›</a:t>
            </a:fld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E55828-4364-4EF0-87CA-38F857A4E6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97" y="72390"/>
            <a:ext cx="11049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737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E8C0-03AF-45D8-9DB3-5FF2B10BAEB7}" type="datetimeFigureOut">
              <a:rPr lang="en-ID" smtClean="0"/>
              <a:t>27/11/2023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0C82-6136-488F-AA87-1481FAA32102}" type="slidenum">
              <a:rPr lang="en-ID" smtClean="0"/>
              <a:t>‹#›</a:t>
            </a:fld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7B3312-D3BE-4CCF-AD67-4781335F40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97" y="72390"/>
            <a:ext cx="11049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47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E8C0-03AF-45D8-9DB3-5FF2B10BAEB7}" type="datetimeFigureOut">
              <a:rPr lang="en-ID" smtClean="0"/>
              <a:t>27/11/2023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0C82-6136-488F-AA87-1481FAA32102}" type="slidenum">
              <a:rPr lang="en-ID" smtClean="0"/>
              <a:t>‹#›</a:t>
            </a:fld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3BC421-7080-4083-BC4F-0D0FA38F74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97" y="72390"/>
            <a:ext cx="11049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86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E8C0-03AF-45D8-9DB3-5FF2B10BAEB7}" type="datetimeFigureOut">
              <a:rPr lang="en-ID" smtClean="0"/>
              <a:t>27/11/2023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0C82-6136-488F-AA87-1481FAA32102}" type="slidenum">
              <a:rPr lang="en-ID" smtClean="0"/>
              <a:t>‹#›</a:t>
            </a:fld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C1542B-B8C3-4A8E-8A75-A0403172E4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97" y="72390"/>
            <a:ext cx="11049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67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E8C0-03AF-45D8-9DB3-5FF2B10BAEB7}" type="datetimeFigureOut">
              <a:rPr lang="en-ID" smtClean="0"/>
              <a:t>27/11/2023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0C82-6136-488F-AA87-1481FAA32102}" type="slidenum">
              <a:rPr lang="en-ID" smtClean="0"/>
              <a:t>‹#›</a:t>
            </a:fld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80FCDC-7AF5-4DEA-8CD1-44CEB503C9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97" y="72390"/>
            <a:ext cx="11049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29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E8C0-03AF-45D8-9DB3-5FF2B10BAEB7}" type="datetimeFigureOut">
              <a:rPr lang="en-ID" smtClean="0"/>
              <a:t>27/11/2023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0C82-6136-488F-AA87-1481FAA32102}" type="slidenum">
              <a:rPr lang="en-ID" smtClean="0"/>
              <a:t>‹#›</a:t>
            </a:fld>
            <a:endParaRPr lang="en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F38E92-10FE-4F93-ACCE-8C67129FB5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97" y="72390"/>
            <a:ext cx="11049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006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E8C0-03AF-45D8-9DB3-5FF2B10BAEB7}" type="datetimeFigureOut">
              <a:rPr lang="en-ID" smtClean="0"/>
              <a:t>27/11/2023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0C82-6136-488F-AA87-1481FAA32102}" type="slidenum">
              <a:rPr lang="en-ID" smtClean="0"/>
              <a:t>‹#›</a:t>
            </a:fld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6B45D1-AD33-484B-ADDE-67538DBF1F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97" y="72390"/>
            <a:ext cx="11049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03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E8C0-03AF-45D8-9DB3-5FF2B10BAEB7}" type="datetimeFigureOut">
              <a:rPr lang="en-ID" smtClean="0"/>
              <a:t>27/11/2023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0C82-6136-488F-AA87-1481FAA32102}" type="slidenum">
              <a:rPr lang="en-ID" smtClean="0"/>
              <a:t>‹#›</a:t>
            </a:fld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A486C-031F-4146-8530-CD37BCFCD9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97" y="72390"/>
            <a:ext cx="11049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314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E8C0-03AF-45D8-9DB3-5FF2B10BAEB7}" type="datetimeFigureOut">
              <a:rPr lang="en-ID" smtClean="0"/>
              <a:t>27/11/2023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0C82-6136-488F-AA87-1481FAA32102}" type="slidenum">
              <a:rPr lang="en-ID" smtClean="0"/>
              <a:t>‹#›</a:t>
            </a:fld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E62506-67FD-4892-B14A-B57436F15F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97" y="72390"/>
            <a:ext cx="11049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73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E8C0-03AF-45D8-9DB3-5FF2B10BAEB7}" type="datetimeFigureOut">
              <a:rPr lang="en-ID" smtClean="0"/>
              <a:t>27/11/2023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0C82-6136-488F-AA87-1481FAA32102}" type="slidenum">
              <a:rPr lang="en-ID" smtClean="0"/>
              <a:t>‹#›</a:t>
            </a:fld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ADE814-25FB-4C0A-9ADB-09BD2861B4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97" y="72390"/>
            <a:ext cx="11049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970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DE8C0-03AF-45D8-9DB3-5FF2B10BAEB7}" type="datetimeFigureOut">
              <a:rPr lang="en-ID" smtClean="0"/>
              <a:t>27/11/2023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DE0C82-6136-488F-AA87-1481FAA321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777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624EC-110B-4A6B-9607-4FD52F73C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PT Lion Wings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BDEFB-DC33-4254-A366-8726A4E522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 Application Roadmap 2024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9331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82307-A6B5-42F7-BDD9-9E0D61CF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273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ontserrat" panose="00000500000000000000"/>
              </a:rPr>
              <a:t>2023 Objective Key :</a:t>
            </a:r>
            <a:endParaRPr lang="en-ID" sz="3200" dirty="0">
              <a:latin typeface="Montserrat" panose="0000050000000000000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70D670-6EFF-4C9C-82C4-DD8F54B65711}"/>
              </a:ext>
            </a:extLst>
          </p:cNvPr>
          <p:cNvSpPr txBox="1"/>
          <p:nvPr/>
        </p:nvSpPr>
        <p:spPr>
          <a:xfrm>
            <a:off x="601133" y="1227666"/>
            <a:ext cx="405553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2" charset="0"/>
                <a:cs typeface="Arial" panose="020B0604020202020204" pitchFamily="34" charset="0"/>
              </a:rPr>
              <a:t>Non – SAP Applications :</a:t>
            </a:r>
          </a:p>
          <a:p>
            <a:pPr marL="324009" indent="-3240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Montserrat" panose="00000500000000000000" pitchFamily="2" charset="0"/>
                <a:cs typeface="Arial" panose="020B0604020202020204" pitchFamily="34" charset="0"/>
              </a:rPr>
              <a:t>Ticketing Apps (2023)</a:t>
            </a:r>
          </a:p>
          <a:p>
            <a:pPr marL="324009" indent="-3240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Montserrat" panose="00000500000000000000" pitchFamily="2" charset="0"/>
                <a:cs typeface="Arial" panose="020B0604020202020204" pitchFamily="34" charset="0"/>
              </a:rPr>
              <a:t>Move </a:t>
            </a:r>
            <a:r>
              <a:rPr lang="en-US" sz="1200" dirty="0" err="1">
                <a:latin typeface="Montserrat" panose="00000500000000000000" pitchFamily="2" charset="0"/>
                <a:cs typeface="Arial" panose="020B0604020202020204" pitchFamily="34" charset="0"/>
              </a:rPr>
              <a:t>Foxpro</a:t>
            </a:r>
            <a:r>
              <a:rPr lang="en-US" sz="1200" dirty="0">
                <a:latin typeface="Montserrat" panose="00000500000000000000" pitchFamily="2" charset="0"/>
                <a:cs typeface="Arial" panose="020B0604020202020204" pitchFamily="34" charset="0"/>
              </a:rPr>
              <a:t> to PHP / SAP (2023)</a:t>
            </a:r>
          </a:p>
          <a:p>
            <a:pPr marL="324009" indent="-3240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Montserrat" panose="00000500000000000000" pitchFamily="2" charset="0"/>
                <a:cs typeface="Arial" panose="020B0604020202020204" pitchFamily="34" charset="0"/>
              </a:rPr>
              <a:t>Revamp PHP Apps using latest PHP Technology (2024)</a:t>
            </a:r>
          </a:p>
          <a:p>
            <a:pPr marL="324009" indent="-3240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Montserrat" panose="00000500000000000000" pitchFamily="2" charset="0"/>
                <a:cs typeface="Arial" panose="020B0604020202020204" pitchFamily="34" charset="0"/>
              </a:rPr>
              <a:t>Lion Portal Apps (2024)</a:t>
            </a:r>
          </a:p>
          <a:p>
            <a:pPr marL="324009" indent="-3240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Montserrat" panose="00000500000000000000" pitchFamily="2" charset="0"/>
                <a:cs typeface="Arial" panose="020B0604020202020204" pitchFamily="34" charset="0"/>
              </a:rPr>
              <a:t>SSO Lion Wings Apps by NIK (2024)</a:t>
            </a:r>
          </a:p>
          <a:p>
            <a:pPr marL="324009" indent="-3240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Montserrat" panose="00000500000000000000" pitchFamily="2" charset="0"/>
                <a:cs typeface="Arial" panose="020B0604020202020204" pitchFamily="34" charset="0"/>
              </a:rPr>
              <a:t>Knowledge Base Documentation (2024)</a:t>
            </a:r>
          </a:p>
          <a:p>
            <a:pPr>
              <a:lnSpc>
                <a:spcPct val="150000"/>
              </a:lnSpc>
            </a:pPr>
            <a:endParaRPr lang="en-US" sz="1200" dirty="0">
              <a:latin typeface="Montserrat" panose="00000500000000000000" pitchFamily="2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2" charset="0"/>
                <a:cs typeface="Arial" panose="020B0604020202020204" pitchFamily="34" charset="0"/>
              </a:rPr>
              <a:t>Why need to upgrade </a:t>
            </a:r>
            <a:r>
              <a:rPr lang="en-US" sz="1200" dirty="0" err="1">
                <a:latin typeface="Montserrat" panose="00000500000000000000" pitchFamily="2" charset="0"/>
                <a:cs typeface="Arial" panose="020B0604020202020204" pitchFamily="34" charset="0"/>
              </a:rPr>
              <a:t>Foxpro</a:t>
            </a:r>
            <a:r>
              <a:rPr lang="en-US" sz="1200" dirty="0">
                <a:latin typeface="Montserrat" panose="00000500000000000000" pitchFamily="2" charset="0"/>
                <a:cs typeface="Arial" panose="020B0604020202020204" pitchFamily="34" charset="0"/>
              </a:rPr>
              <a:t> to PHP or SAP ?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200" dirty="0">
                <a:latin typeface="Montserrat" panose="00000500000000000000"/>
              </a:rPr>
              <a:t>The official support of VFP ended in 2015</a:t>
            </a:r>
            <a:endParaRPr lang="en-US" sz="1200" dirty="0">
              <a:latin typeface="Montserrat" panose="00000500000000000000" pitchFamily="2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400700-7B94-4670-B3EF-4687B37D9410}"/>
              </a:ext>
            </a:extLst>
          </p:cNvPr>
          <p:cNvSpPr txBox="1"/>
          <p:nvPr/>
        </p:nvSpPr>
        <p:spPr>
          <a:xfrm>
            <a:off x="5834148" y="1227666"/>
            <a:ext cx="4055533" cy="264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2" charset="0"/>
                <a:cs typeface="Arial" panose="020B0604020202020204" pitchFamily="34" charset="0"/>
              </a:rPr>
              <a:t>SAP Applications :</a:t>
            </a:r>
          </a:p>
          <a:p>
            <a:pPr marL="324009" indent="-3240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Montserrat" panose="00000500000000000000" pitchFamily="2" charset="0"/>
                <a:cs typeface="Arial" panose="020B0604020202020204" pitchFamily="34" charset="0"/>
              </a:rPr>
              <a:t>Rollout Plant Gresik (Q2-2023)</a:t>
            </a:r>
          </a:p>
          <a:p>
            <a:pPr marL="324009" indent="-3240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Montserrat" panose="00000500000000000000" pitchFamily="2" charset="0"/>
                <a:cs typeface="Arial" panose="020B0604020202020204" pitchFamily="34" charset="0"/>
              </a:rPr>
              <a:t>Knowledge Base Documentation (2024)</a:t>
            </a:r>
          </a:p>
          <a:p>
            <a:pPr marL="324009" indent="-3240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Montserrat" panose="00000500000000000000" pitchFamily="2" charset="0"/>
                <a:cs typeface="Arial" panose="020B0604020202020204" pitchFamily="34" charset="0"/>
              </a:rPr>
              <a:t>Digitalization for manual process to SAP (Z </a:t>
            </a:r>
            <a:r>
              <a:rPr lang="en-US" sz="1200" dirty="0" err="1">
                <a:latin typeface="Montserrat" panose="00000500000000000000" pitchFamily="2" charset="0"/>
                <a:cs typeface="Arial" panose="020B0604020202020204" pitchFamily="34" charset="0"/>
              </a:rPr>
              <a:t>Tcode</a:t>
            </a:r>
            <a:r>
              <a:rPr lang="en-US" sz="1200" dirty="0">
                <a:latin typeface="Montserrat" panose="00000500000000000000" pitchFamily="2" charset="0"/>
                <a:cs typeface="Arial" panose="020B0604020202020204" pitchFamily="34" charset="0"/>
              </a:rPr>
              <a:t>) (Continuous Improvement), example :</a:t>
            </a:r>
          </a:p>
          <a:p>
            <a:pPr marL="781209" lvl="1" indent="-3240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Montserrat" panose="00000500000000000000" pitchFamily="2" charset="0"/>
                <a:cs typeface="Arial" panose="020B0604020202020204" pitchFamily="34" charset="0"/>
              </a:rPr>
              <a:t>Form PIB</a:t>
            </a:r>
          </a:p>
          <a:p>
            <a:pPr marL="781209" lvl="1" indent="-3240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Montserrat" panose="00000500000000000000" pitchFamily="2" charset="0"/>
                <a:cs typeface="Arial" panose="020B0604020202020204" pitchFamily="34" charset="0"/>
              </a:rPr>
              <a:t>Manual Proforma Invoice</a:t>
            </a:r>
          </a:p>
          <a:p>
            <a:pPr marL="781209" lvl="1" indent="-3240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Montserrat" panose="00000500000000000000" pitchFamily="2" charset="0"/>
                <a:cs typeface="Arial" panose="020B0604020202020204" pitchFamily="34" charset="0"/>
              </a:rPr>
              <a:t>Mapping Customer Material Wings Surya &amp; Lion</a:t>
            </a:r>
          </a:p>
          <a:p>
            <a:pPr marL="781209" lvl="1" indent="-3240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Montserrat" panose="00000500000000000000" pitchFamily="2" charset="0"/>
                <a:cs typeface="Arial" panose="020B0604020202020204" pitchFamily="34" charset="0"/>
              </a:rPr>
              <a:t>Mapping Customer Material Lion Group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DCE6D-97F0-4DB2-9A9A-5C3CA48F26A3}"/>
              </a:ext>
            </a:extLst>
          </p:cNvPr>
          <p:cNvSpPr txBox="1"/>
          <p:nvPr/>
        </p:nvSpPr>
        <p:spPr>
          <a:xfrm>
            <a:off x="3403603" y="5041767"/>
            <a:ext cx="4055533" cy="126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2" charset="0"/>
                <a:cs typeface="Arial" panose="020B0604020202020204" pitchFamily="34" charset="0"/>
              </a:rPr>
              <a:t>Applications Policy :</a:t>
            </a:r>
          </a:p>
          <a:p>
            <a:pPr marL="324009" indent="-3240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Montserrat" panose="00000500000000000000" pitchFamily="2" charset="0"/>
                <a:cs typeface="Arial" panose="020B0604020202020204" pitchFamily="34" charset="0"/>
              </a:rPr>
              <a:t>Development standardization (Q1-2023)</a:t>
            </a:r>
          </a:p>
          <a:p>
            <a:pPr marL="324009" indent="-3240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Montserrat" panose="00000500000000000000" pitchFamily="2" charset="0"/>
                <a:cs typeface="Arial" panose="020B0604020202020204" pitchFamily="34" charset="0"/>
              </a:rPr>
              <a:t>Change Request standardization (Q1-2023)</a:t>
            </a:r>
          </a:p>
          <a:p>
            <a:pPr marL="324009" indent="-3240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Montserrat" panose="00000500000000000000" pitchFamily="2" charset="0"/>
                <a:cs typeface="Arial" panose="020B0604020202020204" pitchFamily="34" charset="0"/>
              </a:rPr>
              <a:t>Technology standardization (Q1-2023)</a:t>
            </a:r>
          </a:p>
        </p:txBody>
      </p:sp>
    </p:spTree>
    <p:extLst>
      <p:ext uri="{BB962C8B-B14F-4D97-AF65-F5344CB8AC3E}">
        <p14:creationId xmlns:p14="http://schemas.microsoft.com/office/powerpoint/2010/main" val="4069558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82307-A6B5-42F7-BDD9-9E0D61CF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273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ontserrat" panose="00000500000000000000"/>
              </a:rPr>
              <a:t>2023 Objective Key Progress :</a:t>
            </a:r>
            <a:endParaRPr lang="en-ID" sz="3200" dirty="0">
              <a:latin typeface="Montserrat" panose="0000050000000000000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70D670-6EFF-4C9C-82C4-DD8F54B65711}"/>
              </a:ext>
            </a:extLst>
          </p:cNvPr>
          <p:cNvSpPr txBox="1"/>
          <p:nvPr/>
        </p:nvSpPr>
        <p:spPr>
          <a:xfrm>
            <a:off x="601133" y="1227666"/>
            <a:ext cx="5324339" cy="375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2" charset="0"/>
                <a:cs typeface="Arial" panose="020B0604020202020204" pitchFamily="34" charset="0"/>
              </a:rPr>
              <a:t>Non – SAP Applications :</a:t>
            </a:r>
          </a:p>
          <a:p>
            <a:pPr marL="324009" indent="-3240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Ticketing Apps (2023) =&gt; Q4 For Phase 1 (Internal IT Used)</a:t>
            </a:r>
          </a:p>
          <a:p>
            <a:pPr marL="324009" indent="-3240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B0F0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Move </a:t>
            </a:r>
            <a:r>
              <a:rPr lang="en-US" sz="1200" dirty="0" err="1">
                <a:solidFill>
                  <a:srgbClr val="00B0F0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Foxpro</a:t>
            </a:r>
            <a:r>
              <a:rPr lang="en-US" sz="1200" dirty="0">
                <a:solidFill>
                  <a:srgbClr val="00B0F0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 to PHP / SAP (2023) =&gt; 35.29 % (6/17 items)</a:t>
            </a:r>
          </a:p>
          <a:p>
            <a:pPr marL="324009" indent="-3240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B0F0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Revamp PHP Apps using latest PHP Technology (2024) =&gt; 8.33 % (1/12 items)</a:t>
            </a:r>
          </a:p>
          <a:p>
            <a:pPr marL="324009" indent="-3240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B0F0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Lion Portal Apps (2024)  =&gt; 10% (3/30 items estimated)</a:t>
            </a:r>
          </a:p>
          <a:p>
            <a:pPr marL="324009" indent="-3240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B0F0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SSO Lion Wings Apps by NIK (2024) =&gt; All web apps will be merged to Lion Portal using one database user login by NIK</a:t>
            </a:r>
          </a:p>
          <a:p>
            <a:pPr marL="324009" indent="-3240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Knowledge Base Documentation (2024) =&gt; Documenting source code changes on GitHub</a:t>
            </a:r>
          </a:p>
          <a:p>
            <a:pPr marL="324009" indent="-3240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accent2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Ruang</a:t>
            </a:r>
            <a:r>
              <a:rPr lang="en-US" sz="1200" dirty="0">
                <a:solidFill>
                  <a:schemeClr val="accent2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 Meeting =&gt; Q4 (New)</a:t>
            </a:r>
          </a:p>
          <a:p>
            <a:pPr marL="324009" indent="-3240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accent2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Perkas</a:t>
            </a:r>
            <a:r>
              <a:rPr lang="en-US" sz="1200" dirty="0">
                <a:solidFill>
                  <a:schemeClr val="accent2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 Gresik =&gt; Q4 (New)</a:t>
            </a:r>
          </a:p>
          <a:p>
            <a:pPr marL="324009" indent="-3240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Print </a:t>
            </a:r>
            <a:r>
              <a:rPr lang="en-US" sz="1200" dirty="0" err="1">
                <a:solidFill>
                  <a:schemeClr val="accent2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Kwitansi</a:t>
            </a:r>
            <a:r>
              <a:rPr lang="en-US" sz="1200" dirty="0">
                <a:solidFill>
                  <a:schemeClr val="accent2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 =&gt; Q4 (New)</a:t>
            </a:r>
          </a:p>
          <a:p>
            <a:pPr marL="324009" indent="-3240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Employee Self Attendance =&gt; Q4 (New)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400700-7B94-4670-B3EF-4687B37D9410}"/>
              </a:ext>
            </a:extLst>
          </p:cNvPr>
          <p:cNvSpPr txBox="1"/>
          <p:nvPr/>
        </p:nvSpPr>
        <p:spPr>
          <a:xfrm>
            <a:off x="5834137" y="1227666"/>
            <a:ext cx="4055533" cy="292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2" charset="0"/>
                <a:cs typeface="Arial" panose="020B0604020202020204" pitchFamily="34" charset="0"/>
              </a:rPr>
              <a:t>SAP Applications :</a:t>
            </a:r>
          </a:p>
          <a:p>
            <a:pPr marL="324009" indent="-3240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Rollout Plant Gresik (Q2-2023)  =&gt; Q3</a:t>
            </a:r>
          </a:p>
          <a:p>
            <a:pPr marL="324009" indent="-3240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Knowledge Base Documentation (2024) =&gt; Documenting Functional Specification on google sheet</a:t>
            </a:r>
          </a:p>
          <a:p>
            <a:pPr marL="324009" indent="-3240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Digitalization for manual process to SAP (Z </a:t>
            </a:r>
            <a:r>
              <a:rPr lang="en-US" sz="1200" dirty="0" err="1">
                <a:solidFill>
                  <a:schemeClr val="accent2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Tcode</a:t>
            </a:r>
            <a:r>
              <a:rPr lang="en-US" sz="1200" dirty="0">
                <a:solidFill>
                  <a:schemeClr val="accent2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) (Continuous Improvement), example :</a:t>
            </a:r>
          </a:p>
          <a:p>
            <a:pPr marL="781209" lvl="1" indent="-3240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Form PIB</a:t>
            </a:r>
          </a:p>
          <a:p>
            <a:pPr marL="781209" lvl="1" indent="-3240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Manual Proforma Invoice</a:t>
            </a:r>
          </a:p>
          <a:p>
            <a:pPr marL="781209" lvl="1" indent="-3240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Mapping Customer Material Wings Surya &amp; Lion</a:t>
            </a:r>
          </a:p>
          <a:p>
            <a:pPr marL="781209" lvl="1" indent="-3240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Mapping Customer Material Lion Group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DCE6D-97F0-4DB2-9A9A-5C3CA48F26A3}"/>
              </a:ext>
            </a:extLst>
          </p:cNvPr>
          <p:cNvSpPr txBox="1"/>
          <p:nvPr/>
        </p:nvSpPr>
        <p:spPr>
          <a:xfrm>
            <a:off x="3403603" y="5041767"/>
            <a:ext cx="4055533" cy="126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2" charset="0"/>
                <a:cs typeface="Arial" panose="020B0604020202020204" pitchFamily="34" charset="0"/>
              </a:rPr>
              <a:t>Applications Policy :</a:t>
            </a:r>
          </a:p>
          <a:p>
            <a:pPr marL="324009" indent="-3240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Development standardization (Q1-2023) =&gt; Q3</a:t>
            </a:r>
          </a:p>
          <a:p>
            <a:pPr marL="324009" indent="-3240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Change Request standardization (Q1-2023) =&gt; Q3</a:t>
            </a:r>
          </a:p>
          <a:p>
            <a:pPr marL="324009" indent="-3240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Technology standardization (Q1-2023) =&gt; Q3</a:t>
            </a:r>
          </a:p>
        </p:txBody>
      </p:sp>
    </p:spTree>
    <p:extLst>
      <p:ext uri="{BB962C8B-B14F-4D97-AF65-F5344CB8AC3E}">
        <p14:creationId xmlns:p14="http://schemas.microsoft.com/office/powerpoint/2010/main" val="4174101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82307-A6B5-42F7-BDD9-9E0D61CF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273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ontserrat" panose="00000500000000000000"/>
              </a:rPr>
              <a:t>2024 Objective Key :</a:t>
            </a:r>
            <a:endParaRPr lang="en-ID" sz="3200" dirty="0">
              <a:latin typeface="Montserrat" panose="0000050000000000000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70D670-6EFF-4C9C-82C4-DD8F54B65711}"/>
              </a:ext>
            </a:extLst>
          </p:cNvPr>
          <p:cNvSpPr txBox="1"/>
          <p:nvPr/>
        </p:nvSpPr>
        <p:spPr>
          <a:xfrm>
            <a:off x="677333" y="1227666"/>
            <a:ext cx="8910420" cy="4311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2" charset="0"/>
                <a:cs typeface="Arial" panose="020B0604020202020204" pitchFamily="34" charset="0"/>
              </a:rPr>
              <a:t>Non – SAP Applications :</a:t>
            </a:r>
          </a:p>
          <a:p>
            <a:pPr marL="324009" indent="-3240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Montserrat" panose="00000500000000000000" pitchFamily="2" charset="0"/>
                <a:cs typeface="Arial" panose="020B0604020202020204" pitchFamily="34" charset="0"/>
              </a:rPr>
              <a:t>Cont.  Move </a:t>
            </a:r>
            <a:r>
              <a:rPr lang="en-US" sz="1200" dirty="0" err="1">
                <a:latin typeface="Montserrat" panose="00000500000000000000" pitchFamily="2" charset="0"/>
                <a:cs typeface="Arial" panose="020B0604020202020204" pitchFamily="34" charset="0"/>
              </a:rPr>
              <a:t>Foxpro</a:t>
            </a:r>
            <a:r>
              <a:rPr lang="en-US" sz="1200" dirty="0">
                <a:latin typeface="Montserrat" panose="00000500000000000000" pitchFamily="2" charset="0"/>
                <a:cs typeface="Arial" panose="020B0604020202020204" pitchFamily="34" charset="0"/>
              </a:rPr>
              <a:t> to PHP / SAP (2025)</a:t>
            </a:r>
          </a:p>
          <a:p>
            <a:pPr marL="324009" indent="-3240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Montserrat" panose="00000500000000000000" pitchFamily="2" charset="0"/>
                <a:cs typeface="Arial" panose="020B0604020202020204" pitchFamily="34" charset="0"/>
              </a:rPr>
              <a:t>Cont. Helpdesk IT Ticketing Phase 2 : Deploy to all users (2024)</a:t>
            </a:r>
          </a:p>
          <a:p>
            <a:pPr marL="324009" indent="-3240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Montserrat" panose="00000500000000000000" pitchFamily="2" charset="0"/>
                <a:cs typeface="Arial" panose="020B0604020202020204" pitchFamily="34" charset="0"/>
              </a:rPr>
              <a:t>Cont. Revamp PHP Apps using latest PHP Technology (2025)</a:t>
            </a:r>
          </a:p>
          <a:p>
            <a:pPr marL="324009" indent="-3240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Montserrat" panose="00000500000000000000" pitchFamily="2" charset="0"/>
                <a:cs typeface="Arial" panose="020B0604020202020204" pitchFamily="34" charset="0"/>
              </a:rPr>
              <a:t>Move Payroll </a:t>
            </a:r>
            <a:r>
              <a:rPr lang="en-US" sz="1200" dirty="0" err="1">
                <a:latin typeface="Montserrat" panose="00000500000000000000" pitchFamily="2" charset="0"/>
                <a:cs typeface="Arial" panose="020B0604020202020204" pitchFamily="34" charset="0"/>
              </a:rPr>
              <a:t>Cakung</a:t>
            </a:r>
            <a:r>
              <a:rPr lang="en-US" sz="1200" dirty="0">
                <a:latin typeface="Montserrat" panose="00000500000000000000" pitchFamily="2" charset="0"/>
                <a:cs typeface="Arial" panose="020B0604020202020204" pitchFamily="34" charset="0"/>
              </a:rPr>
              <a:t> (Old PERKAS) to New PERKAS (2025)</a:t>
            </a:r>
          </a:p>
          <a:p>
            <a:pPr marL="324009" indent="-3240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Montserrat" panose="00000500000000000000" pitchFamily="2" charset="0"/>
                <a:cs typeface="Arial" panose="020B0604020202020204" pitchFamily="34" charset="0"/>
              </a:rPr>
              <a:t>Revamp JS Native to React JS (2024)</a:t>
            </a:r>
          </a:p>
          <a:p>
            <a:pPr marL="324009" indent="-3240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Montserrat" panose="00000500000000000000" pitchFamily="2" charset="0"/>
                <a:cs typeface="Arial" panose="020B0604020202020204" pitchFamily="34" charset="0"/>
              </a:rPr>
              <a:t>Lion Portal Go Public (2024)</a:t>
            </a:r>
          </a:p>
          <a:p>
            <a:pPr marL="781209" lvl="1" indent="-3240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Montserrat" panose="00000500000000000000" pitchFamily="2" charset="0"/>
                <a:cs typeface="Arial" panose="020B0604020202020204" pitchFamily="34" charset="0"/>
              </a:rPr>
              <a:t>Need to prepare for Password Protection ( forgot password, change password, reset password), will using MD52 Hashing</a:t>
            </a:r>
          </a:p>
          <a:p>
            <a:pPr marL="781209" lvl="1" indent="-3240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Montserrat" panose="00000500000000000000" pitchFamily="2" charset="0"/>
                <a:cs typeface="Arial" panose="020B0604020202020204" pitchFamily="34" charset="0"/>
              </a:rPr>
              <a:t>Need to prepare for SQL Injection (URL Masking)</a:t>
            </a:r>
          </a:p>
          <a:p>
            <a:pPr marL="781209" lvl="1" indent="-3240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Montserrat" panose="00000500000000000000" pitchFamily="2" charset="0"/>
                <a:cs typeface="Arial" panose="020B0604020202020204" pitchFamily="34" charset="0"/>
              </a:rPr>
              <a:t>Need to prepare for Spamming (Google Captcha), will implement google captcha v4</a:t>
            </a:r>
          </a:p>
          <a:p>
            <a:pPr marL="781209" lvl="1" indent="-3240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Montserrat" panose="00000500000000000000" pitchFamily="2" charset="0"/>
                <a:cs typeface="Arial" panose="020B0604020202020204" pitchFamily="34" charset="0"/>
              </a:rPr>
              <a:t>Have 2 options :</a:t>
            </a:r>
          </a:p>
          <a:p>
            <a:pPr marL="1238409" lvl="2" indent="-3240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Montserrat" panose="00000500000000000000" pitchFamily="2" charset="0"/>
                <a:cs typeface="Arial" panose="020B0604020202020204" pitchFamily="34" charset="0"/>
              </a:rPr>
              <a:t>Build other DMZ for Lion Portal, separate network</a:t>
            </a:r>
          </a:p>
          <a:p>
            <a:pPr marL="1695609" lvl="3" indent="-3240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Montserrat" panose="00000500000000000000" pitchFamily="2" charset="0"/>
                <a:cs typeface="Arial" panose="020B0604020202020204" pitchFamily="34" charset="0"/>
              </a:rPr>
              <a:t>Use Dewa web to route to our public </a:t>
            </a:r>
            <a:r>
              <a:rPr lang="en-US" sz="1200" dirty="0" err="1">
                <a:latin typeface="Montserrat" panose="00000500000000000000" pitchFamily="2" charset="0"/>
                <a:cs typeface="Arial" panose="020B0604020202020204" pitchFamily="34" charset="0"/>
              </a:rPr>
              <a:t>ip</a:t>
            </a:r>
            <a:r>
              <a:rPr lang="en-US" sz="1200" dirty="0">
                <a:latin typeface="Montserrat" panose="00000500000000000000" pitchFamily="2" charset="0"/>
                <a:cs typeface="Arial" panose="020B0604020202020204" pitchFamily="34" charset="0"/>
              </a:rPr>
              <a:t> (firewall)</a:t>
            </a:r>
          </a:p>
          <a:p>
            <a:pPr marL="1238409" lvl="2" indent="-3240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Montserrat" panose="00000500000000000000" pitchFamily="2" charset="0"/>
                <a:cs typeface="Arial" panose="020B0604020202020204" pitchFamily="34" charset="0"/>
              </a:rPr>
              <a:t>Host to Dewa Web</a:t>
            </a:r>
          </a:p>
          <a:p>
            <a:pPr marL="1238409" lvl="2" indent="-324009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475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82307-A6B5-42F7-BDD9-9E0D61CF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273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ontserrat" panose="00000500000000000000"/>
              </a:rPr>
              <a:t>Application Architecture</a:t>
            </a:r>
            <a:endParaRPr lang="en-ID" sz="3200" dirty="0">
              <a:latin typeface="Montserrat" panose="0000050000000000000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B9B509-926E-478E-9232-9DCE66207111}"/>
              </a:ext>
            </a:extLst>
          </p:cNvPr>
          <p:cNvSpPr txBox="1"/>
          <p:nvPr/>
        </p:nvSpPr>
        <p:spPr>
          <a:xfrm>
            <a:off x="677333" y="1227666"/>
            <a:ext cx="8910420" cy="89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4009" indent="-3240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Montserrat" panose="00000500000000000000" pitchFamily="2" charset="0"/>
                <a:cs typeface="Arial" panose="020B0604020202020204" pitchFamily="34" charset="0"/>
              </a:rPr>
              <a:t>Migrate existing architecture from multi server standalone to centralized server (2024), benefit :</a:t>
            </a:r>
          </a:p>
          <a:p>
            <a:pPr marL="781209" lvl="1" indent="-3240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Montserrat" panose="00000500000000000000" pitchFamily="2" charset="0"/>
                <a:cs typeface="Arial" panose="020B0604020202020204" pitchFamily="34" charset="0"/>
              </a:rPr>
              <a:t>Easy to manage &amp; maintain (Backup &amp; Recovery, DRC Plan, Performance &amp; Scalability, Replication, Load Balancing, </a:t>
            </a:r>
            <a:r>
              <a:rPr lang="en-US" sz="1200" dirty="0" err="1">
                <a:latin typeface="Montserrat" panose="00000500000000000000" pitchFamily="2" charset="0"/>
                <a:cs typeface="Arial" panose="020B0604020202020204" pitchFamily="34" charset="0"/>
              </a:rPr>
              <a:t>etc</a:t>
            </a:r>
            <a:r>
              <a:rPr lang="en-US" sz="1200" dirty="0">
                <a:latin typeface="Montserrat" panose="00000500000000000000" pitchFamily="2" charset="0"/>
                <a:cs typeface="Arial" panose="020B0604020202020204" pitchFamily="34" charset="0"/>
              </a:rPr>
              <a:t>)</a:t>
            </a:r>
          </a:p>
          <a:p>
            <a:pPr marL="781209" lvl="1" indent="-32400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Montserrat" panose="00000500000000000000" pitchFamily="2" charset="0"/>
                <a:cs typeface="Arial" panose="020B0604020202020204" pitchFamily="34" charset="0"/>
              </a:rPr>
              <a:t>Reduce the VMs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C19BC7-E74D-4783-BCAA-58CCBD6A5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284" y="2428875"/>
            <a:ext cx="7248509" cy="428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74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624EC-110B-4A6B-9607-4FD52F73C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– Thank You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BDEFB-DC33-4254-A366-8726A4E522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14397402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559FD690F53444A28AF4EE1DF0F5A5" ma:contentTypeVersion="11" ma:contentTypeDescription="Create a new document." ma:contentTypeScope="" ma:versionID="a7f27a27cd32d41786d13af0d6b1ce1a">
  <xsd:schema xmlns:xsd="http://www.w3.org/2001/XMLSchema" xmlns:xs="http://www.w3.org/2001/XMLSchema" xmlns:p="http://schemas.microsoft.com/office/2006/metadata/properties" xmlns:ns3="8772f1f5-a1b8-43b7-b95a-e444611ebf2d" targetNamespace="http://schemas.microsoft.com/office/2006/metadata/properties" ma:root="true" ma:fieldsID="8e41105ed934bb5197520529eb7aa465" ns3:_="">
    <xsd:import namespace="8772f1f5-a1b8-43b7-b95a-e444611ebf2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72f1f5-a1b8-43b7-b95a-e444611ebf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CAC182-F412-4DD2-98B5-73E285D59C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72f1f5-a1b8-43b7-b95a-e444611ebf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46AB79-A472-46E9-AA27-AB42002800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AEA202-9CC1-43E1-8778-BD6D5523F1C3}">
  <ds:schemaRefs>
    <ds:schemaRef ds:uri="http://purl.org/dc/terms/"/>
    <ds:schemaRef ds:uri="http://purl.org/dc/elements/1.1/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8772f1f5-a1b8-43b7-b95a-e444611ebf2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3003</TotalTime>
  <Words>567</Words>
  <Application>Microsoft Office PowerPoint</Application>
  <PresentationFormat>Widescreen</PresentationFormat>
  <Paragraphs>70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Montserrat</vt:lpstr>
      <vt:lpstr>Trebuchet MS</vt:lpstr>
      <vt:lpstr>Wingdings 3</vt:lpstr>
      <vt:lpstr>Facet</vt:lpstr>
      <vt:lpstr>PT Lion Wings</vt:lpstr>
      <vt:lpstr>2023 Objective Key :</vt:lpstr>
      <vt:lpstr>2023 Objective Key Progress :</vt:lpstr>
      <vt:lpstr>2024 Objective Key :</vt:lpstr>
      <vt:lpstr>Application Architecture</vt:lpstr>
      <vt:lpstr>End –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 Lion Wings</dc:title>
  <dc:creator>user</dc:creator>
  <cp:lastModifiedBy>user</cp:lastModifiedBy>
  <cp:revision>112</cp:revision>
  <dcterms:created xsi:type="dcterms:W3CDTF">2022-06-24T08:03:31Z</dcterms:created>
  <dcterms:modified xsi:type="dcterms:W3CDTF">2023-11-27T09:33:17Z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0x01010063559FD690F53444A28AF4EE1DF0F5A5</vt:lpwstr>
  </property>
</Properties>
</file>