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3D167-A0BC-4FEE-B379-B1A14DFBB463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1D13D-A016-4C92-ABBB-9C9BCFAD71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73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D13D-A016-4C92-ABBB-9C9BCFAD71D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61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D13D-A016-4C92-ABBB-9C9BCFAD71D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61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D13D-A016-4C92-ABBB-9C9BCFAD71D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612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1D13D-A016-4C92-ABBB-9C9BCFAD71D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25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56A7-8DAE-42A6-A5F2-A7827EDAA5CA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3F17-533C-4C0A-9C7A-61DFFB6CD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74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56A7-8DAE-42A6-A5F2-A7827EDAA5CA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3F17-533C-4C0A-9C7A-61DFFB6CD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9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56A7-8DAE-42A6-A5F2-A7827EDAA5CA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3F17-533C-4C0A-9C7A-61DFFB6CD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30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56A7-8DAE-42A6-A5F2-A7827EDAA5CA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3F17-533C-4C0A-9C7A-61DFFB6CD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07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56A7-8DAE-42A6-A5F2-A7827EDAA5CA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3F17-533C-4C0A-9C7A-61DFFB6CD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78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56A7-8DAE-42A6-A5F2-A7827EDAA5CA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3F17-533C-4C0A-9C7A-61DFFB6CD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32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56A7-8DAE-42A6-A5F2-A7827EDAA5CA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3F17-533C-4C0A-9C7A-61DFFB6CD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56A7-8DAE-42A6-A5F2-A7827EDAA5CA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3F17-533C-4C0A-9C7A-61DFFB6CD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56A7-8DAE-42A6-A5F2-A7827EDAA5CA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3F17-533C-4C0A-9C7A-61DFFB6CD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2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56A7-8DAE-42A6-A5F2-A7827EDAA5CA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3F17-533C-4C0A-9C7A-61DFFB6CD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00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56A7-8DAE-42A6-A5F2-A7827EDAA5CA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3F17-533C-4C0A-9C7A-61DFFB6CD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18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D56A7-8DAE-42A6-A5F2-A7827EDAA5CA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3F17-533C-4C0A-9C7A-61DFFB6CD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92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5516" y="88353"/>
            <a:ext cx="8784976" cy="15480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316416" y="422712"/>
            <a:ext cx="504056" cy="4860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7668344" y="404664"/>
            <a:ext cx="504056" cy="4860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395536" y="152726"/>
            <a:ext cx="2520280" cy="13320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131840" y="476672"/>
            <a:ext cx="4320480" cy="477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79512" y="1700808"/>
            <a:ext cx="8784976" cy="5760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195736" y="1700808"/>
            <a:ext cx="0" cy="5760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572000" y="1628800"/>
            <a:ext cx="0" cy="5760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804248" y="1700808"/>
            <a:ext cx="0" cy="5760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683568" y="2348880"/>
            <a:ext cx="7884876" cy="1728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44907" y="4149080"/>
            <a:ext cx="2770909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203848" y="4149080"/>
            <a:ext cx="2808312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228184" y="4149080"/>
            <a:ext cx="2736304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5085184"/>
            <a:ext cx="8424936" cy="792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5949280"/>
            <a:ext cx="8424936" cy="792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40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5516" y="88353"/>
            <a:ext cx="8784976" cy="15480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316416" y="422712"/>
            <a:ext cx="504056" cy="4860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7668344" y="404664"/>
            <a:ext cx="504056" cy="4860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395536" y="152726"/>
            <a:ext cx="2520280" cy="13320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131840" y="476672"/>
            <a:ext cx="4320480" cy="477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79512" y="1700808"/>
            <a:ext cx="8784976" cy="5760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195736" y="1700808"/>
            <a:ext cx="0" cy="5760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572000" y="1700808"/>
            <a:ext cx="0" cy="5760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804248" y="1700808"/>
            <a:ext cx="0" cy="5760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4608004" y="1700808"/>
            <a:ext cx="2196244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87524" y="2492896"/>
            <a:ext cx="2736304" cy="33123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11560" y="2564904"/>
            <a:ext cx="2088232" cy="1260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67544" y="3933056"/>
            <a:ext cx="244827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55576" y="5301208"/>
            <a:ext cx="1728192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917594" y="4653136"/>
            <a:ext cx="342038" cy="4050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069722" y="4653136"/>
            <a:ext cx="342038" cy="4050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Processo alternativo 27"/>
          <p:cNvSpPr/>
          <p:nvPr/>
        </p:nvSpPr>
        <p:spPr>
          <a:xfrm>
            <a:off x="683568" y="4581128"/>
            <a:ext cx="1872208" cy="57606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3491880" y="2564904"/>
            <a:ext cx="2088232" cy="1260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3635896" y="5301208"/>
            <a:ext cx="1728192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797914" y="4653136"/>
            <a:ext cx="342038" cy="4050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950042" y="4653136"/>
            <a:ext cx="342038" cy="4050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luxograma: Processo alternativo 32"/>
          <p:cNvSpPr/>
          <p:nvPr/>
        </p:nvSpPr>
        <p:spPr>
          <a:xfrm>
            <a:off x="3563888" y="4581128"/>
            <a:ext cx="1872208" cy="57606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6588224" y="2564904"/>
            <a:ext cx="2088232" cy="1260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732240" y="5301208"/>
            <a:ext cx="1728192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6894258" y="4653136"/>
            <a:ext cx="342038" cy="4050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8046386" y="4653136"/>
            <a:ext cx="342038" cy="4050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luxograma: Processo alternativo 37"/>
          <p:cNvSpPr/>
          <p:nvPr/>
        </p:nvSpPr>
        <p:spPr>
          <a:xfrm>
            <a:off x="6660232" y="4581128"/>
            <a:ext cx="1872208" cy="57606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3203848" y="2492896"/>
            <a:ext cx="2736304" cy="3312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156176" y="2492896"/>
            <a:ext cx="2736304" cy="3312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3347864" y="3933056"/>
            <a:ext cx="244827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300192" y="3933056"/>
            <a:ext cx="244827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72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5516" y="88353"/>
            <a:ext cx="8784976" cy="15480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95536" y="152726"/>
            <a:ext cx="2520280" cy="13320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316416" y="422712"/>
            <a:ext cx="504056" cy="4860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7668344" y="404664"/>
            <a:ext cx="504056" cy="4860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131840" y="476672"/>
            <a:ext cx="4320480" cy="477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79512" y="1700808"/>
            <a:ext cx="8784976" cy="5760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195736" y="1700808"/>
            <a:ext cx="0" cy="5760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572000" y="1700808"/>
            <a:ext cx="0" cy="5760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804248" y="1700808"/>
            <a:ext cx="0" cy="5760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4608004" y="1700808"/>
            <a:ext cx="2196244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87524" y="2492896"/>
            <a:ext cx="2736304" cy="33123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11560" y="2564904"/>
            <a:ext cx="2088232" cy="1260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67544" y="3933056"/>
            <a:ext cx="244827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55576" y="5301208"/>
            <a:ext cx="1728192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917594" y="4653136"/>
            <a:ext cx="342038" cy="4050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069722" y="4653136"/>
            <a:ext cx="342038" cy="4050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Processo alternativo 27"/>
          <p:cNvSpPr/>
          <p:nvPr/>
        </p:nvSpPr>
        <p:spPr>
          <a:xfrm>
            <a:off x="683568" y="4581128"/>
            <a:ext cx="1872208" cy="57606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3491880" y="2564904"/>
            <a:ext cx="2088232" cy="1260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3635896" y="5301208"/>
            <a:ext cx="1728192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797914" y="4653136"/>
            <a:ext cx="342038" cy="4050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950042" y="4653136"/>
            <a:ext cx="342038" cy="4050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luxograma: Processo alternativo 32"/>
          <p:cNvSpPr/>
          <p:nvPr/>
        </p:nvSpPr>
        <p:spPr>
          <a:xfrm>
            <a:off x="3563888" y="4581128"/>
            <a:ext cx="1872208" cy="57606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6588224" y="2564904"/>
            <a:ext cx="2088232" cy="1260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732240" y="5301208"/>
            <a:ext cx="1728192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6894258" y="4653136"/>
            <a:ext cx="342038" cy="4050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8046386" y="4653136"/>
            <a:ext cx="342038" cy="4050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luxograma: Processo alternativo 37"/>
          <p:cNvSpPr/>
          <p:nvPr/>
        </p:nvSpPr>
        <p:spPr>
          <a:xfrm>
            <a:off x="6660232" y="4581128"/>
            <a:ext cx="1872208" cy="57606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3203848" y="2492896"/>
            <a:ext cx="2736304" cy="3312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156176" y="2492896"/>
            <a:ext cx="2736304" cy="3312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3347864" y="3933056"/>
            <a:ext cx="244827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300192" y="3933056"/>
            <a:ext cx="244827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755576" y="1196752"/>
            <a:ext cx="7704856" cy="3861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547664" y="1412776"/>
            <a:ext cx="6048672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664677" y="2003973"/>
            <a:ext cx="2259251" cy="19442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161656" y="2872438"/>
            <a:ext cx="698376" cy="268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5220072" y="2492896"/>
            <a:ext cx="1656184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7113984" y="2872439"/>
            <a:ext cx="698376" cy="268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1475656" y="4221088"/>
            <a:ext cx="2880320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5004048" y="4221088"/>
            <a:ext cx="2880320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5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2987824" y="116632"/>
            <a:ext cx="3024336" cy="158417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04" y="1844824"/>
            <a:ext cx="8928992" cy="27363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07504" y="1844824"/>
            <a:ext cx="417646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283968" y="1844824"/>
            <a:ext cx="158417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68144" y="1844824"/>
            <a:ext cx="158417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452320" y="1844824"/>
            <a:ext cx="158417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07504" y="2564904"/>
            <a:ext cx="892899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283968" y="2564904"/>
            <a:ext cx="1584176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868144" y="2564904"/>
            <a:ext cx="1584176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452320" y="2564904"/>
            <a:ext cx="1584176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51520" y="2708920"/>
            <a:ext cx="936104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51520" y="3717032"/>
            <a:ext cx="936104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948264" y="2894161"/>
            <a:ext cx="236795" cy="318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Processo alternativo 18"/>
          <p:cNvSpPr/>
          <p:nvPr/>
        </p:nvSpPr>
        <p:spPr>
          <a:xfrm>
            <a:off x="6032931" y="2831558"/>
            <a:ext cx="1296144" cy="45342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6948264" y="3947276"/>
            <a:ext cx="236795" cy="318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Processo alternativo 21"/>
          <p:cNvSpPr/>
          <p:nvPr/>
        </p:nvSpPr>
        <p:spPr>
          <a:xfrm>
            <a:off x="6032931" y="3911678"/>
            <a:ext cx="1296144" cy="45342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6207413" y="2894161"/>
            <a:ext cx="236795" cy="318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6207413" y="3933056"/>
            <a:ext cx="236795" cy="318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436096" y="4653136"/>
            <a:ext cx="2808312" cy="158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6" idx="0"/>
            <a:endCxn id="6" idx="2"/>
          </p:cNvCxnSpPr>
          <p:nvPr/>
        </p:nvCxnSpPr>
        <p:spPr>
          <a:xfrm>
            <a:off x="6840252" y="4653136"/>
            <a:ext cx="0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436096" y="5157192"/>
            <a:ext cx="2808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436096" y="5661248"/>
            <a:ext cx="2808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ângulo de cantos arredondados 31"/>
          <p:cNvSpPr/>
          <p:nvPr/>
        </p:nvSpPr>
        <p:spPr>
          <a:xfrm>
            <a:off x="5868144" y="6381328"/>
            <a:ext cx="2016224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3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2627784" y="72008"/>
            <a:ext cx="2808312" cy="119675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11560" y="1412776"/>
            <a:ext cx="5688632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516216" y="1412776"/>
            <a:ext cx="1944216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95536" y="1988840"/>
            <a:ext cx="2520280" cy="3528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47864" y="1988840"/>
            <a:ext cx="2520280" cy="3528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300192" y="1988840"/>
            <a:ext cx="2520280" cy="40324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95536" y="5733256"/>
            <a:ext cx="5544616" cy="936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732240" y="6201308"/>
            <a:ext cx="1872208" cy="4680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22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927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</Words>
  <Application>Microsoft Office PowerPoint</Application>
  <PresentationFormat>Apresentação na tela (4:3)</PresentationFormat>
  <Paragraphs>4</Paragraphs>
  <Slides>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</dc:creator>
  <cp:lastModifiedBy>wagner</cp:lastModifiedBy>
  <cp:revision>8</cp:revision>
  <dcterms:created xsi:type="dcterms:W3CDTF">2021-06-04T17:42:17Z</dcterms:created>
  <dcterms:modified xsi:type="dcterms:W3CDTF">2021-07-08T17:28:21Z</dcterms:modified>
</cp:coreProperties>
</file>