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6" r:id="rId5"/>
    <p:sldId id="297" r:id="rId6"/>
    <p:sldId id="298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3E43-ABDB-4D23-8A70-6A652B9F6AAD}" type="datetimeFigureOut">
              <a:rPr lang="pt-BR" smtClean="0"/>
              <a:t>24/04/2023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6C5A-0A7C-4F1B-AEAF-1599CF386B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5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9039-8224-41C9-89DE-8F8D06F7BCE0}" type="datetimeFigureOut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3E67-77F7-43B7-A012-7BB31970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56E124D-C361-4379-AC42-5377F2CFC7E4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D807-29E3-49A7-9BB6-47D1EBF10F5F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9C025-892F-4005-808C-55A063AF541D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167B7-58CF-46EA-B7A7-A11B70C09469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E986D8-DC49-4ECF-AD37-C03416996AE0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4EBC0-A1A1-48D6-8617-6021C1F9EBF3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51E80-80CF-4FBD-9F35-2CC935DA3155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A5C4B-374D-409C-843C-B36ECC0159BE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D94F1-992C-4BBF-A5CF-F8F4085418E0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D00057-07BD-4117-A3C3-18831FA1E210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E8F5B8F-9F36-4560-966A-7EBCD28B775E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CCAC87-1EFD-4204-A542-7B822B73560F}" type="datetime1">
              <a:rPr lang="pt-BR" noProof="0" smtClean="0"/>
              <a:t>24/04/2023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2CEB2-0ECC-D71E-BBCE-C630106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 descr="Gráfico de funil">
            <a:extLst>
              <a:ext uri="{FF2B5EF4-FFF2-40B4-BE49-F238E27FC236}">
                <a16:creationId xmlns:a16="http://schemas.microsoft.com/office/drawing/2014/main" id="{7F8563E8-7688-C9FA-7304-10D7EFE0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156" y="2103438"/>
            <a:ext cx="3849687" cy="3849687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FF01E0-D27A-B027-2C94-B2D9AF23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E00E79-7B2F-3E37-F31C-D40F0329AE7B}"/>
              </a:ext>
            </a:extLst>
          </p:cNvPr>
          <p:cNvSpPr/>
          <p:nvPr/>
        </p:nvSpPr>
        <p:spPr>
          <a:xfrm>
            <a:off x="1669774" y="247973"/>
            <a:ext cx="9130748" cy="596743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875F63E-F2DF-63A2-009D-2240BB3FE684}"/>
              </a:ext>
            </a:extLst>
          </p:cNvPr>
          <p:cNvSpPr/>
          <p:nvPr/>
        </p:nvSpPr>
        <p:spPr>
          <a:xfrm>
            <a:off x="1868556" y="477078"/>
            <a:ext cx="8647044" cy="555925"/>
          </a:xfrm>
          <a:prstGeom prst="rect">
            <a:avLst/>
          </a:prstGeom>
          <a:solidFill>
            <a:srgbClr val="532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PANDORA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BUSCA NA WEB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0CBEB5-82DE-AEE4-7F4D-B7223DC1C2EB}"/>
              </a:ext>
            </a:extLst>
          </p:cNvPr>
          <p:cNvSpPr/>
          <p:nvPr/>
        </p:nvSpPr>
        <p:spPr>
          <a:xfrm>
            <a:off x="1868557" y="1410950"/>
            <a:ext cx="3193774" cy="594249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Quantidade de vídeos por tópico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F3A2E-492C-B975-8521-4EEA5E7A8B5B}"/>
              </a:ext>
            </a:extLst>
          </p:cNvPr>
          <p:cNvSpPr/>
          <p:nvPr/>
        </p:nvSpPr>
        <p:spPr>
          <a:xfrm>
            <a:off x="1868557" y="2081368"/>
            <a:ext cx="3193774" cy="59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Qtde_vídeos_per_topic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072517-9972-31DC-6425-D4ADC8C9D3CE}"/>
              </a:ext>
            </a:extLst>
          </p:cNvPr>
          <p:cNvSpPr/>
          <p:nvPr/>
        </p:nvSpPr>
        <p:spPr>
          <a:xfrm>
            <a:off x="5261114" y="1410949"/>
            <a:ext cx="5261112" cy="594249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Insira os temas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38F75F-E369-5496-5E54-9F88919ABE89}"/>
              </a:ext>
            </a:extLst>
          </p:cNvPr>
          <p:cNvSpPr/>
          <p:nvPr/>
        </p:nvSpPr>
        <p:spPr>
          <a:xfrm>
            <a:off x="5261114" y="2077317"/>
            <a:ext cx="5254486" cy="59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Separados por “;”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954AA5-29CF-8B09-977D-D33342413F07}"/>
              </a:ext>
            </a:extLst>
          </p:cNvPr>
          <p:cNvSpPr/>
          <p:nvPr/>
        </p:nvSpPr>
        <p:spPr>
          <a:xfrm>
            <a:off x="1868556" y="3049512"/>
            <a:ext cx="8653669" cy="2903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7" name="Imagem 16" descr="Gráfico de funil">
            <a:extLst>
              <a:ext uri="{FF2B5EF4-FFF2-40B4-BE49-F238E27FC236}">
                <a16:creationId xmlns:a16="http://schemas.microsoft.com/office/drawing/2014/main" id="{95904AFD-CF89-4031-C8A3-53E25DAC5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57" y="3706884"/>
            <a:ext cx="1213582" cy="12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2CEB2-0ECC-D71E-BBCE-C630106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 descr="Gráfico de funil">
            <a:extLst>
              <a:ext uri="{FF2B5EF4-FFF2-40B4-BE49-F238E27FC236}">
                <a16:creationId xmlns:a16="http://schemas.microsoft.com/office/drawing/2014/main" id="{7F8563E8-7688-C9FA-7304-10D7EFE0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156" y="2103438"/>
            <a:ext cx="3849687" cy="3849687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FF01E0-D27A-B027-2C94-B2D9AF23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E00E79-7B2F-3E37-F31C-D40F0329AE7B}"/>
              </a:ext>
            </a:extLst>
          </p:cNvPr>
          <p:cNvSpPr/>
          <p:nvPr/>
        </p:nvSpPr>
        <p:spPr>
          <a:xfrm>
            <a:off x="1669774" y="247973"/>
            <a:ext cx="9130748" cy="596743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875F63E-F2DF-63A2-009D-2240BB3FE684}"/>
              </a:ext>
            </a:extLst>
          </p:cNvPr>
          <p:cNvSpPr/>
          <p:nvPr/>
        </p:nvSpPr>
        <p:spPr>
          <a:xfrm>
            <a:off x="1868556" y="477078"/>
            <a:ext cx="8647044" cy="555925"/>
          </a:xfrm>
          <a:prstGeom prst="rect">
            <a:avLst/>
          </a:prstGeom>
          <a:solidFill>
            <a:srgbClr val="532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PANDORA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BUSCA NA WEB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0CBEB5-82DE-AEE4-7F4D-B7223DC1C2EB}"/>
              </a:ext>
            </a:extLst>
          </p:cNvPr>
          <p:cNvSpPr/>
          <p:nvPr/>
        </p:nvSpPr>
        <p:spPr>
          <a:xfrm>
            <a:off x="1868557" y="1410950"/>
            <a:ext cx="3193774" cy="594249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Quantidade de vídeos por tópico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F3A2E-492C-B975-8521-4EEA5E7A8B5B}"/>
              </a:ext>
            </a:extLst>
          </p:cNvPr>
          <p:cNvSpPr/>
          <p:nvPr/>
        </p:nvSpPr>
        <p:spPr>
          <a:xfrm>
            <a:off x="1868557" y="2081368"/>
            <a:ext cx="3193774" cy="59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Qtde_vídeos_per_topic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072517-9972-31DC-6425-D4ADC8C9D3CE}"/>
              </a:ext>
            </a:extLst>
          </p:cNvPr>
          <p:cNvSpPr/>
          <p:nvPr/>
        </p:nvSpPr>
        <p:spPr>
          <a:xfrm>
            <a:off x="5261114" y="1410949"/>
            <a:ext cx="5261112" cy="594249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Insira os temas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38F75F-E369-5496-5E54-9F88919ABE89}"/>
              </a:ext>
            </a:extLst>
          </p:cNvPr>
          <p:cNvSpPr/>
          <p:nvPr/>
        </p:nvSpPr>
        <p:spPr>
          <a:xfrm>
            <a:off x="5261114" y="2077317"/>
            <a:ext cx="5254486" cy="59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Separados por “;”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954AA5-29CF-8B09-977D-D33342413F07}"/>
              </a:ext>
            </a:extLst>
          </p:cNvPr>
          <p:cNvSpPr/>
          <p:nvPr/>
        </p:nvSpPr>
        <p:spPr>
          <a:xfrm>
            <a:off x="1868556" y="3049512"/>
            <a:ext cx="8653669" cy="2903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6BBE295-61CB-654C-3D99-6B61CA761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373" y="3617640"/>
            <a:ext cx="1455549" cy="14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2CEB2-0ECC-D71E-BBCE-C630106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 descr="Gráfico de funil">
            <a:extLst>
              <a:ext uri="{FF2B5EF4-FFF2-40B4-BE49-F238E27FC236}">
                <a16:creationId xmlns:a16="http://schemas.microsoft.com/office/drawing/2014/main" id="{7F8563E8-7688-C9FA-7304-10D7EFE0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156" y="2103438"/>
            <a:ext cx="3849687" cy="3849687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FF01E0-D27A-B027-2C94-B2D9AF23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E00E79-7B2F-3E37-F31C-D40F0329AE7B}"/>
              </a:ext>
            </a:extLst>
          </p:cNvPr>
          <p:cNvSpPr/>
          <p:nvPr/>
        </p:nvSpPr>
        <p:spPr>
          <a:xfrm>
            <a:off x="1669774" y="247973"/>
            <a:ext cx="9130748" cy="596743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875F63E-F2DF-63A2-009D-2240BB3FE684}"/>
              </a:ext>
            </a:extLst>
          </p:cNvPr>
          <p:cNvSpPr/>
          <p:nvPr/>
        </p:nvSpPr>
        <p:spPr>
          <a:xfrm>
            <a:off x="1868556" y="477078"/>
            <a:ext cx="8647044" cy="555925"/>
          </a:xfrm>
          <a:prstGeom prst="rect">
            <a:avLst/>
          </a:prstGeom>
          <a:solidFill>
            <a:srgbClr val="532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PANDORA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BUSCA NA WEB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0CBEB5-82DE-AEE4-7F4D-B7223DC1C2EB}"/>
              </a:ext>
            </a:extLst>
          </p:cNvPr>
          <p:cNvSpPr/>
          <p:nvPr/>
        </p:nvSpPr>
        <p:spPr>
          <a:xfrm>
            <a:off x="1868557" y="1410950"/>
            <a:ext cx="3193774" cy="594249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Quantidade de vídeos por tópico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F3A2E-492C-B975-8521-4EEA5E7A8B5B}"/>
              </a:ext>
            </a:extLst>
          </p:cNvPr>
          <p:cNvSpPr/>
          <p:nvPr/>
        </p:nvSpPr>
        <p:spPr>
          <a:xfrm>
            <a:off x="1868557" y="2081368"/>
            <a:ext cx="3193774" cy="59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Qtde_vídeos_per_topic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072517-9972-31DC-6425-D4ADC8C9D3CE}"/>
              </a:ext>
            </a:extLst>
          </p:cNvPr>
          <p:cNvSpPr/>
          <p:nvPr/>
        </p:nvSpPr>
        <p:spPr>
          <a:xfrm>
            <a:off x="5261114" y="1410949"/>
            <a:ext cx="5261112" cy="594249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Insira os temas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38F75F-E369-5496-5E54-9F88919ABE89}"/>
              </a:ext>
            </a:extLst>
          </p:cNvPr>
          <p:cNvSpPr/>
          <p:nvPr/>
        </p:nvSpPr>
        <p:spPr>
          <a:xfrm>
            <a:off x="5261114" y="2077317"/>
            <a:ext cx="5254486" cy="59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Separados por “;”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954AA5-29CF-8B09-977D-D33342413F07}"/>
              </a:ext>
            </a:extLst>
          </p:cNvPr>
          <p:cNvSpPr/>
          <p:nvPr/>
        </p:nvSpPr>
        <p:spPr>
          <a:xfrm>
            <a:off x="1868556" y="3049512"/>
            <a:ext cx="8653669" cy="2903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9A6A1C-892F-0EF6-A1C0-69094135E51A}"/>
              </a:ext>
            </a:extLst>
          </p:cNvPr>
          <p:cNvSpPr/>
          <p:nvPr/>
        </p:nvSpPr>
        <p:spPr>
          <a:xfrm>
            <a:off x="3099661" y="3429000"/>
            <a:ext cx="5997844" cy="2181386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</a:rPr>
              <a:t>Clique para Acessar</a:t>
            </a:r>
          </a:p>
        </p:txBody>
      </p:sp>
    </p:spTree>
    <p:extLst>
      <p:ext uri="{BB962C8B-B14F-4D97-AF65-F5344CB8AC3E}">
        <p14:creationId xmlns:p14="http://schemas.microsoft.com/office/powerpoint/2010/main" val="355200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9_TF56219246.potx" id="{29970EC9-15C1-46E1-A641-C49977573691}" vid="{A89DA22E-8400-4359-8FBF-E73FA969BF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{49CC1F0C-CE19-4691-BD5F-AC7A106251BB}tf56219246_win32</Template>
  <TotalTime>186</TotalTime>
  <Words>69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Avenir Next LT Pro</vt:lpstr>
      <vt:lpstr>Avenir Next LT Pro Light</vt:lpstr>
      <vt:lpstr>Calibri</vt:lpstr>
      <vt:lpstr>Garamond</vt:lpstr>
      <vt:lpstr>SavonVTI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Lourenço</dc:creator>
  <cp:lastModifiedBy>Lucas Lourenço</cp:lastModifiedBy>
  <cp:revision>3</cp:revision>
  <dcterms:created xsi:type="dcterms:W3CDTF">2023-04-24T12:16:08Z</dcterms:created>
  <dcterms:modified xsi:type="dcterms:W3CDTF">2023-04-24T15:22:29Z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