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e7945a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fbe7945af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5ddf88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35ddf88f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5ddf88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035ddf88f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5ddf88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035ddf88f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5ddf88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035ddf88f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e7945a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fbe7945af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8052" y="904461"/>
            <a:ext cx="7996403" cy="439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t/>
            </a:r>
            <a:endParaRPr b="1" sz="48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t/>
            </a:r>
            <a:endParaRPr b="1" sz="48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b="1" lang="pt-BR" sz="48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Workflow Professional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4800" u="none" cap="none" strike="noStrike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t/>
            </a:r>
            <a:endParaRPr b="1" i="0" sz="2400" u="none" cap="none" strike="noStrike">
              <a:solidFill>
                <a:srgbClr val="00BF6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Equipe</a:t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Lucas de Mello Santos                                        RA: 820266212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João Vitor Santos Porto                                      RA: 820289509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Victor Abrão Bulbarelli                                        RA : 819119945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Luis Henrique Angelini de Oliveira                   RA: 820133823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Thaina Sol Chaves Gomes                                  RA: 82012822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Luiz Carlos Chirutti                                               RA: 821239633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Vinicius Felix Costa Figueiredo                         RA: 820146355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Danilo da Silva Taciro                                          RA: 821144397</a:t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11690" y="4108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Motivação</a:t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611700" y="1357425"/>
            <a:ext cx="110811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63D87"/>
                </a:solidFill>
              </a:rPr>
              <a:t>- Início da </a:t>
            </a:r>
            <a:r>
              <a:rPr lang="pt-BR" sz="2800">
                <a:solidFill>
                  <a:srgbClr val="363D87"/>
                </a:solidFill>
              </a:rPr>
              <a:t>Pandemia.</a:t>
            </a:r>
            <a:endParaRPr sz="2800">
              <a:solidFill>
                <a:srgbClr val="363D87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63D87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63D87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63D87"/>
                </a:solidFill>
              </a:rPr>
              <a:t>- O índice de desemprego no país bateu recorde atingindo 14,7%.</a:t>
            </a:r>
            <a:endParaRPr sz="2800">
              <a:solidFill>
                <a:srgbClr val="363D87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63D87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63D87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63D87"/>
                </a:solidFill>
              </a:rPr>
              <a:t>- Criar um website acessível e responsivo.</a:t>
            </a:r>
            <a:endParaRPr sz="2800">
              <a:solidFill>
                <a:srgbClr val="363D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11690" y="300569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Documentação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11690" y="4108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0850"/>
            <a:ext cx="12192000" cy="54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0850"/>
            <a:ext cx="12039600" cy="4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120396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690" y="300569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Funcionalidades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611689" y="1357313"/>
            <a:ext cx="11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2849818" y="890813"/>
            <a:ext cx="6492363" cy="439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b="1" i="0" lang="pt-BR" sz="4800" u="none" cap="none" strike="noStrik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