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BF5A8C0-7333-4B30-9C19-A0AD0270D0C0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88160" cy="21121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83" name="Imagem 15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0360" cy="250416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2118600" y="2770200"/>
            <a:ext cx="750960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8dc641"/>
                </a:solidFill>
                <a:latin typeface="Trebuchet MS"/>
                <a:ea typeface="DejaVu Sans"/>
              </a:rPr>
              <a:t>PROPOSTA DE 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8dc641"/>
                </a:solidFill>
                <a:latin typeface="Trebuchet MS"/>
                <a:ea typeface="DejaVu Sans"/>
              </a:rPr>
              <a:t>PROJETO DE SOFTWARE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347c36"/>
                </a:solidFill>
                <a:latin typeface="Trebuchet MS"/>
                <a:ea typeface="DejaVu Sans"/>
              </a:rPr>
              <a:t>“</a:t>
            </a:r>
            <a:r>
              <a:rPr b="0" lang="pt-BR" sz="2400" spc="-1" strike="noStrike">
                <a:solidFill>
                  <a:srgbClr val="347c36"/>
                </a:solidFill>
                <a:latin typeface="Trebuchet MS"/>
                <a:ea typeface="DejaVu Sans"/>
              </a:rPr>
              <a:t>GAssis”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231080" y="6264000"/>
            <a:ext cx="332460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8dc641"/>
                </a:solidFill>
                <a:latin typeface="Trebuchet MS"/>
                <a:ea typeface="DejaVu Sans"/>
              </a:rPr>
              <a:t>Matheus Monteiro Freitas Vidal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86" name="Imagem 19" descr=""/>
          <p:cNvPicPr/>
          <p:nvPr/>
        </p:nvPicPr>
        <p:blipFill>
          <a:blip r:embed="rId2"/>
          <a:stretch/>
        </p:blipFill>
        <p:spPr>
          <a:xfrm>
            <a:off x="313560" y="378000"/>
            <a:ext cx="5330880" cy="135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Imagem 11" descr=""/>
          <p:cNvPicPr/>
          <p:nvPr/>
        </p:nvPicPr>
        <p:blipFill>
          <a:blip r:embed="rId1"/>
          <a:stretch/>
        </p:blipFill>
        <p:spPr>
          <a:xfrm rot="20524800">
            <a:off x="-48240" y="-360720"/>
            <a:ext cx="2783520" cy="375480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720" y="0"/>
            <a:ext cx="12188160" cy="69192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4038480" y="6346800"/>
            <a:ext cx="41108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1008000" y="4603320"/>
            <a:ext cx="106524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"/>
          <p:cNvSpPr/>
          <p:nvPr/>
        </p:nvSpPr>
        <p:spPr>
          <a:xfrm>
            <a:off x="2279880" y="2494080"/>
            <a:ext cx="750960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8dc641"/>
                </a:solidFill>
                <a:latin typeface="Trebuchet MS"/>
                <a:ea typeface="DejaVu Sans"/>
              </a:rPr>
              <a:t>Obrigado pela atenção!</a:t>
            </a:r>
            <a:endParaRPr b="0" lang="pt-BR" sz="4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Imagem 11" descr=""/>
          <p:cNvPicPr/>
          <p:nvPr/>
        </p:nvPicPr>
        <p:blipFill>
          <a:blip r:embed="rId1"/>
          <a:stretch/>
        </p:blipFill>
        <p:spPr>
          <a:xfrm rot="20524800">
            <a:off x="-48240" y="-360720"/>
            <a:ext cx="2783520" cy="375480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0" y="0"/>
            <a:ext cx="12188160" cy="21121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90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7920" cy="135900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540000" y="396360"/>
            <a:ext cx="7509600" cy="10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Objetivo Geral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038480" y="6346800"/>
            <a:ext cx="41108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936000" y="3531960"/>
            <a:ext cx="10257480" cy="10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Trebuchet MS"/>
                <a:ea typeface="DejaVu Sans"/>
              </a:rPr>
              <a:t>Criar um sistema de Gerenciamento Ágil para produção de material acessível.</a:t>
            </a:r>
            <a:r>
              <a:rPr b="1" lang="pt-BR" sz="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pt-BR" sz="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Imagem 11" descr=""/>
          <p:cNvPicPr/>
          <p:nvPr/>
        </p:nvPicPr>
        <p:blipFill>
          <a:blip r:embed="rId1"/>
          <a:stretch/>
        </p:blipFill>
        <p:spPr>
          <a:xfrm rot="20524800">
            <a:off x="-48240" y="-360720"/>
            <a:ext cx="2783520" cy="375480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0" y="0"/>
            <a:ext cx="12188160" cy="21121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97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7920" cy="135900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540000" y="396360"/>
            <a:ext cx="7509600" cy="10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Objetivos Específicos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038480" y="6346800"/>
            <a:ext cx="41108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729000" y="3017880"/>
            <a:ext cx="10257480" cy="19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Trebuchet MS"/>
                <a:ea typeface="DejaVu Sans"/>
              </a:rPr>
              <a:t>1.</a:t>
            </a:r>
            <a:r>
              <a:rPr b="0" lang="pt-BR" sz="3000" spc="-1" strike="noStrike">
                <a:solidFill>
                  <a:srgbClr val="000000"/>
                </a:solidFill>
                <a:latin typeface="Trebuchet MS"/>
                <a:ea typeface="Times New Roman"/>
              </a:rPr>
              <a:t> Levantar requisitos para a produção do  sistema.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pt-BR" sz="3000" spc="-1" strike="noStrike">
                <a:solidFill>
                  <a:srgbClr val="000000"/>
                </a:solidFill>
                <a:latin typeface="Trebuchet MS"/>
                <a:ea typeface="DejaVu Sans"/>
              </a:rPr>
              <a:t>2. Planejar e estruturar o projeto (diagramas).</a:t>
            </a:r>
            <a:endParaRPr b="0" lang="pt-BR" sz="30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pt-BR" sz="30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pt-BR" sz="3000" spc="-1" strike="noStrike">
                <a:solidFill>
                  <a:srgbClr val="000000"/>
                </a:solidFill>
                <a:latin typeface="Trebuchet MS"/>
                <a:ea typeface="DejaVu Sans"/>
              </a:rPr>
              <a:t>3. Programar o sistema. </a:t>
            </a:r>
            <a:endParaRPr b="0" lang="pt-BR" sz="3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Imagem 11" descr=""/>
          <p:cNvPicPr/>
          <p:nvPr/>
        </p:nvPicPr>
        <p:blipFill>
          <a:blip r:embed="rId1"/>
          <a:stretch/>
        </p:blipFill>
        <p:spPr>
          <a:xfrm rot="20524800">
            <a:off x="-48240" y="-360720"/>
            <a:ext cx="2783520" cy="375480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0" y="0"/>
            <a:ext cx="12188160" cy="21121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04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7920" cy="135900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540000" y="396360"/>
            <a:ext cx="7509600" cy="10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Justificativa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038480" y="6346800"/>
            <a:ext cx="41108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729000" y="3017880"/>
            <a:ext cx="10257480" cy="28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1880" algn="just">
              <a:lnSpc>
                <a:spcPct val="100000"/>
              </a:lnSpc>
              <a:buClr>
                <a:srgbClr val="f15e41"/>
              </a:buClr>
              <a:buFont typeface="Arial"/>
              <a:buChar char="•"/>
            </a:pPr>
            <a:r>
              <a:rPr b="0" lang="pt-BR" sz="3000" spc="-1" strike="noStrike">
                <a:solidFill>
                  <a:srgbClr val="000000"/>
                </a:solidFill>
                <a:latin typeface="Trebuchet MS"/>
                <a:ea typeface="DejaVu Sans"/>
              </a:rPr>
              <a:t>Organizar ciclo de produção. 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285840" indent="-281880" algn="just">
              <a:lnSpc>
                <a:spcPct val="100000"/>
              </a:lnSpc>
              <a:buClr>
                <a:srgbClr val="f15e41"/>
              </a:buClr>
              <a:buFont typeface="Arial"/>
              <a:buChar char="•"/>
            </a:pPr>
            <a:r>
              <a:rPr b="0" lang="pt-BR" sz="3000" spc="-1" strike="noStrike">
                <a:solidFill>
                  <a:srgbClr val="000000"/>
                </a:solidFill>
                <a:latin typeface="Trebuchet MS"/>
                <a:ea typeface="DejaVu Sans"/>
              </a:rPr>
              <a:t>Viabilizar melhorias por parâmetros.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285840" indent="-281880" algn="just">
              <a:lnSpc>
                <a:spcPct val="100000"/>
              </a:lnSpc>
              <a:buClr>
                <a:srgbClr val="f15e41"/>
              </a:buClr>
              <a:buFont typeface="Arial"/>
              <a:buChar char="•"/>
            </a:pPr>
            <a:r>
              <a:rPr b="0" lang="pt-BR" sz="3000" spc="-1" strike="noStrike">
                <a:solidFill>
                  <a:srgbClr val="000000"/>
                </a:solidFill>
                <a:latin typeface="Trebuchet MS"/>
                <a:ea typeface="DejaVu Sans"/>
              </a:rPr>
              <a:t>Potencializar a eficácia de produções futuras.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Imagem 11" descr=""/>
          <p:cNvPicPr/>
          <p:nvPr/>
        </p:nvPicPr>
        <p:blipFill>
          <a:blip r:embed="rId1"/>
          <a:stretch/>
        </p:blipFill>
        <p:spPr>
          <a:xfrm rot="20524800">
            <a:off x="-48240" y="-360720"/>
            <a:ext cx="2783520" cy="375480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0" y="0"/>
            <a:ext cx="12188160" cy="21121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11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7920" cy="135900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540000" y="396360"/>
            <a:ext cx="7509600" cy="20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Modelagem do Software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Diagramas de Casos de Uso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4038480" y="6346800"/>
            <a:ext cx="41108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3728160" y="2232000"/>
            <a:ext cx="5340960" cy="466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Imagem 11" descr=""/>
          <p:cNvPicPr/>
          <p:nvPr/>
        </p:nvPicPr>
        <p:blipFill>
          <a:blip r:embed="rId1"/>
          <a:stretch/>
        </p:blipFill>
        <p:spPr>
          <a:xfrm rot="20524800">
            <a:off x="-48240" y="-360720"/>
            <a:ext cx="2783520" cy="375480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0" y="0"/>
            <a:ext cx="12188160" cy="21121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18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7920" cy="135900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540000" y="396360"/>
            <a:ext cx="7509600" cy="20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Modelagem do Software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Diagramas de Casos de Uso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4038480" y="6346800"/>
            <a:ext cx="41108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1222200" y="2718000"/>
            <a:ext cx="9286200" cy="455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Imagem 11" descr=""/>
          <p:cNvPicPr/>
          <p:nvPr/>
        </p:nvPicPr>
        <p:blipFill>
          <a:blip r:embed="rId1"/>
          <a:stretch/>
        </p:blipFill>
        <p:spPr>
          <a:xfrm rot="20524800">
            <a:off x="-48240" y="-360720"/>
            <a:ext cx="2783520" cy="375480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0" y="0"/>
            <a:ext cx="12188160" cy="21121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25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7920" cy="135900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540000" y="396360"/>
            <a:ext cx="7509600" cy="20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Modelagem do Software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Diagramas de Casos de Uso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038480" y="6346800"/>
            <a:ext cx="41108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2520000" y="2416320"/>
            <a:ext cx="7902720" cy="470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Imagem 11" descr=""/>
          <p:cNvPicPr/>
          <p:nvPr/>
        </p:nvPicPr>
        <p:blipFill>
          <a:blip r:embed="rId1"/>
          <a:stretch/>
        </p:blipFill>
        <p:spPr>
          <a:xfrm rot="20524800">
            <a:off x="-48240" y="-360720"/>
            <a:ext cx="2783520" cy="375480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0" y="0"/>
            <a:ext cx="12188160" cy="21121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32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27920" cy="135900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540000" y="396360"/>
            <a:ext cx="7509600" cy="20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Modelagem do Software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Diagramas de Casos de Uso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038480" y="6346800"/>
            <a:ext cx="41108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2016000" y="2448000"/>
            <a:ext cx="8017920" cy="413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Imagem 11" descr=""/>
          <p:cNvPicPr/>
          <p:nvPr/>
        </p:nvPicPr>
        <p:blipFill>
          <a:blip r:embed="rId1"/>
          <a:stretch/>
        </p:blipFill>
        <p:spPr>
          <a:xfrm rot="20524800">
            <a:off x="-48240" y="-360720"/>
            <a:ext cx="2783520" cy="375480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720" y="0"/>
            <a:ext cx="12188160" cy="69192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4038480" y="6346800"/>
            <a:ext cx="41108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008000" y="4603320"/>
            <a:ext cx="106524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2279880" y="2494080"/>
            <a:ext cx="7509600" cy="34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4400" spc="-1" strike="noStrike">
                <a:solidFill>
                  <a:srgbClr val="8dc641"/>
                </a:solidFill>
                <a:latin typeface="Trebuchet MS"/>
                <a:ea typeface="DejaVu Sans"/>
              </a:rPr>
              <a:t>Prototipagem</a:t>
            </a:r>
            <a:endParaRPr b="0" lang="pt-BR" sz="4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Application>LibreOffice/6.0.7.3$Linux_X86_64 LibreOffice_project/00m0$Build-3</Application>
  <Words>142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2015-05-22T17:18:56Z</dcterms:created>
  <dc:creator>Lisiane Correa Gomes Silveira</dc:creator>
  <dc:description/>
  <dc:language>pt-BR</dc:language>
  <cp:lastModifiedBy/>
  <dcterms:modified xsi:type="dcterms:W3CDTF">2019-04-10T09:48:30Z</dcterms:modified>
  <cp:revision>102</cp:revision>
  <dc:subject/>
  <dc:title>Cidadania e Diversidade na Rede Federal de EPT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