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711BF47-47F7-460C-970E-C0E13A557F15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A0D2BB2-925E-4A9E-8EF5-AFC0FE16EC0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8348C36-4820-4788-926E-8982D760CEC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77EA71A-3C24-47DE-87D0-837FC01625D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4FC2283-79F1-479D-9B2F-30706763D57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F828AEB-E292-4235-BE6F-3094465D0B1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52564B5-84B3-4C83-A5A6-14A78585DF3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5DD9F76-0D0A-4246-8EF1-80C9208B0CA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96CC19F-75E3-421D-A832-DF233DA974B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F0C260E-AF6B-491F-9375-9CE07D5F475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400" cy="2115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83" name="Imagem 15" descr=""/>
          <p:cNvPicPr/>
          <p:nvPr/>
        </p:nvPicPr>
        <p:blipFill>
          <a:blip r:embed="rId1"/>
          <a:stretch/>
        </p:blipFill>
        <p:spPr>
          <a:xfrm>
            <a:off x="10561680" y="0"/>
            <a:ext cx="1083600" cy="2507400"/>
          </a:xfrm>
          <a:prstGeom prst="rect">
            <a:avLst/>
          </a:prstGeom>
          <a:ln>
            <a:noFill/>
          </a:ln>
        </p:spPr>
      </p:pic>
      <p:sp>
        <p:nvSpPr>
          <p:cNvPr id="84" name="CustomShape 2"/>
          <p:cNvSpPr/>
          <p:nvPr/>
        </p:nvSpPr>
        <p:spPr>
          <a:xfrm>
            <a:off x="2144880" y="3429000"/>
            <a:ext cx="7512840" cy="20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8dc641"/>
                </a:solidFill>
                <a:latin typeface="Trebuchet MS"/>
                <a:ea typeface="DejaVu Sans"/>
              </a:rPr>
              <a:t>Gassis</a:t>
            </a: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117400" y="6101640"/>
            <a:ext cx="180828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pt-BR" sz="1400" spc="-1" strike="noStrike">
                <a:solidFill>
                  <a:srgbClr val="8dc641"/>
                </a:solidFill>
                <a:latin typeface="Trebuchet MS"/>
                <a:ea typeface="DejaVu Sans"/>
              </a:rPr>
              <a:t>Matheus M. F. Vidal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86" name="Imagem 19" descr=""/>
          <p:cNvPicPr/>
          <p:nvPr/>
        </p:nvPicPr>
        <p:blipFill>
          <a:blip r:embed="rId2"/>
          <a:stretch/>
        </p:blipFill>
        <p:spPr>
          <a:xfrm>
            <a:off x="313560" y="378000"/>
            <a:ext cx="5334120" cy="135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CF299C0F-469D-48F6-9678-521B01F8F1FA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46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0" y="0"/>
            <a:ext cx="12191400" cy="692244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48" name="CustomShape 3"/>
          <p:cNvSpPr/>
          <p:nvPr/>
        </p:nvSpPr>
        <p:spPr>
          <a:xfrm>
            <a:off x="2264400" y="2861640"/>
            <a:ext cx="751284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5400" spc="-1" strike="noStrike">
                <a:solidFill>
                  <a:srgbClr val="8dc641"/>
                </a:solidFill>
                <a:latin typeface="Trebuchet MS"/>
                <a:ea typeface="DejaVu Sans"/>
              </a:rPr>
              <a:t>OBRIGADO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4426200" y="4320360"/>
            <a:ext cx="359064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AF17BDC-CE40-42E5-AEB3-0507ED4B0CAA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88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89" name="CustomShape 2"/>
          <p:cNvSpPr/>
          <p:nvPr/>
        </p:nvSpPr>
        <p:spPr>
          <a:xfrm>
            <a:off x="0" y="0"/>
            <a:ext cx="12191400" cy="2115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90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540000" y="396360"/>
            <a:ext cx="751284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Introdução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771480" y="3210840"/>
            <a:ext cx="1026072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Trebuchet MS"/>
                <a:ea typeface="DejaVu Sans"/>
              </a:rPr>
              <a:t>Criar um sistema de Gerenciamento Ágil para produção de material acessível.</a:t>
            </a:r>
            <a:r>
              <a:rPr b="1" lang="pt-BR" sz="9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pt-BR" sz="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F098D72-0C37-4CA8-A235-D191F3C5F25A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95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0" y="0"/>
            <a:ext cx="12191400" cy="2115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97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540000" y="396360"/>
            <a:ext cx="7512840" cy="10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Modelagem do Sistema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1872000" y="2160000"/>
            <a:ext cx="8063640" cy="461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17DDAE7-13B5-4B5B-8E45-1EFB32513C71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02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0" y="0"/>
            <a:ext cx="12191400" cy="2115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04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540000" y="396360"/>
            <a:ext cx="7512840" cy="10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Modelagem do Sistema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728160" y="2231640"/>
            <a:ext cx="5340240" cy="466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BAD4910-2A52-496C-A756-4DFE585E5B37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09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0" y="0"/>
            <a:ext cx="12191400" cy="2115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11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12" name="CustomShape 3"/>
          <p:cNvSpPr/>
          <p:nvPr/>
        </p:nvSpPr>
        <p:spPr>
          <a:xfrm>
            <a:off x="540000" y="396360"/>
            <a:ext cx="7512840" cy="10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Modelagem do Sistema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3728160" y="2231640"/>
            <a:ext cx="5340240" cy="466380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4"/>
          <a:stretch/>
        </p:blipFill>
        <p:spPr>
          <a:xfrm>
            <a:off x="1221840" y="2307960"/>
            <a:ext cx="9285480" cy="454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B8E27E6-8AC5-4B9A-98C1-C3C87DEF6040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17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0" y="0"/>
            <a:ext cx="12191400" cy="2115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19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20" name="CustomShape 3"/>
          <p:cNvSpPr/>
          <p:nvPr/>
        </p:nvSpPr>
        <p:spPr>
          <a:xfrm>
            <a:off x="540000" y="396360"/>
            <a:ext cx="7512840" cy="10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Modelagem do Sistema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3728160" y="2231640"/>
            <a:ext cx="5340240" cy="466380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4"/>
          <a:stretch/>
        </p:blipFill>
        <p:spPr>
          <a:xfrm>
            <a:off x="2520000" y="2416320"/>
            <a:ext cx="7902000" cy="470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31A0320-8C31-4611-A71E-D383439C648E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25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0" y="0"/>
            <a:ext cx="12191400" cy="2115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27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28" name="CustomShape 3"/>
          <p:cNvSpPr/>
          <p:nvPr/>
        </p:nvSpPr>
        <p:spPr>
          <a:xfrm>
            <a:off x="540000" y="396360"/>
            <a:ext cx="7512840" cy="10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Modelagem do Sistema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3"/>
          <a:stretch/>
        </p:blipFill>
        <p:spPr>
          <a:xfrm>
            <a:off x="1990440" y="2559960"/>
            <a:ext cx="8017200" cy="4135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C1B20B0-06FE-4410-84B2-2E11AFCEA1A4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32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33" name="CustomShape 2"/>
          <p:cNvSpPr/>
          <p:nvPr/>
        </p:nvSpPr>
        <p:spPr>
          <a:xfrm>
            <a:off x="0" y="0"/>
            <a:ext cx="12191400" cy="2115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34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35" name="CustomShape 3"/>
          <p:cNvSpPr/>
          <p:nvPr/>
        </p:nvSpPr>
        <p:spPr>
          <a:xfrm>
            <a:off x="540000" y="396360"/>
            <a:ext cx="7512840" cy="10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Modelagem do Sistema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3"/>
          <a:stretch/>
        </p:blipFill>
        <p:spPr>
          <a:xfrm>
            <a:off x="1080000" y="2244600"/>
            <a:ext cx="9636120" cy="447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AAF45E1-FC44-4B05-9D9E-E694CE92EAA1}" type="slidenum">
              <a:rPr b="0" lang="pt-BR" sz="1200" spc="-1" strike="noStrike">
                <a:solidFill>
                  <a:srgbClr val="94979a"/>
                </a:solidFill>
                <a:latin typeface="Trebuchet MS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139" name="Imagem 11" descr=""/>
          <p:cNvPicPr/>
          <p:nvPr/>
        </p:nvPicPr>
        <p:blipFill>
          <a:blip r:embed="rId1"/>
          <a:stretch/>
        </p:blipFill>
        <p:spPr>
          <a:xfrm rot="20524800">
            <a:off x="-49680" y="-363240"/>
            <a:ext cx="2786760" cy="375804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0" y="0"/>
            <a:ext cx="12191400" cy="2115360"/>
          </a:xfrm>
          <a:prstGeom prst="rect">
            <a:avLst/>
          </a:prstGeom>
          <a:solidFill>
            <a:srgbClr val="347c3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pic>
        <p:nvPicPr>
          <p:cNvPr id="141" name="Imagem 15" descr=""/>
          <p:cNvPicPr/>
          <p:nvPr/>
        </p:nvPicPr>
        <p:blipFill>
          <a:blip r:embed="rId2"/>
          <a:stretch/>
        </p:blipFill>
        <p:spPr>
          <a:xfrm>
            <a:off x="10990080" y="5503680"/>
            <a:ext cx="731160" cy="136224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540000" y="396360"/>
            <a:ext cx="7512840" cy="103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4400" spc="-1" strike="noStrike">
                <a:solidFill>
                  <a:srgbClr val="ffffff"/>
                </a:solidFill>
                <a:latin typeface="Trebuchet MS"/>
                <a:ea typeface="DejaVu Sans"/>
              </a:rPr>
              <a:t>Interface do Sistema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038480" y="6346800"/>
            <a:ext cx="4114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8dc641"/>
                </a:solidFill>
                <a:latin typeface="Trebuchet MS"/>
              </a:rPr>
              <a:t>Instituto Federal Sul-rio-grandense | câmpus Bagé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729000" y="3017880"/>
            <a:ext cx="1026072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Trebuchet MS"/>
                <a:ea typeface="DejaVu Sans"/>
              </a:rPr>
              <a:t>https://github.com/DevMFV/TCC_IFsul</a:t>
            </a:r>
            <a:endParaRPr b="0" lang="pt-BR" sz="30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</TotalTime>
  <Application>LibreOffice/6.0.7.3$Linux_X86_64 LibreOffice_project/00m0$Build-3</Application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2015-05-22T17:18:56Z</dcterms:created>
  <dc:creator>Lisiane Correa Gomes Silveira</dc:creator>
  <dc:description/>
  <dc:language>pt-BR</dc:language>
  <cp:lastModifiedBy/>
  <dcterms:modified xsi:type="dcterms:W3CDTF">2019-07-01T08:57:29Z</dcterms:modified>
  <cp:revision>96</cp:revision>
  <dc:subject/>
  <dc:title>Cidadania e Diversidade na Rede Federal de EPT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