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e5b641ed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e5b641ed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e5b641ed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e5b641ed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e5b641ed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e5b641ed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e5b641ed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e5b641ed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e5b641ed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e5b641ed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e5b641ed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e5b641ed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e5b641ed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e5b641ed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colab.research.google.com/drive/1SvKYMxoi-mohpyACknpGe_8fQcb5eAs3?usp=sharing"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Data Processing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n" sz="1760">
                <a:solidFill>
                  <a:srgbClr val="000000"/>
                </a:solidFill>
              </a:rPr>
              <a:t>kNN-IS An Iterative Spark-based design of the k-Nearest Neighbours classifier for big data</a:t>
            </a:r>
            <a:endParaRPr b="1" sz="176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and Motivation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The k-Nearest Neighbours classifier is a very popular method in data mining as it is easy to implement and still provides good results. But application of this model in big data is not feasible as it takes a huge amount of memory and long runtime.</a:t>
            </a:r>
            <a:endParaRPr sz="1500"/>
          </a:p>
          <a:p>
            <a:pPr indent="0" lvl="0" marL="0" rtl="0" algn="just">
              <a:spcBef>
                <a:spcPts val="1200"/>
              </a:spcBef>
              <a:spcAft>
                <a:spcPts val="1200"/>
              </a:spcAft>
              <a:buNone/>
            </a:pPr>
            <a:r>
              <a:rPr lang="en" sz="1500"/>
              <a:t>We implemented a novel Spark-based method for performing an accurate k-nearest neighbour classification. The k-nearest neighbours in various training data splits are calculated during the map phase. Subsequently, the list acquired in the map phase is processed by reducers to determine the definitive neighbours.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kNN-IS is an exact parallel approach and obtains the same accuracy and very good achievements on runtimes.</a:t>
            </a:r>
            <a:endParaRPr sz="1400"/>
          </a:p>
          <a:p>
            <a:pPr indent="0" lvl="0" marL="0" rtl="0" algn="just">
              <a:spcBef>
                <a:spcPts val="1200"/>
              </a:spcBef>
              <a:spcAft>
                <a:spcPts val="0"/>
              </a:spcAft>
              <a:buNone/>
            </a:pPr>
            <a:r>
              <a:rPr lang="en" sz="1400"/>
              <a:t>Despite producing more transfer from the map to reduce, the number of neighbors ( k ) does not drastically affect to the total runtime.</a:t>
            </a:r>
            <a:endParaRPr sz="1400"/>
          </a:p>
          <a:p>
            <a:pPr indent="0" lvl="0" marL="0" rtl="0" algn="just">
              <a:spcBef>
                <a:spcPts val="1200"/>
              </a:spcBef>
              <a:spcAft>
                <a:spcPts val="1200"/>
              </a:spcAft>
              <a:buNone/>
            </a:pPr>
            <a:r>
              <a:rPr lang="en" sz="1400"/>
              <a:t>When datasets are enormous and it exceed the memory capacity of the cluster, kNN-IS calculates the solution with more than one iteration by splitting the test set. Therefore, it has allowed us to apply the kNN algorithm in large-scale problems.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p:txBody>
      </p:sp>
      <p:sp>
        <p:nvSpPr>
          <p:cNvPr id="105" name="Google Shape;105;p16"/>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https://colab.research.google.com/drive/1SvKYMxoi-mohpyACknpGe_8fQcb5eAs3?usp=sharing</a:t>
            </a:r>
            <a:endParaRPr/>
          </a:p>
        </p:txBody>
      </p:sp>
      <p:pic>
        <p:nvPicPr>
          <p:cNvPr id="106" name="Google Shape;106;p16"/>
          <p:cNvPicPr preferRelativeResize="0"/>
          <p:nvPr/>
        </p:nvPicPr>
        <p:blipFill>
          <a:blip r:embed="rId4">
            <a:alphaModFix/>
          </a:blip>
          <a:stretch>
            <a:fillRect/>
          </a:stretch>
        </p:blipFill>
        <p:spPr>
          <a:xfrm>
            <a:off x="4229025" y="940675"/>
            <a:ext cx="4808300" cy="3438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30000" y="1318650"/>
            <a:ext cx="3300900" cy="9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112" name="Google Shape;112;p17"/>
          <p:cNvSpPr txBox="1"/>
          <p:nvPr>
            <p:ph idx="1" type="body"/>
          </p:nvPr>
        </p:nvSpPr>
        <p:spPr>
          <a:xfrm>
            <a:off x="721225" y="2393450"/>
            <a:ext cx="3300900" cy="19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to Poker-hand dataset given in the UCI Machine Learning repository to test the code. </a:t>
            </a:r>
            <a:endParaRPr/>
          </a:p>
          <a:p>
            <a:pPr indent="0" lvl="0" marL="0" rtl="0" algn="l">
              <a:spcBef>
                <a:spcPts val="1200"/>
              </a:spcBef>
              <a:spcAft>
                <a:spcPts val="0"/>
              </a:spcAft>
              <a:buNone/>
            </a:pPr>
            <a:r>
              <a:rPr lang="en"/>
              <a:t>Finally confusion matrix is printed as a output. Eg: Training data - 25010 instances</a:t>
            </a:r>
            <a:endParaRPr/>
          </a:p>
          <a:p>
            <a:pPr indent="0" lvl="0" marL="0" rtl="0" algn="l">
              <a:spcBef>
                <a:spcPts val="1200"/>
              </a:spcBef>
              <a:spcAft>
                <a:spcPts val="1200"/>
              </a:spcAft>
              <a:buNone/>
            </a:pPr>
            <a:r>
              <a:rPr lang="en"/>
              <a:t>Test data - 100 instances</a:t>
            </a:r>
            <a:endParaRPr/>
          </a:p>
        </p:txBody>
      </p:sp>
      <p:pic>
        <p:nvPicPr>
          <p:cNvPr id="113" name="Google Shape;113;p17"/>
          <p:cNvPicPr preferRelativeResize="0"/>
          <p:nvPr/>
        </p:nvPicPr>
        <p:blipFill>
          <a:blip r:embed="rId3">
            <a:alphaModFix/>
          </a:blip>
          <a:stretch>
            <a:fillRect/>
          </a:stretch>
        </p:blipFill>
        <p:spPr>
          <a:xfrm>
            <a:off x="4880525" y="1400175"/>
            <a:ext cx="3514725" cy="234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suggestions</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As future work, we can tackle big datasets that contain missing values by using kNN-IS to impute them, and datasets with a very large number of features by using multi-view approaches.</a:t>
            </a:r>
            <a:endParaRPr sz="1500"/>
          </a:p>
          <a:p>
            <a:pPr indent="0" lvl="0" marL="0" rtl="0" algn="just">
              <a:spcBef>
                <a:spcPts val="1200"/>
              </a:spcBef>
              <a:spcAft>
                <a:spcPts val="1200"/>
              </a:spcAft>
              <a:buNone/>
            </a:pPr>
            <a:r>
              <a:rPr lang="en" sz="1500"/>
              <a:t>We can extend the use of kNN-IS to instance selection techniques for big data , where it reports good results.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Maillo, Jesus, et al. "kNN-IS: An Iterative Spark-based design of the k-Nearest Neighbors classifier for big data." Knowledge-Based Systems 117 (2017): 3-15.</a:t>
            </a:r>
            <a:endParaRPr sz="1400"/>
          </a:p>
          <a:p>
            <a:pPr indent="0" lvl="0" marL="0" rtl="0" algn="l">
              <a:spcBef>
                <a:spcPts val="1200"/>
              </a:spcBef>
              <a:spcAft>
                <a:spcPts val="0"/>
              </a:spcAft>
              <a:buNone/>
            </a:pPr>
            <a:r>
              <a:rPr lang="en" sz="1400"/>
              <a:t>M. Lichman , UCI Machine Learning Repository, 2013</a:t>
            </a:r>
            <a:endParaRPr sz="1400"/>
          </a:p>
          <a:p>
            <a:pPr indent="0" lvl="0" marL="0" rtl="0" algn="l">
              <a:spcBef>
                <a:spcPts val="1200"/>
              </a:spcBef>
              <a:spcAft>
                <a:spcPts val="0"/>
              </a:spcAft>
              <a:buNone/>
            </a:pPr>
            <a:r>
              <a:rPr lang="en" sz="1400"/>
              <a:t>https://archive.ics.uci.edu/</a:t>
            </a:r>
            <a:endParaRPr sz="1400"/>
          </a:p>
          <a:p>
            <a:pPr indent="0" lvl="0" marL="0" rtl="0" algn="l">
              <a:spcBef>
                <a:spcPts val="1200"/>
              </a:spcBef>
              <a:spcAft>
                <a:spcPts val="0"/>
              </a:spcAft>
              <a:buNone/>
            </a:pPr>
            <a:r>
              <a:rPr lang="en" sz="1400"/>
              <a:t>https://github.com/JMailloH/kNN _ IS</a:t>
            </a:r>
            <a:endParaRPr sz="1400"/>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864300"/>
            <a:ext cx="7021200" cy="2985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r>
              <a:rPr lang="en" sz="2000"/>
              <a:t>202001039 - Vishrut Shah</a:t>
            </a:r>
            <a:endParaRPr sz="2000"/>
          </a:p>
          <a:p>
            <a:pPr indent="0" lvl="0" marL="0" rtl="0" algn="l">
              <a:spcBef>
                <a:spcPts val="0"/>
              </a:spcBef>
              <a:spcAft>
                <a:spcPts val="0"/>
              </a:spcAft>
              <a:buNone/>
            </a:pPr>
            <a:r>
              <a:rPr lang="en" sz="2000"/>
              <a:t>202001040 - Dev Malkan</a:t>
            </a:r>
            <a:endParaRPr sz="2000"/>
          </a:p>
          <a:p>
            <a:pPr indent="0" lvl="0" marL="0" rtl="0" algn="l">
              <a:spcBef>
                <a:spcPts val="0"/>
              </a:spcBef>
              <a:spcAft>
                <a:spcPts val="0"/>
              </a:spcAft>
              <a:buNone/>
            </a:pPr>
            <a:r>
              <a:rPr lang="en" sz="2000"/>
              <a:t>202001087 - Siddharth Makhija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4000"/>
              <a:t>Thank you!</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