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3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0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9FF1-ABB5-42C1-97EE-338D6B6BFD2A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7A54-6E8C-4BD6-9018-DB1B18CD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CrowdDj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2" r="2093" b="1074"/>
          <a:stretch/>
        </p:blipFill>
        <p:spPr>
          <a:xfrm>
            <a:off x="4945224" y="1825625"/>
            <a:ext cx="2295332" cy="4304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00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Sign In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798" y="1825625"/>
            <a:ext cx="2446404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47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451" y="1825625"/>
            <a:ext cx="2446404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9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Profile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Page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798" y="1850563"/>
            <a:ext cx="2446404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21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Add new artist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463" y="1825625"/>
            <a:ext cx="2331073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4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Videos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27" y="1825625"/>
            <a:ext cx="2485546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65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CrowdFeed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798" y="1825625"/>
            <a:ext cx="2446404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4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57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CrowdDj</vt:lpstr>
      <vt:lpstr>Sign In</vt:lpstr>
      <vt:lpstr>PowerPoint Presentation</vt:lpstr>
      <vt:lpstr>Profile Page</vt:lpstr>
      <vt:lpstr>Add new artist </vt:lpstr>
      <vt:lpstr>Videos</vt:lpstr>
      <vt:lpstr>CrowdFeed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Spooner</dc:creator>
  <cp:lastModifiedBy>Aaron Spooner</cp:lastModifiedBy>
  <cp:revision>7</cp:revision>
  <dcterms:created xsi:type="dcterms:W3CDTF">2018-04-01T03:06:29Z</dcterms:created>
  <dcterms:modified xsi:type="dcterms:W3CDTF">2018-04-01T03:57:51Z</dcterms:modified>
</cp:coreProperties>
</file>