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F6E1-6094-4253-AA97-9A8A67782D3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56C5-7EEF-4995-97FD-71D90DED2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79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F6E1-6094-4253-AA97-9A8A67782D3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56C5-7EEF-4995-97FD-71D90DED2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3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F6E1-6094-4253-AA97-9A8A67782D3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56C5-7EEF-4995-97FD-71D90DED2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4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F6E1-6094-4253-AA97-9A8A67782D3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56C5-7EEF-4995-97FD-71D90DED2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02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F6E1-6094-4253-AA97-9A8A67782D3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56C5-7EEF-4995-97FD-71D90DED2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3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F6E1-6094-4253-AA97-9A8A67782D3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56C5-7EEF-4995-97FD-71D90DED2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90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F6E1-6094-4253-AA97-9A8A67782D3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56C5-7EEF-4995-97FD-71D90DED2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6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F6E1-6094-4253-AA97-9A8A67782D3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56C5-7EEF-4995-97FD-71D90DED2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00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F6E1-6094-4253-AA97-9A8A67782D3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56C5-7EEF-4995-97FD-71D90DED2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6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F6E1-6094-4253-AA97-9A8A67782D3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56C5-7EEF-4995-97FD-71D90DED2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3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F6E1-6094-4253-AA97-9A8A67782D3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56C5-7EEF-4995-97FD-71D90DED2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5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1F6E1-6094-4253-AA97-9A8A67782D3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6C5-7EEF-4995-97FD-71D90DED2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48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tângulo 165"/>
          <p:cNvSpPr/>
          <p:nvPr/>
        </p:nvSpPr>
        <p:spPr>
          <a:xfrm>
            <a:off x="9520518" y="4222572"/>
            <a:ext cx="2388198" cy="2549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75" y="3816350"/>
            <a:ext cx="3829050" cy="19431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44" y="1687431"/>
            <a:ext cx="2276644" cy="1790302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3142750" y="1722393"/>
            <a:ext cx="1584190" cy="3652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093766" y="1722393"/>
            <a:ext cx="1549354" cy="365224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2996065" y="1758950"/>
            <a:ext cx="1730875" cy="35171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2901950" y="1758950"/>
            <a:ext cx="1741170" cy="34353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037806" y="3335338"/>
            <a:ext cx="328613" cy="5738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3960218" y="3339741"/>
            <a:ext cx="328613" cy="5738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Imagem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785" y="47625"/>
            <a:ext cx="2431376" cy="3893937"/>
          </a:xfrm>
          <a:prstGeom prst="rect">
            <a:avLst/>
          </a:prstGeom>
        </p:spPr>
      </p:pic>
      <p:cxnSp>
        <p:nvCxnSpPr>
          <p:cNvPr id="35" name="Conector Angulado 34"/>
          <p:cNvCxnSpPr/>
          <p:nvPr/>
        </p:nvCxnSpPr>
        <p:spPr>
          <a:xfrm rot="10800000" flipV="1">
            <a:off x="4718130" y="3926285"/>
            <a:ext cx="3473371" cy="622738"/>
          </a:xfrm>
          <a:prstGeom prst="bentConnector3">
            <a:avLst>
              <a:gd name="adj1" fmla="val 36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/>
          <p:nvPr/>
        </p:nvCxnSpPr>
        <p:spPr>
          <a:xfrm flipH="1">
            <a:off x="4624864" y="3887869"/>
            <a:ext cx="3645218" cy="669407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ector Angulado 60"/>
          <p:cNvCxnSpPr/>
          <p:nvPr/>
        </p:nvCxnSpPr>
        <p:spPr>
          <a:xfrm rot="10800000" flipV="1">
            <a:off x="4635515" y="3476623"/>
            <a:ext cx="1781796" cy="1162925"/>
          </a:xfrm>
          <a:prstGeom prst="bentConnector3">
            <a:avLst>
              <a:gd name="adj1" fmla="val 9931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Conector Angulado 70"/>
          <p:cNvCxnSpPr/>
          <p:nvPr/>
        </p:nvCxnSpPr>
        <p:spPr>
          <a:xfrm>
            <a:off x="6417309" y="3476624"/>
            <a:ext cx="1938497" cy="373857"/>
          </a:xfrm>
          <a:prstGeom prst="bentConnector3">
            <a:avLst>
              <a:gd name="adj1" fmla="val 10036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29" idx="2"/>
          </p:cNvCxnSpPr>
          <p:nvPr/>
        </p:nvCxnSpPr>
        <p:spPr>
          <a:xfrm rot="5400000">
            <a:off x="6230778" y="2428913"/>
            <a:ext cx="702046" cy="3727344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 flipH="1">
            <a:off x="4650726" y="3955692"/>
            <a:ext cx="3778331" cy="74598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Conector Angulado 85"/>
          <p:cNvCxnSpPr/>
          <p:nvPr/>
        </p:nvCxnSpPr>
        <p:spPr>
          <a:xfrm rot="10800000" flipV="1">
            <a:off x="4650727" y="3926283"/>
            <a:ext cx="3905111" cy="82146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H="1">
            <a:off x="4726940" y="3941562"/>
            <a:ext cx="3912057" cy="79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ector Angulado 97"/>
          <p:cNvCxnSpPr/>
          <p:nvPr/>
        </p:nvCxnSpPr>
        <p:spPr>
          <a:xfrm rot="10800000" flipV="1">
            <a:off x="4643120" y="3926280"/>
            <a:ext cx="4062732" cy="883663"/>
          </a:xfrm>
          <a:prstGeom prst="bentConnector3">
            <a:avLst>
              <a:gd name="adj1" fmla="val -289"/>
            </a:avLst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Fluxograma: Conector 166"/>
          <p:cNvSpPr/>
          <p:nvPr/>
        </p:nvSpPr>
        <p:spPr>
          <a:xfrm>
            <a:off x="9867791" y="5374640"/>
            <a:ext cx="163748" cy="16776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Fluxograma: Conector 167"/>
          <p:cNvSpPr/>
          <p:nvPr/>
        </p:nvSpPr>
        <p:spPr>
          <a:xfrm>
            <a:off x="10117725" y="5374640"/>
            <a:ext cx="163748" cy="167764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Fluxograma: Conector 169"/>
          <p:cNvSpPr/>
          <p:nvPr/>
        </p:nvSpPr>
        <p:spPr>
          <a:xfrm>
            <a:off x="10631105" y="5374640"/>
            <a:ext cx="163748" cy="16776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Fluxograma: Conector 170"/>
          <p:cNvSpPr/>
          <p:nvPr/>
        </p:nvSpPr>
        <p:spPr>
          <a:xfrm>
            <a:off x="10816779" y="5374640"/>
            <a:ext cx="163748" cy="167764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Fluxograma: Conector 171"/>
          <p:cNvSpPr/>
          <p:nvPr/>
        </p:nvSpPr>
        <p:spPr>
          <a:xfrm>
            <a:off x="11614241" y="5374640"/>
            <a:ext cx="163748" cy="167764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Fluxograma: Conector 172"/>
          <p:cNvSpPr/>
          <p:nvPr/>
        </p:nvSpPr>
        <p:spPr>
          <a:xfrm>
            <a:off x="11362995" y="5374640"/>
            <a:ext cx="163748" cy="16776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Fluxograma: Conector 173"/>
          <p:cNvSpPr/>
          <p:nvPr/>
        </p:nvSpPr>
        <p:spPr>
          <a:xfrm>
            <a:off x="9845865" y="6439224"/>
            <a:ext cx="163748" cy="16776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Fluxograma: Conector 174"/>
          <p:cNvSpPr/>
          <p:nvPr/>
        </p:nvSpPr>
        <p:spPr>
          <a:xfrm>
            <a:off x="10095799" y="6439224"/>
            <a:ext cx="163748" cy="167764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Fluxograma: Conector 175"/>
          <p:cNvSpPr/>
          <p:nvPr/>
        </p:nvSpPr>
        <p:spPr>
          <a:xfrm>
            <a:off x="10609179" y="6439224"/>
            <a:ext cx="163748" cy="16776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Fluxograma: Conector 176"/>
          <p:cNvSpPr/>
          <p:nvPr/>
        </p:nvSpPr>
        <p:spPr>
          <a:xfrm>
            <a:off x="10842261" y="6439224"/>
            <a:ext cx="163748" cy="167764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Fluxograma: Conector 177"/>
          <p:cNvSpPr/>
          <p:nvPr/>
        </p:nvSpPr>
        <p:spPr>
          <a:xfrm>
            <a:off x="11592315" y="6439224"/>
            <a:ext cx="163748" cy="167764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Fluxograma: Conector 178"/>
          <p:cNvSpPr/>
          <p:nvPr/>
        </p:nvSpPr>
        <p:spPr>
          <a:xfrm>
            <a:off x="11341069" y="6439224"/>
            <a:ext cx="163748" cy="16776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Fluxograma: Conector 179"/>
          <p:cNvSpPr/>
          <p:nvPr/>
        </p:nvSpPr>
        <p:spPr>
          <a:xfrm>
            <a:off x="9858904" y="4575132"/>
            <a:ext cx="163748" cy="16776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Fluxograma: Conector 180"/>
          <p:cNvSpPr/>
          <p:nvPr/>
        </p:nvSpPr>
        <p:spPr>
          <a:xfrm>
            <a:off x="10108838" y="4575132"/>
            <a:ext cx="163748" cy="167764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Fluxograma: Conector 181"/>
          <p:cNvSpPr/>
          <p:nvPr/>
        </p:nvSpPr>
        <p:spPr>
          <a:xfrm>
            <a:off x="10622218" y="4575132"/>
            <a:ext cx="163748" cy="16776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3" name="Fluxograma: Conector 182"/>
          <p:cNvSpPr/>
          <p:nvPr/>
        </p:nvSpPr>
        <p:spPr>
          <a:xfrm>
            <a:off x="10807892" y="4575132"/>
            <a:ext cx="163748" cy="167764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4" name="Fluxograma: Conector 183"/>
          <p:cNvSpPr/>
          <p:nvPr/>
        </p:nvSpPr>
        <p:spPr>
          <a:xfrm>
            <a:off x="11605354" y="4575132"/>
            <a:ext cx="163748" cy="167764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Fluxograma: Conector 184"/>
          <p:cNvSpPr/>
          <p:nvPr/>
        </p:nvSpPr>
        <p:spPr>
          <a:xfrm>
            <a:off x="11354108" y="4575132"/>
            <a:ext cx="163748" cy="16776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8" name="Conector reto 187"/>
          <p:cNvCxnSpPr/>
          <p:nvPr/>
        </p:nvCxnSpPr>
        <p:spPr>
          <a:xfrm flipH="1">
            <a:off x="8982635" y="4639549"/>
            <a:ext cx="53788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0" name="Conector reto 189"/>
          <p:cNvCxnSpPr/>
          <p:nvPr/>
        </p:nvCxnSpPr>
        <p:spPr>
          <a:xfrm flipH="1">
            <a:off x="9003258" y="4639549"/>
            <a:ext cx="893" cy="5547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Conector reto 192"/>
          <p:cNvCxnSpPr/>
          <p:nvPr/>
        </p:nvCxnSpPr>
        <p:spPr>
          <a:xfrm flipH="1" flipV="1">
            <a:off x="4665046" y="4916924"/>
            <a:ext cx="4359728" cy="2494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to 195"/>
          <p:cNvCxnSpPr/>
          <p:nvPr/>
        </p:nvCxnSpPr>
        <p:spPr>
          <a:xfrm flipH="1">
            <a:off x="9135036" y="4787900"/>
            <a:ext cx="406105" cy="40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Conector reto 196"/>
          <p:cNvCxnSpPr/>
          <p:nvPr/>
        </p:nvCxnSpPr>
        <p:spPr>
          <a:xfrm flipH="1">
            <a:off x="9155659" y="4791949"/>
            <a:ext cx="892" cy="554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Conector reto 197"/>
          <p:cNvCxnSpPr/>
          <p:nvPr/>
        </p:nvCxnSpPr>
        <p:spPr>
          <a:xfrm flipH="1" flipV="1">
            <a:off x="4718129" y="5025633"/>
            <a:ext cx="4459045" cy="293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to 201"/>
          <p:cNvCxnSpPr/>
          <p:nvPr/>
        </p:nvCxnSpPr>
        <p:spPr>
          <a:xfrm flipH="1">
            <a:off x="8976205" y="5437568"/>
            <a:ext cx="5378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Conector reto 202"/>
          <p:cNvCxnSpPr/>
          <p:nvPr/>
        </p:nvCxnSpPr>
        <p:spPr>
          <a:xfrm>
            <a:off x="8997722" y="5437568"/>
            <a:ext cx="5536" cy="3088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Conector reto 203"/>
          <p:cNvCxnSpPr/>
          <p:nvPr/>
        </p:nvCxnSpPr>
        <p:spPr>
          <a:xfrm flipH="1" flipV="1">
            <a:off x="4650726" y="5021043"/>
            <a:ext cx="4366537" cy="7253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/>
          <p:cNvCxnSpPr>
            <a:stCxn id="166" idx="1"/>
          </p:cNvCxnSpPr>
          <p:nvPr/>
        </p:nvCxnSpPr>
        <p:spPr>
          <a:xfrm flipH="1">
            <a:off x="9104761" y="5497353"/>
            <a:ext cx="415757" cy="48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Conector reto 209"/>
          <p:cNvCxnSpPr/>
          <p:nvPr/>
        </p:nvCxnSpPr>
        <p:spPr>
          <a:xfrm flipH="1">
            <a:off x="9125384" y="5502191"/>
            <a:ext cx="894" cy="554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1" name="Conector reto 210"/>
          <p:cNvCxnSpPr/>
          <p:nvPr/>
        </p:nvCxnSpPr>
        <p:spPr>
          <a:xfrm flipH="1" flipV="1">
            <a:off x="4726940" y="5087318"/>
            <a:ext cx="4422289" cy="981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to 218"/>
          <p:cNvCxnSpPr/>
          <p:nvPr/>
        </p:nvCxnSpPr>
        <p:spPr>
          <a:xfrm flipH="1">
            <a:off x="8976205" y="6376266"/>
            <a:ext cx="5378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Conector reto 220"/>
          <p:cNvCxnSpPr/>
          <p:nvPr/>
        </p:nvCxnSpPr>
        <p:spPr>
          <a:xfrm flipH="1" flipV="1">
            <a:off x="4726940" y="5178996"/>
            <a:ext cx="4267717" cy="11972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to 227"/>
          <p:cNvCxnSpPr/>
          <p:nvPr/>
        </p:nvCxnSpPr>
        <p:spPr>
          <a:xfrm flipH="1">
            <a:off x="8976205" y="6495689"/>
            <a:ext cx="5378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9" name="Conector reto 228"/>
          <p:cNvCxnSpPr/>
          <p:nvPr/>
        </p:nvCxnSpPr>
        <p:spPr>
          <a:xfrm flipH="1" flipV="1">
            <a:off x="4610008" y="5094517"/>
            <a:ext cx="4384650" cy="14011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1" name="Imagem 2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335" y="4613540"/>
            <a:ext cx="306298" cy="85951"/>
          </a:xfrm>
          <a:prstGeom prst="rect">
            <a:avLst/>
          </a:prstGeom>
        </p:spPr>
      </p:pic>
      <p:pic>
        <p:nvPicPr>
          <p:cNvPr id="232" name="Imagem 2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939" y="4747391"/>
            <a:ext cx="306298" cy="105277"/>
          </a:xfrm>
          <a:prstGeom prst="rect">
            <a:avLst/>
          </a:prstGeom>
        </p:spPr>
      </p:pic>
      <p:pic>
        <p:nvPicPr>
          <p:cNvPr id="233" name="Imagem 2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840" y="5388704"/>
            <a:ext cx="306298" cy="105277"/>
          </a:xfrm>
          <a:prstGeom prst="rect">
            <a:avLst/>
          </a:prstGeom>
        </p:spPr>
      </p:pic>
      <p:pic>
        <p:nvPicPr>
          <p:cNvPr id="234" name="Imagem 2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52" y="5463718"/>
            <a:ext cx="306298" cy="92616"/>
          </a:xfrm>
          <a:prstGeom prst="rect">
            <a:avLst/>
          </a:prstGeom>
        </p:spPr>
      </p:pic>
      <p:pic>
        <p:nvPicPr>
          <p:cNvPr id="235" name="Imagem 2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308" y="6323627"/>
            <a:ext cx="306298" cy="105277"/>
          </a:xfrm>
          <a:prstGeom prst="rect">
            <a:avLst/>
          </a:prstGeom>
        </p:spPr>
      </p:pic>
      <p:pic>
        <p:nvPicPr>
          <p:cNvPr id="236" name="Imagem 2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036" y="6435976"/>
            <a:ext cx="306298" cy="105277"/>
          </a:xfrm>
          <a:prstGeom prst="rect">
            <a:avLst/>
          </a:prstGeom>
        </p:spPr>
      </p:pic>
      <p:cxnSp>
        <p:nvCxnSpPr>
          <p:cNvPr id="238" name="Conector de Seta Reta 237"/>
          <p:cNvCxnSpPr/>
          <p:nvPr/>
        </p:nvCxnSpPr>
        <p:spPr>
          <a:xfrm flipH="1">
            <a:off x="10246207" y="1882588"/>
            <a:ext cx="311192" cy="26664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Retângulo 240"/>
          <p:cNvSpPr/>
          <p:nvPr/>
        </p:nvSpPr>
        <p:spPr>
          <a:xfrm>
            <a:off x="10187021" y="1172584"/>
            <a:ext cx="1235922" cy="54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LEDs</a:t>
            </a:r>
            <a:endParaRPr lang="pt-BR" dirty="0"/>
          </a:p>
        </p:txBody>
      </p:sp>
      <p:cxnSp>
        <p:nvCxnSpPr>
          <p:cNvPr id="243" name="Conector reto 242"/>
          <p:cNvCxnSpPr/>
          <p:nvPr/>
        </p:nvCxnSpPr>
        <p:spPr>
          <a:xfrm flipH="1" flipV="1">
            <a:off x="2549562" y="5661169"/>
            <a:ext cx="6953288" cy="1110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2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VILLAFUERTE BITTENCOURT</dc:creator>
  <cp:lastModifiedBy>MIGUEL VILLAFUERTE BITTENCOURT</cp:lastModifiedBy>
  <cp:revision>6</cp:revision>
  <dcterms:created xsi:type="dcterms:W3CDTF">2019-05-31T21:02:21Z</dcterms:created>
  <dcterms:modified xsi:type="dcterms:W3CDTF">2019-05-31T22:03:24Z</dcterms:modified>
</cp:coreProperties>
</file>