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324" r:id="rId2"/>
    <p:sldId id="326" r:id="rId3"/>
    <p:sldId id="336" r:id="rId4"/>
    <p:sldId id="337" r:id="rId5"/>
    <p:sldId id="338" r:id="rId6"/>
    <p:sldId id="335" r:id="rId7"/>
    <p:sldId id="342" r:id="rId8"/>
    <p:sldId id="339" r:id="rId9"/>
    <p:sldId id="327" r:id="rId10"/>
    <p:sldId id="329" r:id="rId11"/>
    <p:sldId id="328" r:id="rId12"/>
    <p:sldId id="33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D441AFD6-D0BE-4715-B8B8-03603A00D9B1}">
          <p14:sldIdLst>
            <p14:sldId id="324"/>
            <p14:sldId id="326"/>
            <p14:sldId id="336"/>
            <p14:sldId id="337"/>
            <p14:sldId id="338"/>
            <p14:sldId id="335"/>
            <p14:sldId id="342"/>
            <p14:sldId id="339"/>
            <p14:sldId id="327"/>
            <p14:sldId id="329"/>
            <p14:sldId id="328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264" userDrawn="1">
          <p15:clr>
            <a:srgbClr val="A4A3A4"/>
          </p15:clr>
        </p15:guide>
        <p15:guide id="5" pos="7401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F88"/>
    <a:srgbClr val="4CD2B1"/>
    <a:srgbClr val="00BCD4"/>
    <a:srgbClr val="429AE2"/>
    <a:srgbClr val="E8ECEB"/>
    <a:srgbClr val="99A6AF"/>
    <a:srgbClr val="393D50"/>
    <a:srgbClr val="2C2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9" autoAdjust="0"/>
    <p:restoredTop sz="94712" autoAdjust="0"/>
  </p:normalViewPr>
  <p:slideViewPr>
    <p:cSldViewPr snapToGrid="0" showGuides="1">
      <p:cViewPr varScale="1">
        <p:scale>
          <a:sx n="80" d="100"/>
          <a:sy n="80" d="100"/>
        </p:scale>
        <p:origin x="835" y="58"/>
      </p:cViewPr>
      <p:guideLst>
        <p:guide orient="horz" pos="2160"/>
        <p:guide pos="3840"/>
        <p:guide pos="257"/>
        <p:guide orient="horz" pos="264"/>
        <p:guide pos="7401"/>
        <p:guide orient="horz" pos="405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46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2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411BCA7-FCC2-49F6-B3BC-7E9122713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1779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7ECD762-C57C-4FAC-A738-B01D1135E9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3827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FF32DB-A09F-4EFA-A16A-72DD10FB50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1779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75481F-82B8-4617-A189-8CEB2FA7D8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73827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0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5ED468A-5C1C-4CDE-945A-5A4B6E2C1B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3869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0366F2E-BA7C-4DE9-89F9-ACB130C279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892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3C5220F-343E-40E6-A4AD-FEA64BB8D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476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5A30AEC-0F5D-4110-83FC-DE3A276EA2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439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15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F77C6C-1CD4-4D88-8EAD-05F7FCDABC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5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A02097-0A85-4898-BC69-B6707FBAD3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240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2B7247B-A2E1-416D-B2CF-A9A11BD400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52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384708A-3AE4-4C63-96C8-463C0969C8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3601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FA21231-240E-4F0B-9F6F-43A2341E3D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8886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177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9F9EA13-AC1E-47AA-B037-77E9EE70B9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9696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340B6A-9ADA-4A7E-88C8-601643D8D4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4894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246950-8752-460D-8928-EF32D2F871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7006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28F1B5-C915-45BF-AE63-7E55E97629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696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14E5562-8C43-48D7-813A-22E9EC7192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4894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0AD035-349F-4288-A902-9CF1AAA9173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67006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8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4EA213-A437-46B1-8D86-E063559BEF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0175" y="1812072"/>
            <a:ext cx="1771650" cy="177165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4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73B75-9FB9-4B09-AAAA-D7EAE5D79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1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A49E9F6-A8F6-449D-B8CB-29E4789FD5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7366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8E2FBE2-0C33-4718-A895-DFB097DF41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21102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36E8F6B-88CE-46CF-BA58-54C70D912D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3630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3D1BE97-7441-45F0-B376-DF72F70F91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10" y="321018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624ADF6-79CB-461F-90E0-E8C7E3C38D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1798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893DE71-6ED9-4319-968E-B507F993827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9307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D58DF93-5A80-4FA7-803F-286088356B0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16308" y="3206998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DCE2498-A336-4F3E-974F-0BEF1060EB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14480" y="1601942"/>
            <a:ext cx="1361005" cy="29692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45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40CE84-1EF6-471C-9EF0-977146505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0" y="1598754"/>
            <a:ext cx="10973196" cy="2972435"/>
          </a:xfrm>
          <a:custGeom>
            <a:avLst/>
            <a:gdLst>
              <a:gd name="connsiteX0" fmla="*/ 9612191 w 10973196"/>
              <a:gd name="connsiteY0" fmla="*/ 1611430 h 2972435"/>
              <a:gd name="connsiteX1" fmla="*/ 10973196 w 10973196"/>
              <a:gd name="connsiteY1" fmla="*/ 1611430 h 2972435"/>
              <a:gd name="connsiteX2" fmla="*/ 10973196 w 10973196"/>
              <a:gd name="connsiteY2" fmla="*/ 2972435 h 2972435"/>
              <a:gd name="connsiteX3" fmla="*/ 9612191 w 10973196"/>
              <a:gd name="connsiteY3" fmla="*/ 2972435 h 2972435"/>
              <a:gd name="connsiteX4" fmla="*/ 3204720 w 10973196"/>
              <a:gd name="connsiteY4" fmla="*/ 1611430 h 2972435"/>
              <a:gd name="connsiteX5" fmla="*/ 4565724 w 10973196"/>
              <a:gd name="connsiteY5" fmla="*/ 1611430 h 2972435"/>
              <a:gd name="connsiteX6" fmla="*/ 4565724 w 10973196"/>
              <a:gd name="connsiteY6" fmla="*/ 2972435 h 2972435"/>
              <a:gd name="connsiteX7" fmla="*/ 3204720 w 10973196"/>
              <a:gd name="connsiteY7" fmla="*/ 2972435 h 2972435"/>
              <a:gd name="connsiteX8" fmla="*/ 0 w 10973196"/>
              <a:gd name="connsiteY8" fmla="*/ 1611430 h 2972435"/>
              <a:gd name="connsiteX9" fmla="*/ 2962800 w 10973196"/>
              <a:gd name="connsiteY9" fmla="*/ 1611430 h 2972435"/>
              <a:gd name="connsiteX10" fmla="*/ 2962800 w 10973196"/>
              <a:gd name="connsiteY10" fmla="*/ 2972435 h 2972435"/>
              <a:gd name="connsiteX11" fmla="*/ 0 w 10973196"/>
              <a:gd name="connsiteY11" fmla="*/ 2972435 h 2972435"/>
              <a:gd name="connsiteX12" fmla="*/ 6407397 w 10973196"/>
              <a:gd name="connsiteY12" fmla="*/ 1608244 h 2972435"/>
              <a:gd name="connsiteX13" fmla="*/ 9370197 w 10973196"/>
              <a:gd name="connsiteY13" fmla="*/ 1608244 h 2972435"/>
              <a:gd name="connsiteX14" fmla="*/ 9370197 w 10973196"/>
              <a:gd name="connsiteY14" fmla="*/ 2969249 h 2972435"/>
              <a:gd name="connsiteX15" fmla="*/ 6407397 w 10973196"/>
              <a:gd name="connsiteY15" fmla="*/ 2969249 h 2972435"/>
              <a:gd name="connsiteX16" fmla="*/ 6408455 w 10973196"/>
              <a:gd name="connsiteY16" fmla="*/ 3188 h 2972435"/>
              <a:gd name="connsiteX17" fmla="*/ 7769460 w 10973196"/>
              <a:gd name="connsiteY17" fmla="*/ 3188 h 2972435"/>
              <a:gd name="connsiteX18" fmla="*/ 7769460 w 10973196"/>
              <a:gd name="connsiteY18" fmla="*/ 1364193 h 2972435"/>
              <a:gd name="connsiteX19" fmla="*/ 6408455 w 10973196"/>
              <a:gd name="connsiteY19" fmla="*/ 1364193 h 2972435"/>
              <a:gd name="connsiteX20" fmla="*/ 4805569 w 10973196"/>
              <a:gd name="connsiteY20" fmla="*/ 3188 h 2972435"/>
              <a:gd name="connsiteX21" fmla="*/ 6166574 w 10973196"/>
              <a:gd name="connsiteY21" fmla="*/ 3188 h 2972435"/>
              <a:gd name="connsiteX22" fmla="*/ 6166574 w 10973196"/>
              <a:gd name="connsiteY22" fmla="*/ 2972435 h 2972435"/>
              <a:gd name="connsiteX23" fmla="*/ 4805569 w 10973196"/>
              <a:gd name="connsiteY23" fmla="*/ 2972435 h 2972435"/>
              <a:gd name="connsiteX24" fmla="*/ 1 w 10973196"/>
              <a:gd name="connsiteY24" fmla="*/ 3188 h 2972435"/>
              <a:gd name="connsiteX25" fmla="*/ 1361006 w 10973196"/>
              <a:gd name="connsiteY25" fmla="*/ 3188 h 2972435"/>
              <a:gd name="connsiteX26" fmla="*/ 1361006 w 10973196"/>
              <a:gd name="connsiteY26" fmla="*/ 1364193 h 2972435"/>
              <a:gd name="connsiteX27" fmla="*/ 1 w 10973196"/>
              <a:gd name="connsiteY27" fmla="*/ 1364193 h 2972435"/>
              <a:gd name="connsiteX28" fmla="*/ 8010396 w 10973196"/>
              <a:gd name="connsiteY28" fmla="*/ 0 h 2972435"/>
              <a:gd name="connsiteX29" fmla="*/ 10973196 w 10973196"/>
              <a:gd name="connsiteY29" fmla="*/ 0 h 2972435"/>
              <a:gd name="connsiteX30" fmla="*/ 10973196 w 10973196"/>
              <a:gd name="connsiteY30" fmla="*/ 1361005 h 2972435"/>
              <a:gd name="connsiteX31" fmla="*/ 8010396 w 10973196"/>
              <a:gd name="connsiteY31" fmla="*/ 1361005 h 2972435"/>
              <a:gd name="connsiteX32" fmla="*/ 1602887 w 10973196"/>
              <a:gd name="connsiteY32" fmla="*/ 0 h 2972435"/>
              <a:gd name="connsiteX33" fmla="*/ 4565687 w 10973196"/>
              <a:gd name="connsiteY33" fmla="*/ 0 h 2972435"/>
              <a:gd name="connsiteX34" fmla="*/ 4565687 w 10973196"/>
              <a:gd name="connsiteY34" fmla="*/ 1361005 h 2972435"/>
              <a:gd name="connsiteX35" fmla="*/ 1602887 w 10973196"/>
              <a:gd name="connsiteY35" fmla="*/ 1361005 h 297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73196" h="2972435">
                <a:moveTo>
                  <a:pt x="9612191" y="1611430"/>
                </a:moveTo>
                <a:lnTo>
                  <a:pt x="10973196" y="1611430"/>
                </a:lnTo>
                <a:lnTo>
                  <a:pt x="10973196" y="2972435"/>
                </a:lnTo>
                <a:lnTo>
                  <a:pt x="9612191" y="2972435"/>
                </a:lnTo>
                <a:close/>
                <a:moveTo>
                  <a:pt x="3204720" y="1611430"/>
                </a:moveTo>
                <a:lnTo>
                  <a:pt x="4565724" y="1611430"/>
                </a:lnTo>
                <a:lnTo>
                  <a:pt x="4565724" y="2972435"/>
                </a:lnTo>
                <a:lnTo>
                  <a:pt x="3204720" y="2972435"/>
                </a:lnTo>
                <a:close/>
                <a:moveTo>
                  <a:pt x="0" y="1611430"/>
                </a:moveTo>
                <a:lnTo>
                  <a:pt x="2962800" y="1611430"/>
                </a:lnTo>
                <a:lnTo>
                  <a:pt x="2962800" y="2972435"/>
                </a:lnTo>
                <a:lnTo>
                  <a:pt x="0" y="2972435"/>
                </a:lnTo>
                <a:close/>
                <a:moveTo>
                  <a:pt x="6407397" y="1608244"/>
                </a:moveTo>
                <a:lnTo>
                  <a:pt x="9370197" y="1608244"/>
                </a:lnTo>
                <a:lnTo>
                  <a:pt x="9370197" y="2969249"/>
                </a:lnTo>
                <a:lnTo>
                  <a:pt x="6407397" y="2969249"/>
                </a:lnTo>
                <a:close/>
                <a:moveTo>
                  <a:pt x="6408455" y="3188"/>
                </a:moveTo>
                <a:lnTo>
                  <a:pt x="7769460" y="3188"/>
                </a:lnTo>
                <a:lnTo>
                  <a:pt x="7769460" y="1364193"/>
                </a:lnTo>
                <a:lnTo>
                  <a:pt x="6408455" y="1364193"/>
                </a:lnTo>
                <a:close/>
                <a:moveTo>
                  <a:pt x="4805569" y="3188"/>
                </a:moveTo>
                <a:lnTo>
                  <a:pt x="6166574" y="3188"/>
                </a:lnTo>
                <a:lnTo>
                  <a:pt x="6166574" y="2972435"/>
                </a:lnTo>
                <a:lnTo>
                  <a:pt x="4805569" y="2972435"/>
                </a:lnTo>
                <a:close/>
                <a:moveTo>
                  <a:pt x="1" y="3188"/>
                </a:moveTo>
                <a:lnTo>
                  <a:pt x="1361006" y="3188"/>
                </a:lnTo>
                <a:lnTo>
                  <a:pt x="1361006" y="1364193"/>
                </a:lnTo>
                <a:lnTo>
                  <a:pt x="1" y="1364193"/>
                </a:lnTo>
                <a:close/>
                <a:moveTo>
                  <a:pt x="8010396" y="0"/>
                </a:moveTo>
                <a:lnTo>
                  <a:pt x="10973196" y="0"/>
                </a:lnTo>
                <a:lnTo>
                  <a:pt x="10973196" y="1361005"/>
                </a:lnTo>
                <a:lnTo>
                  <a:pt x="8010396" y="1361005"/>
                </a:lnTo>
                <a:close/>
                <a:moveTo>
                  <a:pt x="1602887" y="0"/>
                </a:moveTo>
                <a:lnTo>
                  <a:pt x="4565687" y="0"/>
                </a:lnTo>
                <a:lnTo>
                  <a:pt x="4565687" y="1361005"/>
                </a:lnTo>
                <a:lnTo>
                  <a:pt x="1602887" y="13610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73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513982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3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258630-745C-4DAF-B9D9-65090959DD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14360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C8C1E9-20AF-47FD-BDBF-5C5441F883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71745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F33FEDF-B8B0-4388-BA09-B0CB583664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682718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A2CB93-587B-4C1B-8BE9-AC2D185EA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752" y="2047670"/>
            <a:ext cx="1965266" cy="3459895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AC5AC2C-182C-4368-AC70-F5377407C3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4724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84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59ABE9B-A895-49DA-BCA1-BC0E7715DB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96097" y="2653052"/>
            <a:ext cx="1636532" cy="2040397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FB9B92-64E1-47F6-A07B-DF7E96FB0F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57449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8FF16D-471F-4F24-BD08-E87F2E78E0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5848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08C03F9-BBD0-4488-BC03-EFA6978AA0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86871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36F003D-12B1-4E24-9082-C4C72CB88A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52994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991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A92DA20C-C6C8-423D-979F-075301B7EE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40117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3D8E2213-7C3E-40E5-AB56-872442DEEB6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91005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7A650009-7A1B-47EE-82D0-7680012E76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54714" y="1740805"/>
            <a:ext cx="4465824" cy="2789174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4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D6A48890-5452-42D5-93B2-CB1D057E0E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4840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D616F65C-FDED-44E6-B091-86687F43A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16196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C266B2B8-848B-4C35-AD6D-C61FB2D6B0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64372" y="2999358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DB9F7B-0C0D-4574-91E1-0BB0E49C4A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2603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ED3104-2AB9-42AD-95FC-2D51190B41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87890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CD642A-D413-44FA-92CB-475D45D673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83869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F1BD4D-3960-4926-9512-601B22F168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99156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2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F503AE-ED97-4F27-8AEF-FD83A43E817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04862" y="1651598"/>
            <a:ext cx="2782276" cy="278227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9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BCBED6E-D8A2-475F-8411-9F8137B1B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5588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D4EFF58-431A-4FE4-A38A-F32F81017D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91916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5C33B18-F7A0-40DB-9DBD-56E90C6F70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714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65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3A3926D-B083-447D-8E42-B4EE6F725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7201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FD16D7-CDE2-44AE-A9F7-0832534C65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243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0909B1B-26C3-4B90-907B-3CEB4F348B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77201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BAF76C-F6D4-4C87-88CE-A283E36420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7243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9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C88C8-89A7-42B7-80DE-9DF045F14F2C}"/>
              </a:ext>
            </a:extLst>
          </p:cNvPr>
          <p:cNvCxnSpPr>
            <a:cxnSpLocks/>
          </p:cNvCxnSpPr>
          <p:nvPr userDrawn="1"/>
        </p:nvCxnSpPr>
        <p:spPr>
          <a:xfrm>
            <a:off x="10583501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2B30E-800A-4101-903A-DADBC898A2A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266721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2D5AAB-44AF-4C63-AE8C-48C614933B2B}"/>
              </a:ext>
            </a:extLst>
          </p:cNvPr>
          <p:cNvCxnSpPr>
            <a:cxnSpLocks/>
          </p:cNvCxnSpPr>
          <p:nvPr userDrawn="1"/>
        </p:nvCxnSpPr>
        <p:spPr>
          <a:xfrm flipH="1">
            <a:off x="165370" y="6438900"/>
            <a:ext cx="856034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AEDF7D-FBF0-4EA3-973A-A6891AAB4704}"/>
              </a:ext>
            </a:extLst>
          </p:cNvPr>
          <p:cNvCxnSpPr>
            <a:cxnSpLocks/>
          </p:cNvCxnSpPr>
          <p:nvPr userDrawn="1"/>
        </p:nvCxnSpPr>
        <p:spPr>
          <a:xfrm>
            <a:off x="418627" y="4961299"/>
            <a:ext cx="0" cy="160487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E121C4A-49D1-49F3-9849-AA9DE8A98E1A}"/>
              </a:ext>
            </a:extLst>
          </p:cNvPr>
          <p:cNvSpPr/>
          <p:nvPr userDrawn="1"/>
        </p:nvSpPr>
        <p:spPr>
          <a:xfrm>
            <a:off x="10492046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588786-5B64-49B9-BD35-2007D8641F4D}"/>
              </a:ext>
            </a:extLst>
          </p:cNvPr>
          <p:cNvSpPr/>
          <p:nvPr userDrawn="1"/>
        </p:nvSpPr>
        <p:spPr>
          <a:xfrm>
            <a:off x="-482368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E847F-AF90-4785-B7F4-CA7229DE6985}"/>
              </a:ext>
            </a:extLst>
          </p:cNvPr>
          <p:cNvSpPr/>
          <p:nvPr userDrawn="1"/>
        </p:nvSpPr>
        <p:spPr>
          <a:xfrm>
            <a:off x="-849977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206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9" r:id="rId2"/>
    <p:sldLayoutId id="2147483708" r:id="rId3"/>
    <p:sldLayoutId id="2147483707" r:id="rId4"/>
    <p:sldLayoutId id="2147483706" r:id="rId5"/>
    <p:sldLayoutId id="2147483697" r:id="rId6"/>
    <p:sldLayoutId id="2147483696" r:id="rId7"/>
    <p:sldLayoutId id="2147483695" r:id="rId8"/>
    <p:sldLayoutId id="2147483694" r:id="rId9"/>
    <p:sldLayoutId id="2147483693" r:id="rId10"/>
    <p:sldLayoutId id="2147483692" r:id="rId11"/>
    <p:sldLayoutId id="2147483691" r:id="rId12"/>
    <p:sldLayoutId id="2147483690" r:id="rId13"/>
    <p:sldLayoutId id="2147483689" r:id="rId14"/>
    <p:sldLayoutId id="2147483679" r:id="rId15"/>
    <p:sldLayoutId id="2147483680" r:id="rId16"/>
    <p:sldLayoutId id="2147483676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444" y="2278255"/>
            <a:ext cx="11363111" cy="1378069"/>
          </a:xfrm>
        </p:spPr>
        <p:txBody>
          <a:bodyPr/>
          <a:lstStyle/>
          <a:p>
            <a:r>
              <a:rPr lang="en-ID" sz="8000" b="1" dirty="0">
                <a:solidFill>
                  <a:schemeClr val="accent1"/>
                </a:solidFill>
              </a:rPr>
              <a:t>AI Diet Assistant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4D850-9E35-4A45-90BE-7F9B5A65BFD9}"/>
              </a:ext>
            </a:extLst>
          </p:cNvPr>
          <p:cNvSpPr txBox="1"/>
          <p:nvPr/>
        </p:nvSpPr>
        <p:spPr>
          <a:xfrm>
            <a:off x="6638925" y="3656324"/>
            <a:ext cx="45148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90000"/>
                  </a:schemeClr>
                </a:solidFill>
                <a:latin typeface="+mj-lt"/>
              </a:rPr>
              <a:t>Hack and </a:t>
            </a:r>
            <a:r>
              <a:rPr lang="en-US" sz="2800" b="1" dirty="0" err="1">
                <a:solidFill>
                  <a:schemeClr val="tx1">
                    <a:lumMod val="90000"/>
                  </a:schemeClr>
                </a:solidFill>
                <a:latin typeface="+mj-lt"/>
              </a:rPr>
              <a:t>Welness</a:t>
            </a:r>
            <a:r>
              <a:rPr lang="en-US" sz="2800" b="1" dirty="0">
                <a:solidFill>
                  <a:schemeClr val="tx1">
                    <a:lumMod val="90000"/>
                  </a:schemeClr>
                </a:solidFill>
                <a:latin typeface="+mj-lt"/>
              </a:rPr>
              <a:t> 2</a:t>
            </a:r>
          </a:p>
          <a:p>
            <a:endParaRPr lang="en-US" sz="2800" b="1" dirty="0">
              <a:solidFill>
                <a:schemeClr val="tx1">
                  <a:lumMod val="90000"/>
                </a:schemeClr>
              </a:solidFill>
              <a:latin typeface="+mj-lt"/>
            </a:endParaRPr>
          </a:p>
          <a:p>
            <a:endParaRPr lang="en-US" dirty="0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3F2707ED-1406-448D-91AE-5E7D9506C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533400"/>
            <a:ext cx="2155926" cy="9115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9A9A32-C785-43FA-B185-9A0897091E04}"/>
              </a:ext>
            </a:extLst>
          </p:cNvPr>
          <p:cNvSpPr txBox="1"/>
          <p:nvPr/>
        </p:nvSpPr>
        <p:spPr>
          <a:xfrm>
            <a:off x="619125" y="4048125"/>
            <a:ext cx="45148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0000"/>
                  </a:schemeClr>
                </a:solidFill>
                <a:latin typeface="+mj-lt"/>
              </a:rPr>
              <a:t>Team Members:</a:t>
            </a:r>
          </a:p>
          <a:p>
            <a:r>
              <a:rPr lang="en-US" sz="2000" b="1" dirty="0">
                <a:solidFill>
                  <a:schemeClr val="tx1">
                    <a:lumMod val="90000"/>
                  </a:schemeClr>
                </a:solidFill>
                <a:latin typeface="+mj-lt"/>
              </a:rPr>
              <a:t>Anas Osama</a:t>
            </a:r>
          </a:p>
          <a:p>
            <a:r>
              <a:rPr lang="en-US" sz="2000" b="1" dirty="0">
                <a:solidFill>
                  <a:schemeClr val="tx1">
                    <a:lumMod val="90000"/>
                  </a:schemeClr>
                </a:solidFill>
                <a:latin typeface="+mj-lt"/>
              </a:rPr>
              <a:t>Ahmed Tarek</a:t>
            </a:r>
          </a:p>
          <a:p>
            <a:r>
              <a:rPr lang="en-US" sz="2000" b="1" dirty="0">
                <a:solidFill>
                  <a:schemeClr val="tx1">
                    <a:lumMod val="90000"/>
                  </a:schemeClr>
                </a:solidFill>
                <a:latin typeface="+mj-lt"/>
              </a:rPr>
              <a:t>Amr Atif</a:t>
            </a:r>
          </a:p>
          <a:p>
            <a:r>
              <a:rPr lang="en-US" sz="2000" b="1" dirty="0">
                <a:solidFill>
                  <a:schemeClr val="tx1">
                    <a:lumMod val="90000"/>
                  </a:schemeClr>
                </a:solidFill>
                <a:latin typeface="+mj-lt"/>
              </a:rPr>
              <a:t>Esmail </a:t>
            </a:r>
            <a:r>
              <a:rPr lang="en-US" sz="2000" b="1" dirty="0" err="1">
                <a:solidFill>
                  <a:schemeClr val="tx1">
                    <a:lumMod val="90000"/>
                  </a:schemeClr>
                </a:solidFill>
                <a:latin typeface="+mj-lt"/>
              </a:rPr>
              <a:t>Mosaad</a:t>
            </a:r>
            <a:endParaRPr lang="en-US" sz="2000" b="1" dirty="0">
              <a:solidFill>
                <a:schemeClr val="tx1">
                  <a:lumMod val="90000"/>
                </a:schemeClr>
              </a:solidFill>
              <a:latin typeface="+mj-lt"/>
            </a:endParaRPr>
          </a:p>
          <a:p>
            <a:r>
              <a:rPr lang="en-US" sz="2000" b="1" dirty="0">
                <a:solidFill>
                  <a:schemeClr val="tx1">
                    <a:lumMod val="90000"/>
                  </a:schemeClr>
                </a:solidFill>
                <a:latin typeface="+mj-lt"/>
              </a:rPr>
              <a:t>Omar </a:t>
            </a:r>
            <a:r>
              <a:rPr lang="en-US" sz="2000" b="1" dirty="0" err="1">
                <a:solidFill>
                  <a:schemeClr val="tx1">
                    <a:lumMod val="90000"/>
                  </a:schemeClr>
                </a:solidFill>
                <a:latin typeface="+mj-lt"/>
              </a:rPr>
              <a:t>Elshherif</a:t>
            </a:r>
            <a:endParaRPr lang="en-US" sz="2000" b="1" dirty="0">
              <a:solidFill>
                <a:schemeClr val="tx1">
                  <a:lumMod val="90000"/>
                </a:schemeClr>
              </a:solidFill>
              <a:latin typeface="+mj-lt"/>
            </a:endParaRP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0642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1DED9-27F5-4D3D-B19E-09842395D0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MLH Sponsor Prizes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C2BA9-DA6F-48A0-8368-9D0B16B9DEAD}"/>
              </a:ext>
            </a:extLst>
          </p:cNvPr>
          <p:cNvSpPr txBox="1"/>
          <p:nvPr/>
        </p:nvSpPr>
        <p:spPr>
          <a:xfrm>
            <a:off x="1935956" y="2767280"/>
            <a:ext cx="80081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90000"/>
                  </a:schemeClr>
                </a:solidFill>
                <a:latin typeface="+mj-lt"/>
              </a:rPr>
              <a:t>1- Get Outside Hack</a:t>
            </a:r>
          </a:p>
          <a:p>
            <a:endParaRPr lang="en-US" sz="2400" b="1" dirty="0">
              <a:solidFill>
                <a:schemeClr val="tx1">
                  <a:lumMod val="90000"/>
                </a:schemeClr>
              </a:solidFill>
              <a:latin typeface="+mj-lt"/>
            </a:endParaRPr>
          </a:p>
          <a:p>
            <a:endParaRPr lang="en-US" sz="2400" b="1" dirty="0">
              <a:solidFill>
                <a:schemeClr val="tx1">
                  <a:lumMod val="90000"/>
                </a:schemeClr>
              </a:solidFill>
              <a:latin typeface="+mj-lt"/>
            </a:endParaRPr>
          </a:p>
          <a:p>
            <a:endParaRPr lang="en-US" sz="2400" b="1" dirty="0">
              <a:solidFill>
                <a:schemeClr val="tx1">
                  <a:lumMod val="90000"/>
                </a:schemeClr>
              </a:solidFill>
              <a:latin typeface="+mj-lt"/>
            </a:endParaRPr>
          </a:p>
          <a:p>
            <a:r>
              <a:rPr lang="en-US" sz="2400" b="1" dirty="0">
                <a:solidFill>
                  <a:schemeClr val="tx1">
                    <a:lumMod val="90000"/>
                  </a:schemeClr>
                </a:solidFill>
                <a:latin typeface="+mj-lt"/>
              </a:rPr>
              <a:t>2- Best Medical Hack</a:t>
            </a:r>
          </a:p>
        </p:txBody>
      </p:sp>
    </p:spTree>
    <p:extLst>
      <p:ext uri="{BB962C8B-B14F-4D97-AF65-F5344CB8AC3E}">
        <p14:creationId xmlns:p14="http://schemas.microsoft.com/office/powerpoint/2010/main" val="275734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20E10-F2FC-4BD8-95DD-56679AC3F8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Tech Stack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63828B0-A8BF-4F3C-A653-8948A30DC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058" y="3302659"/>
            <a:ext cx="3001546" cy="1571625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2C79FD8F-CBE1-4D2F-AE93-005C64526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2" y="4576821"/>
            <a:ext cx="2387231" cy="1685828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3CFD6A6E-BC01-4658-9172-DD5198BA4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43" y="2080933"/>
            <a:ext cx="1447800" cy="1447800"/>
          </a:xfrm>
          <a:prstGeom prst="rect">
            <a:avLst/>
          </a:prstGeom>
        </p:spPr>
      </p:pic>
      <p:pic>
        <p:nvPicPr>
          <p:cNvPr id="11" name="Picture 10" descr="A close-up of the sun&#10;&#10;Description automatically generated with low confidence">
            <a:extLst>
              <a:ext uri="{FF2B5EF4-FFF2-40B4-BE49-F238E27FC236}">
                <a16:creationId xmlns:a16="http://schemas.microsoft.com/office/drawing/2014/main" id="{431A19D9-91DF-41FD-880D-6B0FAC3266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6" y="2614247"/>
            <a:ext cx="2737846" cy="1474225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C7E139E-5C73-4F00-B81E-E1C2559D02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482" y="890943"/>
            <a:ext cx="1053362" cy="1504803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147F1559-CD4A-41DA-B02D-DD7BA41E88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2" y="1059669"/>
            <a:ext cx="3107493" cy="2071662"/>
          </a:xfrm>
          <a:prstGeom prst="rect">
            <a:avLst/>
          </a:prstGeom>
        </p:spPr>
      </p:pic>
      <p:pic>
        <p:nvPicPr>
          <p:cNvPr id="17" name="Picture 16" descr="Logo&#10;&#10;Description automatically generated with medium confidence">
            <a:extLst>
              <a:ext uri="{FF2B5EF4-FFF2-40B4-BE49-F238E27FC236}">
                <a16:creationId xmlns:a16="http://schemas.microsoft.com/office/drawing/2014/main" id="{26BF98D3-68ED-4F8C-A4E5-0490785080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523" y="4698971"/>
            <a:ext cx="2879956" cy="168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64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925F2-3B90-4EA9-8654-E2E2AF761B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444" y="3134890"/>
            <a:ext cx="11363111" cy="588220"/>
          </a:xfrm>
        </p:spPr>
        <p:txBody>
          <a:bodyPr/>
          <a:lstStyle/>
          <a:p>
            <a:r>
              <a:rPr lang="en-US" b="1" dirty="0"/>
              <a:t>Project Demo</a:t>
            </a:r>
          </a:p>
        </p:txBody>
      </p:sp>
    </p:spTree>
    <p:extLst>
      <p:ext uri="{BB962C8B-B14F-4D97-AF65-F5344CB8AC3E}">
        <p14:creationId xmlns:p14="http://schemas.microsoft.com/office/powerpoint/2010/main" val="427626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B877A-8285-4330-9F19-773BCA9E40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444" y="511301"/>
            <a:ext cx="11363111" cy="588220"/>
          </a:xfrm>
        </p:spPr>
        <p:txBody>
          <a:bodyPr/>
          <a:lstStyle/>
          <a:p>
            <a:r>
              <a:rPr lang="en-US" sz="4000" b="1" dirty="0"/>
              <a:t>Inspiration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82A504-DDE6-429A-9D4C-00E489E89BDB}"/>
              </a:ext>
            </a:extLst>
          </p:cNvPr>
          <p:cNvSpPr txBox="1"/>
          <p:nvPr/>
        </p:nvSpPr>
        <p:spPr>
          <a:xfrm>
            <a:off x="981075" y="1960453"/>
            <a:ext cx="92773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0000"/>
                  </a:schemeClr>
                </a:solidFill>
                <a:latin typeface="+mj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0000"/>
                  </a:schemeClr>
                </a:solidFill>
                <a:latin typeface="+mj-lt"/>
              </a:rPr>
              <a:t>Feeling bored and lonely so we can’t keep up our diet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>
                  <a:lumMod val="90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0000"/>
                  </a:schemeClr>
                </a:solidFill>
                <a:latin typeface="+mj-lt"/>
              </a:rPr>
              <a:t>Helping people to enjoy the journey of their fitness 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>
                  <a:lumMod val="90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0000"/>
                  </a:schemeClr>
                </a:solidFill>
                <a:latin typeface="+mj-lt"/>
              </a:rPr>
              <a:t>Light up the fire on a competition and scoreboard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>
                  <a:lumMod val="90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0000"/>
                  </a:schemeClr>
                </a:solidFill>
                <a:latin typeface="+mj-lt"/>
              </a:rPr>
              <a:t>Going public with our fitness progress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>
                  <a:lumMod val="90000"/>
                </a:schemeClr>
              </a:solidFill>
              <a:latin typeface="+mj-lt"/>
            </a:endParaRP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4959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AD015FA-E783-4B38-8D5D-A1166A861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74679"/>
            <a:ext cx="10153650" cy="570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719A6EEE-1194-42E2-A6E4-0B8A2BA35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39" y="662536"/>
            <a:ext cx="10088122" cy="56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7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table, Excel, pie chart&#10;&#10;Description automatically generated">
            <a:extLst>
              <a:ext uri="{FF2B5EF4-FFF2-40B4-BE49-F238E27FC236}">
                <a16:creationId xmlns:a16="http://schemas.microsoft.com/office/drawing/2014/main" id="{23D45659-1FAB-4D34-AEC9-3FFF6F252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519789"/>
            <a:ext cx="10348912" cy="581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9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82AC5B-A98A-45B8-9AD4-5D50431FFA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FC6D2-BC82-4A57-9459-7ABB39D7F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D27C2F6C-F732-4F53-AC20-AEE767834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330054"/>
            <a:ext cx="5789406" cy="608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81BF8B-A710-4FE0-9D66-811F9F3924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F8DB7-7E68-4DFD-9F13-6C2982A7A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5BC4B0B-56C2-429D-ACF4-B9F92AAAB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37" y="328612"/>
            <a:ext cx="5632179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6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F89A73B6-7B98-4076-A08C-A27D59173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470700"/>
            <a:ext cx="9460756" cy="591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4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8BB11-06A3-457B-8D0A-C371C1EECC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What AI Diet Assistant Does?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C15F5-2E97-43C9-871C-15D9B8B94AAB}"/>
              </a:ext>
            </a:extLst>
          </p:cNvPr>
          <p:cNvSpPr txBox="1"/>
          <p:nvPr/>
        </p:nvSpPr>
        <p:spPr>
          <a:xfrm>
            <a:off x="1028700" y="2305615"/>
            <a:ext cx="975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0000"/>
                  </a:schemeClr>
                </a:solidFill>
                <a:latin typeface="+mj-lt"/>
              </a:rPr>
              <a:t>Get data from user to generate a diet that fit him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>
                  <a:lumMod val="90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0000"/>
                  </a:schemeClr>
                </a:solidFill>
                <a:latin typeface="+mj-lt"/>
              </a:rPr>
              <a:t>Allow fitness hackers to compete with each other through sharing their progress and ranking on the leaderboard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>
                  <a:lumMod val="90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0000"/>
                  </a:schemeClr>
                </a:solidFill>
                <a:latin typeface="+mj-lt"/>
              </a:rPr>
              <a:t>Everyone can explore the popular ingredients with their nutrition values to customize their favorite meals. </a:t>
            </a:r>
          </a:p>
        </p:txBody>
      </p:sp>
    </p:spTree>
    <p:extLst>
      <p:ext uri="{BB962C8B-B14F-4D97-AF65-F5344CB8AC3E}">
        <p14:creationId xmlns:p14="http://schemas.microsoft.com/office/powerpoint/2010/main" val="32149486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16683</TotalTime>
  <Words>123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Open Sans</vt:lpstr>
      <vt:lpstr>Poppins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</dc:creator>
  <cp:lastModifiedBy>Omar Elsherif</cp:lastModifiedBy>
  <cp:revision>111</cp:revision>
  <dcterms:created xsi:type="dcterms:W3CDTF">2016-11-04T05:31:34Z</dcterms:created>
  <dcterms:modified xsi:type="dcterms:W3CDTF">2022-09-25T09:22:43Z</dcterms:modified>
</cp:coreProperties>
</file>