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Posição de Conteúdo 3">
                <a:extLst>
                  <a:ext uri="{FF2B5EF4-FFF2-40B4-BE49-F238E27FC236}">
                    <a16:creationId xmlns:a16="http://schemas.microsoft.com/office/drawing/2014/main" id="{8117FFEB-4E18-879D-E839-3BED5E03FC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891651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Posição de Conteúdo 3">
                <a:extLst>
                  <a:ext uri="{FF2B5EF4-FFF2-40B4-BE49-F238E27FC236}">
                    <a16:creationId xmlns:a16="http://schemas.microsoft.com/office/drawing/2014/main" id="{8117FFEB-4E18-879D-E839-3BED5E03FC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464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E49BB38-60B3-4822-A56D-BFC94FE8A2D2}">
  <we:reference id="ad3bb869-dfe9-409b-95f2-98016482b42b" version="2.0.0.3" store="EXCatalog" storeType="EXCatalog"/>
  <we:alternateReferences>
    <we:reference id="WA200003233" version="2.0.0.3" store="en-US" storeType="OMEX"/>
  </we:alternateReferences>
  <we:properties>
    <we:property name="embedUrl" value="&quot;/reportEmbed?reportId=647f8d8e-d8cb-4fe2-868b-675a0842a899&amp;config=eyJjbHVzdGVyVXJsIjoiaHR0cHM6Ly9XQUJJLUJSQVpJTC1TT1VUSC1yZWRpcmVjdC5hbmFseXNpcy53aW5kb3dzLm5ldCIsImVtYmVkRmVhdHVyZXMiOnsidXNhZ2VNZXRyaWNzVk5leHQiOnRydWV9fQ%3D%3D&amp;disableSensitivityBanner=true&quot;"/>
    <we:property name="bookmark" value="&quot;H4sIAAAAAAAAA91YUW/bNhD+K4Ne+mIMpEiRUt6SNFkHrEXWDNnDEAxH8uRokyWPkttkgf/7jpTdLo4TZ2ozZ3skeTp+3913R4q3iau6eQ0372CGyUHyFrwF1/pveDJJmmEuz7UzqZQZUxINcxoEo9V23ldt0yUHt0kPfor9RdUtoA6OaPKXy0kCdX0G0zAqoe5wkszRd20DdfUnDsa01PsFLicJXs/r1kNwed5Dj8HtBzKnMUHg3wraEWxffcBztP0wqwubqlRaA0xIxxFyHoB1g0FEttUkuI7bH7dND1VD24Q5YIDW5cZyrbmCssTchvmuaqb1CvDnb3+6mYfgVDNiGKJhfqNtg5/lkuhIlouMq1KVVrmUCVsq3Omru4L5Fl9OAkiEIpPOshKdFVKP9aVApmWmclsyI0pdABdirC9RoCqLguCUtpQ5KwSko31xoS2nRDFtMC8KlwMfzVFLneVa2zJjTmIpy3y0L11klDxFUjCQylwKrovwbVnV/Uo25ubkeu5J8VQHg69D9wEaiy6JsvbYDSq+Td4idAsfhXByZ+G8XXiL77GMS01f9TehGNFVDrokADnzLVVPnP6xd6eLxtKn4Kt2WL5qPx57pLpxyQFbXtLMo2wteLdaukOZBt6hP7qJdF5Xfl1r6WQD8XNRIewhhU5YzHhmHEuRKebyDPcd9jAN51AHpP/lmG/wGAKOMtcFpoXkJmMgcot6dC1L4ZTNURvGuJWM+kKmdvrq8bo37fV9b1lmlQSBqZEEDZkWphiLzGgXlKSpgXIndZEDsLG+rLOyKEuLXDJlTGYES3dK9JjUMm19ZaMI7qr0uK0Xs+apyZ37NsDZTO5ZPLPvq3Oyu0oOp1OPU+hXw5MvAPex9b93v5LFBro3ZD3oMVT9sBMbU0r1oqMgozsCf3wFvh9bUfvjvLxc32fOhkyubywriQzYv6omLofTUXGwgkOqJWdMpSIt2L5ba9fO4FHR7q1udkrRtc2i/yINftUQ7k1WVjG65mY2S3M0CnNGl9V/sR3ijH4fbhA3QX5HXaLp998RH8L3bi27z80h+580xH9G+TmEu1sUg3YdlwJQCKWoM1pgmdH5+Jb4cs7R5+ifDuckL0phc68hvB7bQ21E8FJ0+wIO8icEeVCuKdO0NLnI0DHkGlPF+MPKXb3nnMbFVBSCG2rZBWOW7sEpc4aiv1Uwg7vg7WL9JEMZOPXtLPpdvR2FUthKYZIMiWYhVj9fYTjsYkwaV60z9v1GcLqnh20YRAAPBWuSXEC9iO9S5PWHitgMOozTZPnq0M2qpur64QnqVfzoAdM3CO6PBbGjWDxq+B47BG+votFl/NV6ecXX1ZWl3P697pIZ+mm8kDjoISZiPuxU4bDeuriMUVnbyR9BV9nAfP2LubVIPqXlmUokVsk2Zu2i7+Zg8Qwa3MKQmEHjQggfZRnfNT9xXC7/AgtfjaRPFQAA&quot;"/>
    <we:property name="datasetId" value="&quot;2c8a3f4a-37ef-4a86-885b-01eb3767c85c&quot;"/>
    <we:property name="pageName" value="&quot;79c2624cba034d1ea810&quot;"/>
    <we:property name="reportUrl" value="&quot;/groups/me/reports/647f8d8e-d8cb-4fe2-868b-675a0842a899/79c2624cba034d1ea810&quot;"/>
    <we:property name="reportName" value="&quot;Proj_Dio_AzureRodrigoM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91YwXLbNhD9lQ4vuWg6AAESpG+2Yzed1I5jd9xDx5NZAEuZLUWqIJVY9ejfuwClpJZly2Xiyu0RwHKx7+3bBYjbyJbttIL5KUww2otOwBmwjfuOR6Oo7ucO3r17e7J//vbD6f7JEU03065s6jbau406cGPsLst2BpX3QJO/Xo0iqKozGPtRAVWLo2iKrm1qqMo/sTempc7NcDGK8GZaNQ68y4sOOvRuP5I5jWlv/r2gHcF05Ue8QNP1syo3cRpLo4EJaTlCxhmZtb1BiGyjiXcdtj9s6g7Kmrbxc8AAjc204UrxFIoCM+Pn27IeV8uAv3z783zqWSknhNCzoX+jbb2fxYLgSJaJhKdFWpjUxkyYIsWtvtprmG7wZSWARMgTaQ0r0Boh1VBfKci4SNLMFEyLQuXAhRjqS+SYFnlO4RSmkBnLBcSDfXGhDKdEMaUxy3ObAR+MUUmVZEqZImFWYiGLbLAvlSeUvJSkoCGWmRRc5f7boqy6pWz0/Ohm6kjxVAe9r337EWqDNgqydtj2Kr6NThDamQtCOLqzcNHMnMFzLMJS3ZXd3Fch2tJCG/lAzlxD1ROm33f2eFYb+hRc2fTL182nQ4dUNzbaY4srmnkUrQFnl0t3INPAWXQH8wDndelWtRaP1iJ+LigUu0+hFQYTnmjLYmQps1mCu6bdT8MFVD7S/zLnazh6wlFmKsc4l1wnDERmUA2uZSlsajJUmjFuJKO+kKRbfXV40+nm5r63JDGpBIGxlhQaMiV0PjQyraxXkqIGyq1UeQbAhvoy1si8KAxyyVKtEy1YvFWih6SWceNKE0RwV6WHTTWb1E9N7tQ1Ppz15J6Fw/q+Okfbq2R/PHY4hm45PPqK4D417vf2A1msRfeGrHs9+qrvd2JDSqmatUQy2gNwh9fguqEVtTvMi6vVfeasz+TqxrKUSB/7N9XEVX86phyM4BAryRlLYxHnbNettW0m8Khod1Y3W6Vom3rWfZUGvymFO5OVSRldcxOTxBnqFDNGl9V/sR3ihH4f5ojrQf5AXaLudt8RH4rvdCW7L80h+Z80xH8G+TmEu10UvXYtlwJQiDSlzmiAJVplw1viyzlHn6N/WpySvCiF9b2G8HpoDzUhgpei2xdwkD+B5F65uojjQmciQcuQK4xTxh9W7vIh5zgsxiIXXFPLzhkzdA+OmdXE/kbB9O68t8vVkwxl4Ng1k+B3+WjkS2EjhFHUJ5p5rn65Rn/YBU5qW64y9uMaOe3TaesHIYCHyBpFl1DNwrsUef2pJDS9DsM0Wb7at5OyLtuuf4J6FT56wPQNgv1jRuiIi0cNz7FFcOY6GF2FX62XV3xtVRrK7d/rLpqgG4cLiYUOQiKm/U4l9uuNDcsYlLUZ/AG0pfHIV7+YG4vkc1qeqURClWxC1sy6dgoGz6DGDQgJGdTWU/goyvCuGYVNiNRSV9to8a+dnzlZLP4Cty/sZ3gVAAA=&quot;"/>
    <we:property name="isFiltersActionButtonVisible" value="true"/>
    <we:property name="isVisualContainerHeaderHidden" value="false"/>
    <we:property name="reportEmbeddedTime" value="&quot;2024-07-05T01:37:50.101Z&quot;"/>
    <we:property name="creatorTenantId" value="&quot;58674b1f-122e-4f0b-989f-a1e1d8191402&quot;"/>
    <we:property name="creatorUserId" value="&quot;10032001F85F90B1&quot;"/>
    <we:property name="creatorSessionId" value="&quot;70e966cf-b7b0-4805-b24a-3dcbc69a7fa3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Rodrigo Michilles</cp:lastModifiedBy>
  <cp:revision>3</cp:revision>
  <dcterms:created xsi:type="dcterms:W3CDTF">2018-06-07T21:39:02Z</dcterms:created>
  <dcterms:modified xsi:type="dcterms:W3CDTF">2024-07-05T01:38:20Z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