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1326" r:id="rId2"/>
    <p:sldId id="261" r:id="rId3"/>
    <p:sldId id="256" r:id="rId4"/>
    <p:sldId id="1338" r:id="rId5"/>
    <p:sldId id="1334" r:id="rId6"/>
    <p:sldId id="1333" r:id="rId7"/>
    <p:sldId id="1335" r:id="rId8"/>
    <p:sldId id="1336" r:id="rId9"/>
    <p:sldId id="1337" r:id="rId10"/>
    <p:sldId id="1339" r:id="rId11"/>
    <p:sldId id="257" r:id="rId12"/>
    <p:sldId id="258" r:id="rId13"/>
    <p:sldId id="1277" r:id="rId14"/>
    <p:sldId id="1274" r:id="rId15"/>
    <p:sldId id="1275" r:id="rId16"/>
    <p:sldId id="1276" r:id="rId17"/>
    <p:sldId id="1340" r:id="rId18"/>
    <p:sldId id="1279" r:id="rId19"/>
    <p:sldId id="1280" r:id="rId20"/>
    <p:sldId id="1283" r:id="rId21"/>
    <p:sldId id="1281" r:id="rId22"/>
    <p:sldId id="1284" r:id="rId23"/>
    <p:sldId id="1341" r:id="rId24"/>
    <p:sldId id="1331" r:id="rId25"/>
    <p:sldId id="1332" r:id="rId26"/>
    <p:sldId id="1318" r:id="rId27"/>
    <p:sldId id="1323" r:id="rId28"/>
    <p:sldId id="1324" r:id="rId29"/>
    <p:sldId id="1325" r:id="rId30"/>
    <p:sldId id="1327" r:id="rId31"/>
    <p:sldId id="1328" r:id="rId32"/>
    <p:sldId id="1329" r:id="rId33"/>
    <p:sldId id="1342" r:id="rId34"/>
    <p:sldId id="1288" r:id="rId35"/>
    <p:sldId id="1287" r:id="rId36"/>
    <p:sldId id="1305" r:id="rId37"/>
    <p:sldId id="1286" r:id="rId38"/>
    <p:sldId id="1285" r:id="rId39"/>
    <p:sldId id="1330" r:id="rId40"/>
    <p:sldId id="1298" r:id="rId41"/>
    <p:sldId id="1343" r:id="rId42"/>
    <p:sldId id="1311" r:id="rId43"/>
    <p:sldId id="1317" r:id="rId44"/>
    <p:sldId id="1312" r:id="rId45"/>
    <p:sldId id="1344" r:id="rId46"/>
    <p:sldId id="1313" r:id="rId47"/>
    <p:sldId id="1290" r:id="rId48"/>
    <p:sldId id="131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svg"/><Relationship Id="rId2" Type="http://schemas.openxmlformats.org/officeDocument/2006/relationships/image" Target="../media/image52.svg"/><Relationship Id="rId16" Type="http://schemas.openxmlformats.org/officeDocument/2006/relationships/image" Target="../media/image66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Relationship Id="rId14" Type="http://schemas.openxmlformats.org/officeDocument/2006/relationships/image" Target="../media/image6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%2FpgSQL" TargetMode="External"/><Relationship Id="rId7" Type="http://schemas.openxmlformats.org/officeDocument/2006/relationships/image" Target="../media/image74.svg"/><Relationship Id="rId2" Type="http://schemas.openxmlformats.org/officeDocument/2006/relationships/image" Target="../media/image71.png"/><Relationship Id="rId1" Type="http://schemas.openxmlformats.org/officeDocument/2006/relationships/image" Target="../media/image70.png"/><Relationship Id="rId6" Type="http://schemas.openxmlformats.org/officeDocument/2006/relationships/image" Target="../media/image73.png"/><Relationship Id="rId5" Type="http://schemas.openxmlformats.org/officeDocument/2006/relationships/hyperlink" Target="https://en.wikipedia.org/wiki/Amazon_Elastic_Compute_Cloud" TargetMode="External"/><Relationship Id="rId4" Type="http://schemas.openxmlformats.org/officeDocument/2006/relationships/image" Target="../media/image72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12" Type="http://schemas.openxmlformats.org/officeDocument/2006/relationships/image" Target="../media/image85.sv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56.svg"/><Relationship Id="rId11" Type="http://schemas.openxmlformats.org/officeDocument/2006/relationships/image" Target="../media/image84.png"/><Relationship Id="rId5" Type="http://schemas.openxmlformats.org/officeDocument/2006/relationships/image" Target="../media/image55.png"/><Relationship Id="rId10" Type="http://schemas.openxmlformats.org/officeDocument/2006/relationships/image" Target="../media/image83.svg"/><Relationship Id="rId4" Type="http://schemas.openxmlformats.org/officeDocument/2006/relationships/image" Target="../media/image79.svg"/><Relationship Id="rId9" Type="http://schemas.openxmlformats.org/officeDocument/2006/relationships/image" Target="../media/image8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svg"/><Relationship Id="rId1" Type="http://schemas.openxmlformats.org/officeDocument/2006/relationships/image" Target="../media/image27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svg"/><Relationship Id="rId2" Type="http://schemas.openxmlformats.org/officeDocument/2006/relationships/image" Target="../media/image52.svg"/><Relationship Id="rId16" Type="http://schemas.openxmlformats.org/officeDocument/2006/relationships/image" Target="../media/image66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Relationship Id="rId14" Type="http://schemas.openxmlformats.org/officeDocument/2006/relationships/image" Target="../media/image6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%2FpgSQL" TargetMode="External"/><Relationship Id="rId7" Type="http://schemas.openxmlformats.org/officeDocument/2006/relationships/image" Target="../media/image74.svg"/><Relationship Id="rId2" Type="http://schemas.openxmlformats.org/officeDocument/2006/relationships/image" Target="../media/image71.png"/><Relationship Id="rId1" Type="http://schemas.openxmlformats.org/officeDocument/2006/relationships/image" Target="../media/image70.png"/><Relationship Id="rId6" Type="http://schemas.openxmlformats.org/officeDocument/2006/relationships/image" Target="../media/image75.png"/><Relationship Id="rId5" Type="http://schemas.openxmlformats.org/officeDocument/2006/relationships/hyperlink" Target="https://en.wikipedia.org/wiki/Amazon_Elastic_Compute_Cloud" TargetMode="External"/><Relationship Id="rId4" Type="http://schemas.openxmlformats.org/officeDocument/2006/relationships/image" Target="../media/image72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12" Type="http://schemas.openxmlformats.org/officeDocument/2006/relationships/image" Target="../media/image85.sv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56.svg"/><Relationship Id="rId11" Type="http://schemas.openxmlformats.org/officeDocument/2006/relationships/image" Target="../media/image84.png"/><Relationship Id="rId5" Type="http://schemas.openxmlformats.org/officeDocument/2006/relationships/image" Target="../media/image55.png"/><Relationship Id="rId10" Type="http://schemas.openxmlformats.org/officeDocument/2006/relationships/image" Target="../media/image83.svg"/><Relationship Id="rId4" Type="http://schemas.openxmlformats.org/officeDocument/2006/relationships/image" Target="../media/image79.svg"/><Relationship Id="rId9" Type="http://schemas.openxmlformats.org/officeDocument/2006/relationships/image" Target="../media/image8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3">
        <a:alpha val="0"/>
      </a:schemeClr>
    </dgm:fillClrLst>
    <dgm:linClrLst meth="repeat">
      <a:schemeClr val="accent3">
        <a:alpha val="0"/>
      </a:schemeClr>
    </dgm:linClrLst>
    <dgm:effectClrLst/>
    <dgm:txLinClrLst/>
    <dgm:txFillClrLst meth="repeat">
      <a:schemeClr val="accent3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17836-8FD7-4F4C-86E5-7F683D3958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3_2" csCatId="accent3" phldr="1"/>
      <dgm:spPr/>
      <dgm:t>
        <a:bodyPr/>
        <a:lstStyle/>
        <a:p>
          <a:endParaRPr lang="en-US"/>
        </a:p>
      </dgm:t>
    </dgm:pt>
    <dgm:pt modelId="{B81B2A0A-6985-49EE-AD39-F558BB506335}">
      <dgm:prSet/>
      <dgm:spPr/>
      <dgm:t>
        <a:bodyPr/>
        <a:lstStyle/>
        <a:p>
          <a:pPr>
            <a:defRPr cap="all"/>
          </a:pPr>
          <a:r>
            <a:rPr lang="tr-TR" dirty="0"/>
            <a:t>Kayıt yapımınI kolaylaştırmak</a:t>
          </a:r>
          <a:endParaRPr lang="en-US" dirty="0"/>
        </a:p>
      </dgm:t>
    </dgm:pt>
    <dgm:pt modelId="{46AC3A83-E671-4FEB-A6D4-93E8A3695E9A}" type="parTrans" cxnId="{85A6D1F3-FAC5-4794-9610-09E3671CEFB1}">
      <dgm:prSet/>
      <dgm:spPr/>
      <dgm:t>
        <a:bodyPr/>
        <a:lstStyle/>
        <a:p>
          <a:endParaRPr lang="en-US"/>
        </a:p>
      </dgm:t>
    </dgm:pt>
    <dgm:pt modelId="{A9FA2BDB-3784-4946-ACE1-FD1331768BD0}" type="sibTrans" cxnId="{85A6D1F3-FAC5-4794-9610-09E3671CEFB1}">
      <dgm:prSet/>
      <dgm:spPr/>
      <dgm:t>
        <a:bodyPr/>
        <a:lstStyle/>
        <a:p>
          <a:endParaRPr lang="en-US"/>
        </a:p>
      </dgm:t>
    </dgm:pt>
    <dgm:pt modelId="{19052D2E-E1FC-42BC-9E43-BAC384A23C2C}">
      <dgm:prSet/>
      <dgm:spPr/>
      <dgm:t>
        <a:bodyPr/>
        <a:lstStyle/>
        <a:p>
          <a:pPr>
            <a:defRPr cap="all"/>
          </a:pPr>
          <a:r>
            <a:rPr lang="en-US" dirty="0" err="1"/>
            <a:t>maliyetleri</a:t>
          </a:r>
          <a:r>
            <a:rPr lang="en-US" dirty="0"/>
            <a:t> </a:t>
          </a:r>
          <a:r>
            <a:rPr lang="en-US" dirty="0" err="1"/>
            <a:t>düşürmek</a:t>
          </a:r>
          <a:endParaRPr lang="en-US" dirty="0"/>
        </a:p>
      </dgm:t>
    </dgm:pt>
    <dgm:pt modelId="{C7EED874-96CE-4C6E-8A53-53FD7F276A92}" type="parTrans" cxnId="{51D1DC95-0EAD-40D9-B645-BF22DCD0F331}">
      <dgm:prSet/>
      <dgm:spPr/>
      <dgm:t>
        <a:bodyPr/>
        <a:lstStyle/>
        <a:p>
          <a:endParaRPr lang="en-US"/>
        </a:p>
      </dgm:t>
    </dgm:pt>
    <dgm:pt modelId="{477D1737-1A50-4095-AFF5-9DFCCD5FDFEE}" type="sibTrans" cxnId="{51D1DC95-0EAD-40D9-B645-BF22DCD0F331}">
      <dgm:prSet/>
      <dgm:spPr/>
      <dgm:t>
        <a:bodyPr/>
        <a:lstStyle/>
        <a:p>
          <a:endParaRPr lang="en-US"/>
        </a:p>
      </dgm:t>
    </dgm:pt>
    <dgm:pt modelId="{DDC39A0E-2BBE-4908-AD03-31E20DA4823B}">
      <dgm:prSet/>
      <dgm:spPr/>
      <dgm:t>
        <a:bodyPr/>
        <a:lstStyle/>
        <a:p>
          <a:pPr>
            <a:defRPr cap="all"/>
          </a:pPr>
          <a:r>
            <a:rPr lang="tr-TR" dirty="0"/>
            <a:t>Kullanıcının gerekli bilgilere ulaşımını kolaylaştırmak</a:t>
          </a:r>
          <a:endParaRPr lang="en-US" dirty="0"/>
        </a:p>
      </dgm:t>
    </dgm:pt>
    <dgm:pt modelId="{1EA4BB7F-0415-4288-A2F8-89B50685119F}" type="parTrans" cxnId="{3389C9F4-8821-4410-AA2C-F53205F2E7B3}">
      <dgm:prSet/>
      <dgm:spPr/>
      <dgm:t>
        <a:bodyPr/>
        <a:lstStyle/>
        <a:p>
          <a:endParaRPr lang="en-US"/>
        </a:p>
      </dgm:t>
    </dgm:pt>
    <dgm:pt modelId="{EEBEAA61-64A4-4D79-B66B-3D3CE2F5B15A}" type="sibTrans" cxnId="{3389C9F4-8821-4410-AA2C-F53205F2E7B3}">
      <dgm:prSet/>
      <dgm:spPr/>
      <dgm:t>
        <a:bodyPr/>
        <a:lstStyle/>
        <a:p>
          <a:endParaRPr lang="en-US"/>
        </a:p>
      </dgm:t>
    </dgm:pt>
    <dgm:pt modelId="{EF6471EE-D921-46CB-A122-A239F57FA9B3}" type="pres">
      <dgm:prSet presAssocID="{0C917836-8FD7-4F4C-86E5-7F683D39581F}" presName="root" presStyleCnt="0">
        <dgm:presLayoutVars>
          <dgm:dir/>
          <dgm:resizeHandles val="exact"/>
        </dgm:presLayoutVars>
      </dgm:prSet>
      <dgm:spPr/>
    </dgm:pt>
    <dgm:pt modelId="{FF928300-52A6-4474-A432-D704FD04A3D1}" type="pres">
      <dgm:prSet presAssocID="{B81B2A0A-6985-49EE-AD39-F558BB506335}" presName="compNode" presStyleCnt="0"/>
      <dgm:spPr/>
    </dgm:pt>
    <dgm:pt modelId="{7519BA7C-0943-4283-9BC3-96CED7CB68B2}" type="pres">
      <dgm:prSet presAssocID="{B81B2A0A-6985-49EE-AD39-F558BB506335}" presName="iconBgRect" presStyleLbl="bgShp" presStyleIdx="0" presStyleCnt="3"/>
      <dgm:spPr/>
    </dgm:pt>
    <dgm:pt modelId="{A54C33AD-A3FC-4311-B35A-FBE875343FAE}" type="pres">
      <dgm:prSet presAssocID="{B81B2A0A-6985-49EE-AD39-F558BB506335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B5A8F8FC-284E-419C-96BC-A32022DEE17E}" type="pres">
      <dgm:prSet presAssocID="{B81B2A0A-6985-49EE-AD39-F558BB506335}" presName="spaceRect" presStyleCnt="0"/>
      <dgm:spPr/>
    </dgm:pt>
    <dgm:pt modelId="{E44F6AA1-C2EC-4F33-B7A6-CBD893D16655}" type="pres">
      <dgm:prSet presAssocID="{B81B2A0A-6985-49EE-AD39-F558BB506335}" presName="textRect" presStyleLbl="revTx" presStyleIdx="0" presStyleCnt="3">
        <dgm:presLayoutVars>
          <dgm:chMax val="1"/>
          <dgm:chPref val="1"/>
        </dgm:presLayoutVars>
      </dgm:prSet>
      <dgm:spPr/>
    </dgm:pt>
    <dgm:pt modelId="{963D8A21-0345-4731-BE2D-C2C1F3439801}" type="pres">
      <dgm:prSet presAssocID="{A9FA2BDB-3784-4946-ACE1-FD1331768BD0}" presName="sibTrans" presStyleCnt="0"/>
      <dgm:spPr/>
    </dgm:pt>
    <dgm:pt modelId="{0DE22FDF-6CB0-4960-8822-4557A1A416BA}" type="pres">
      <dgm:prSet presAssocID="{19052D2E-E1FC-42BC-9E43-BAC384A23C2C}" presName="compNode" presStyleCnt="0"/>
      <dgm:spPr/>
    </dgm:pt>
    <dgm:pt modelId="{15D4C2B8-BED2-474E-972E-480FAFB31792}" type="pres">
      <dgm:prSet presAssocID="{19052D2E-E1FC-42BC-9E43-BAC384A23C2C}" presName="iconBgRect" presStyleLbl="bgShp" presStyleIdx="1" presStyleCnt="3"/>
      <dgm:spPr/>
    </dgm:pt>
    <dgm:pt modelId="{49EA239F-ED7D-431C-A085-0DBCF29339B2}" type="pres">
      <dgm:prSet presAssocID="{19052D2E-E1FC-42BC-9E43-BAC384A23C2C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17CF63F-84E7-4606-A63F-C89D1544C9D8}" type="pres">
      <dgm:prSet presAssocID="{19052D2E-E1FC-42BC-9E43-BAC384A23C2C}" presName="spaceRect" presStyleCnt="0"/>
      <dgm:spPr/>
    </dgm:pt>
    <dgm:pt modelId="{F7DBE38D-BD5A-4FF1-9C16-17628C48140E}" type="pres">
      <dgm:prSet presAssocID="{19052D2E-E1FC-42BC-9E43-BAC384A23C2C}" presName="textRect" presStyleLbl="revTx" presStyleIdx="1" presStyleCnt="3">
        <dgm:presLayoutVars>
          <dgm:chMax val="1"/>
          <dgm:chPref val="1"/>
        </dgm:presLayoutVars>
      </dgm:prSet>
      <dgm:spPr/>
    </dgm:pt>
    <dgm:pt modelId="{5FAA176F-2B3F-4CC8-B30E-158295F456B2}" type="pres">
      <dgm:prSet presAssocID="{477D1737-1A50-4095-AFF5-9DFCCD5FDFEE}" presName="sibTrans" presStyleCnt="0"/>
      <dgm:spPr/>
    </dgm:pt>
    <dgm:pt modelId="{67ABA248-F5B7-4DFC-8E7E-D785E061909A}" type="pres">
      <dgm:prSet presAssocID="{DDC39A0E-2BBE-4908-AD03-31E20DA4823B}" presName="compNode" presStyleCnt="0"/>
      <dgm:spPr/>
    </dgm:pt>
    <dgm:pt modelId="{D3E268F3-559E-440F-80DD-1928618F7A26}" type="pres">
      <dgm:prSet presAssocID="{DDC39A0E-2BBE-4908-AD03-31E20DA4823B}" presName="iconBgRect" presStyleLbl="bgShp" presStyleIdx="2" presStyleCnt="3"/>
      <dgm:spPr/>
    </dgm:pt>
    <dgm:pt modelId="{CA35C697-00C1-446C-84B3-32C55C8A6F03}" type="pres">
      <dgm:prSet presAssocID="{DDC39A0E-2BBE-4908-AD03-31E20DA4823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3147D3E-187E-4507-B273-84AD94BB413D}" type="pres">
      <dgm:prSet presAssocID="{DDC39A0E-2BBE-4908-AD03-31E20DA4823B}" presName="spaceRect" presStyleCnt="0"/>
      <dgm:spPr/>
    </dgm:pt>
    <dgm:pt modelId="{EE7FF1A2-295F-457B-9E06-80A2A79624AE}" type="pres">
      <dgm:prSet presAssocID="{DDC39A0E-2BBE-4908-AD03-31E20DA482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6872A29-37CB-448C-87E4-854A8354E236}" type="presOf" srcId="{DDC39A0E-2BBE-4908-AD03-31E20DA4823B}" destId="{EE7FF1A2-295F-457B-9E06-80A2A79624AE}" srcOrd="0" destOrd="0" presId="urn:microsoft.com/office/officeart/2018/5/layout/IconCircleLabelList"/>
    <dgm:cxn modelId="{16D78B69-6B0B-447D-9D77-90F83332F362}" type="presOf" srcId="{0C917836-8FD7-4F4C-86E5-7F683D39581F}" destId="{EF6471EE-D921-46CB-A122-A239F57FA9B3}" srcOrd="0" destOrd="0" presId="urn:microsoft.com/office/officeart/2018/5/layout/IconCircleLabelList"/>
    <dgm:cxn modelId="{93A68575-E3C8-4192-9AFD-EA7A491F7C9A}" type="presOf" srcId="{B81B2A0A-6985-49EE-AD39-F558BB506335}" destId="{E44F6AA1-C2EC-4F33-B7A6-CBD893D16655}" srcOrd="0" destOrd="0" presId="urn:microsoft.com/office/officeart/2018/5/layout/IconCircleLabelList"/>
    <dgm:cxn modelId="{C5D7865A-4106-4D93-AA1C-20AFB02B66E9}" type="presOf" srcId="{19052D2E-E1FC-42BC-9E43-BAC384A23C2C}" destId="{F7DBE38D-BD5A-4FF1-9C16-17628C48140E}" srcOrd="0" destOrd="0" presId="urn:microsoft.com/office/officeart/2018/5/layout/IconCircleLabelList"/>
    <dgm:cxn modelId="{51D1DC95-0EAD-40D9-B645-BF22DCD0F331}" srcId="{0C917836-8FD7-4F4C-86E5-7F683D39581F}" destId="{19052D2E-E1FC-42BC-9E43-BAC384A23C2C}" srcOrd="1" destOrd="0" parTransId="{C7EED874-96CE-4C6E-8A53-53FD7F276A92}" sibTransId="{477D1737-1A50-4095-AFF5-9DFCCD5FDFEE}"/>
    <dgm:cxn modelId="{85A6D1F3-FAC5-4794-9610-09E3671CEFB1}" srcId="{0C917836-8FD7-4F4C-86E5-7F683D39581F}" destId="{B81B2A0A-6985-49EE-AD39-F558BB506335}" srcOrd="0" destOrd="0" parTransId="{46AC3A83-E671-4FEB-A6D4-93E8A3695E9A}" sibTransId="{A9FA2BDB-3784-4946-ACE1-FD1331768BD0}"/>
    <dgm:cxn modelId="{3389C9F4-8821-4410-AA2C-F53205F2E7B3}" srcId="{0C917836-8FD7-4F4C-86E5-7F683D39581F}" destId="{DDC39A0E-2BBE-4908-AD03-31E20DA4823B}" srcOrd="2" destOrd="0" parTransId="{1EA4BB7F-0415-4288-A2F8-89B50685119F}" sibTransId="{EEBEAA61-64A4-4D79-B66B-3D3CE2F5B15A}"/>
    <dgm:cxn modelId="{B19E2D5C-DAB6-45CC-944E-1D689D846EAA}" type="presParOf" srcId="{EF6471EE-D921-46CB-A122-A239F57FA9B3}" destId="{FF928300-52A6-4474-A432-D704FD04A3D1}" srcOrd="0" destOrd="0" presId="urn:microsoft.com/office/officeart/2018/5/layout/IconCircleLabelList"/>
    <dgm:cxn modelId="{522E690F-30F5-4C52-BACA-9A83B060B3E8}" type="presParOf" srcId="{FF928300-52A6-4474-A432-D704FD04A3D1}" destId="{7519BA7C-0943-4283-9BC3-96CED7CB68B2}" srcOrd="0" destOrd="0" presId="urn:microsoft.com/office/officeart/2018/5/layout/IconCircleLabelList"/>
    <dgm:cxn modelId="{650A9DA7-8BC6-4C0F-BDBF-E6C6B980A032}" type="presParOf" srcId="{FF928300-52A6-4474-A432-D704FD04A3D1}" destId="{A54C33AD-A3FC-4311-B35A-FBE875343FAE}" srcOrd="1" destOrd="0" presId="urn:microsoft.com/office/officeart/2018/5/layout/IconCircleLabelList"/>
    <dgm:cxn modelId="{46BC36DB-249D-4249-8B80-2037B888B3FF}" type="presParOf" srcId="{FF928300-52A6-4474-A432-D704FD04A3D1}" destId="{B5A8F8FC-284E-419C-96BC-A32022DEE17E}" srcOrd="2" destOrd="0" presId="urn:microsoft.com/office/officeart/2018/5/layout/IconCircleLabelList"/>
    <dgm:cxn modelId="{BC53DA5C-ECCA-4BD1-AAF6-EC1BAD2F7614}" type="presParOf" srcId="{FF928300-52A6-4474-A432-D704FD04A3D1}" destId="{E44F6AA1-C2EC-4F33-B7A6-CBD893D16655}" srcOrd="3" destOrd="0" presId="urn:microsoft.com/office/officeart/2018/5/layout/IconCircleLabelList"/>
    <dgm:cxn modelId="{9C5DEDD7-2C0F-4BA3-BCCA-FF0B806E9DF4}" type="presParOf" srcId="{EF6471EE-D921-46CB-A122-A239F57FA9B3}" destId="{963D8A21-0345-4731-BE2D-C2C1F3439801}" srcOrd="1" destOrd="0" presId="urn:microsoft.com/office/officeart/2018/5/layout/IconCircleLabelList"/>
    <dgm:cxn modelId="{CA6DD36D-D93B-48FD-96D5-B6664F1CDB8F}" type="presParOf" srcId="{EF6471EE-D921-46CB-A122-A239F57FA9B3}" destId="{0DE22FDF-6CB0-4960-8822-4557A1A416BA}" srcOrd="2" destOrd="0" presId="urn:microsoft.com/office/officeart/2018/5/layout/IconCircleLabelList"/>
    <dgm:cxn modelId="{6C9ED106-9076-44A8-808B-86E082CA7C09}" type="presParOf" srcId="{0DE22FDF-6CB0-4960-8822-4557A1A416BA}" destId="{15D4C2B8-BED2-474E-972E-480FAFB31792}" srcOrd="0" destOrd="0" presId="urn:microsoft.com/office/officeart/2018/5/layout/IconCircleLabelList"/>
    <dgm:cxn modelId="{8F9FE436-BFDE-42A6-8EE4-DD90B90E17B5}" type="presParOf" srcId="{0DE22FDF-6CB0-4960-8822-4557A1A416BA}" destId="{49EA239F-ED7D-431C-A085-0DBCF29339B2}" srcOrd="1" destOrd="0" presId="urn:microsoft.com/office/officeart/2018/5/layout/IconCircleLabelList"/>
    <dgm:cxn modelId="{070E7A69-5153-439B-B47C-725C790AC574}" type="presParOf" srcId="{0DE22FDF-6CB0-4960-8822-4557A1A416BA}" destId="{917CF63F-84E7-4606-A63F-C89D1544C9D8}" srcOrd="2" destOrd="0" presId="urn:microsoft.com/office/officeart/2018/5/layout/IconCircleLabelList"/>
    <dgm:cxn modelId="{3E571A7B-EBFD-411A-95D0-E59A9AE9ECFE}" type="presParOf" srcId="{0DE22FDF-6CB0-4960-8822-4557A1A416BA}" destId="{F7DBE38D-BD5A-4FF1-9C16-17628C48140E}" srcOrd="3" destOrd="0" presId="urn:microsoft.com/office/officeart/2018/5/layout/IconCircleLabelList"/>
    <dgm:cxn modelId="{7E1D6723-717B-4664-8260-B27337FC7D88}" type="presParOf" srcId="{EF6471EE-D921-46CB-A122-A239F57FA9B3}" destId="{5FAA176F-2B3F-4CC8-B30E-158295F456B2}" srcOrd="3" destOrd="0" presId="urn:microsoft.com/office/officeart/2018/5/layout/IconCircleLabelList"/>
    <dgm:cxn modelId="{E517B171-EE3A-4443-B377-BA02A12D422C}" type="presParOf" srcId="{EF6471EE-D921-46CB-A122-A239F57FA9B3}" destId="{67ABA248-F5B7-4DFC-8E7E-D785E061909A}" srcOrd="4" destOrd="0" presId="urn:microsoft.com/office/officeart/2018/5/layout/IconCircleLabelList"/>
    <dgm:cxn modelId="{2262DA45-8041-4374-BB22-68129AE44D23}" type="presParOf" srcId="{67ABA248-F5B7-4DFC-8E7E-D785E061909A}" destId="{D3E268F3-559E-440F-80DD-1928618F7A26}" srcOrd="0" destOrd="0" presId="urn:microsoft.com/office/officeart/2018/5/layout/IconCircleLabelList"/>
    <dgm:cxn modelId="{CC44C0BE-1C3B-449B-9A9D-8636040E1A87}" type="presParOf" srcId="{67ABA248-F5B7-4DFC-8E7E-D785E061909A}" destId="{CA35C697-00C1-446C-84B3-32C55C8A6F03}" srcOrd="1" destOrd="0" presId="urn:microsoft.com/office/officeart/2018/5/layout/IconCircleLabelList"/>
    <dgm:cxn modelId="{EA03743C-2385-4F18-8E5D-23EFB88D3840}" type="presParOf" srcId="{67ABA248-F5B7-4DFC-8E7E-D785E061909A}" destId="{53147D3E-187E-4507-B273-84AD94BB413D}" srcOrd="2" destOrd="0" presId="urn:microsoft.com/office/officeart/2018/5/layout/IconCircleLabelList"/>
    <dgm:cxn modelId="{FC7C338C-922F-486C-9452-9755E8908501}" type="presParOf" srcId="{67ABA248-F5B7-4DFC-8E7E-D785E061909A}" destId="{EE7FF1A2-295F-457B-9E06-80A2A79624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6F5D10-A860-4BED-AC41-5F598FAFD56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0D43BF2-3D66-4C18-8BE1-815C6947EDD6}">
      <dgm:prSet/>
      <dgm:spPr/>
      <dgm:t>
        <a:bodyPr/>
        <a:lstStyle/>
        <a:p>
          <a:pPr>
            <a:defRPr cap="all"/>
          </a:pPr>
          <a:r>
            <a:rPr lang="en-US"/>
            <a:t>İstenen Tüm Özellikler</a:t>
          </a:r>
        </a:p>
      </dgm:t>
    </dgm:pt>
    <dgm:pt modelId="{72F8F3CC-5489-4CB6-AA2D-1F678F540485}" type="parTrans" cxnId="{90840156-E4BF-4A74-827B-A5C0CFEB6F12}">
      <dgm:prSet/>
      <dgm:spPr/>
      <dgm:t>
        <a:bodyPr/>
        <a:lstStyle/>
        <a:p>
          <a:endParaRPr lang="en-US"/>
        </a:p>
      </dgm:t>
    </dgm:pt>
    <dgm:pt modelId="{BB5240F9-DA63-4632-A77A-CB1BA3E613D1}" type="sibTrans" cxnId="{90840156-E4BF-4A74-827B-A5C0CFEB6F12}">
      <dgm:prSet/>
      <dgm:spPr/>
      <dgm:t>
        <a:bodyPr/>
        <a:lstStyle/>
        <a:p>
          <a:endParaRPr lang="en-US"/>
        </a:p>
      </dgm:t>
    </dgm:pt>
    <dgm:pt modelId="{3FDDD752-3F02-4880-A957-25EB61AA9ACF}">
      <dgm:prSet/>
      <dgm:spPr/>
      <dgm:t>
        <a:bodyPr/>
        <a:lstStyle/>
        <a:p>
          <a:pPr>
            <a:defRPr cap="all"/>
          </a:pPr>
          <a:r>
            <a:rPr lang="en-US"/>
            <a:t>Kullanımı Kolay</a:t>
          </a:r>
        </a:p>
      </dgm:t>
    </dgm:pt>
    <dgm:pt modelId="{CAC0CD9D-D20A-446D-BD88-5208CF5F61AA}" type="parTrans" cxnId="{263AB509-211A-4EAF-A80E-450AA1FF51B3}">
      <dgm:prSet/>
      <dgm:spPr/>
      <dgm:t>
        <a:bodyPr/>
        <a:lstStyle/>
        <a:p>
          <a:endParaRPr lang="en-US"/>
        </a:p>
      </dgm:t>
    </dgm:pt>
    <dgm:pt modelId="{AB3FB8C2-C3AE-492B-8F1A-3E34990B96C1}" type="sibTrans" cxnId="{263AB509-211A-4EAF-A80E-450AA1FF51B3}">
      <dgm:prSet/>
      <dgm:spPr/>
      <dgm:t>
        <a:bodyPr/>
        <a:lstStyle/>
        <a:p>
          <a:endParaRPr lang="en-US"/>
        </a:p>
      </dgm:t>
    </dgm:pt>
    <dgm:pt modelId="{EB79C232-1560-485A-9AA5-50F7EB333964}">
      <dgm:prSet/>
      <dgm:spPr/>
      <dgm:t>
        <a:bodyPr/>
        <a:lstStyle/>
        <a:p>
          <a:pPr>
            <a:defRPr cap="all"/>
          </a:pPr>
          <a:r>
            <a:rPr lang="en-US"/>
            <a:t>Görsel Arayüz</a:t>
          </a:r>
        </a:p>
      </dgm:t>
    </dgm:pt>
    <dgm:pt modelId="{5A1A8EFC-C2DA-4D1A-8820-D8CAA46A8AEC}" type="parTrans" cxnId="{93A91929-409D-4E3E-A4D5-ABCCB02D06B8}">
      <dgm:prSet/>
      <dgm:spPr/>
      <dgm:t>
        <a:bodyPr/>
        <a:lstStyle/>
        <a:p>
          <a:endParaRPr lang="en-US"/>
        </a:p>
      </dgm:t>
    </dgm:pt>
    <dgm:pt modelId="{32519EA0-4733-4884-8A79-AAA7D61CB9C1}" type="sibTrans" cxnId="{93A91929-409D-4E3E-A4D5-ABCCB02D06B8}">
      <dgm:prSet/>
      <dgm:spPr/>
      <dgm:t>
        <a:bodyPr/>
        <a:lstStyle/>
        <a:p>
          <a:endParaRPr lang="en-US"/>
        </a:p>
      </dgm:t>
    </dgm:pt>
    <dgm:pt modelId="{D4FAE488-A322-4CCC-B011-33786F84D114}" type="pres">
      <dgm:prSet presAssocID="{FA6F5D10-A860-4BED-AC41-5F598FAFD56F}" presName="root" presStyleCnt="0">
        <dgm:presLayoutVars>
          <dgm:dir/>
          <dgm:resizeHandles val="exact"/>
        </dgm:presLayoutVars>
      </dgm:prSet>
      <dgm:spPr/>
    </dgm:pt>
    <dgm:pt modelId="{4BA169A0-56DC-4943-9FFF-67C09A64DFB7}" type="pres">
      <dgm:prSet presAssocID="{50D43BF2-3D66-4C18-8BE1-815C6947EDD6}" presName="compNode" presStyleCnt="0"/>
      <dgm:spPr/>
    </dgm:pt>
    <dgm:pt modelId="{598B6396-3683-4EE4-AC39-B34D8EA0DAAE}" type="pres">
      <dgm:prSet presAssocID="{50D43BF2-3D66-4C18-8BE1-815C6947EDD6}" presName="iconBgRect" presStyleLbl="bgShp" presStyleIdx="0" presStyleCnt="3"/>
      <dgm:spPr/>
    </dgm:pt>
    <dgm:pt modelId="{2737DA38-AD32-4FCD-951E-2943B323E409}" type="pres">
      <dgm:prSet presAssocID="{50D43BF2-3D66-4C18-8BE1-815C6947EDD6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CF297E25-4799-41A4-84F8-643122AF379B}" type="pres">
      <dgm:prSet presAssocID="{50D43BF2-3D66-4C18-8BE1-815C6947EDD6}" presName="spaceRect" presStyleCnt="0"/>
      <dgm:spPr/>
    </dgm:pt>
    <dgm:pt modelId="{296E079B-1959-4F78-9740-96278BC0C8C9}" type="pres">
      <dgm:prSet presAssocID="{50D43BF2-3D66-4C18-8BE1-815C6947EDD6}" presName="textRect" presStyleLbl="revTx" presStyleIdx="0" presStyleCnt="3">
        <dgm:presLayoutVars>
          <dgm:chMax val="1"/>
          <dgm:chPref val="1"/>
        </dgm:presLayoutVars>
      </dgm:prSet>
      <dgm:spPr/>
    </dgm:pt>
    <dgm:pt modelId="{ACAF6F3E-100B-4413-98F5-CB1F3818C75F}" type="pres">
      <dgm:prSet presAssocID="{BB5240F9-DA63-4632-A77A-CB1BA3E613D1}" presName="sibTrans" presStyleCnt="0"/>
      <dgm:spPr/>
    </dgm:pt>
    <dgm:pt modelId="{4E24C0E5-EF4E-4598-9F98-0438D8BD3106}" type="pres">
      <dgm:prSet presAssocID="{3FDDD752-3F02-4880-A957-25EB61AA9ACF}" presName="compNode" presStyleCnt="0"/>
      <dgm:spPr/>
    </dgm:pt>
    <dgm:pt modelId="{FB2E3235-BAD5-46D3-A307-0E2B4743C8A0}" type="pres">
      <dgm:prSet presAssocID="{3FDDD752-3F02-4880-A957-25EB61AA9ACF}" presName="iconBgRect" presStyleLbl="bgShp" presStyleIdx="1" presStyleCnt="3"/>
      <dgm:spPr/>
    </dgm:pt>
    <dgm:pt modelId="{5E9F6A40-CA2D-43D0-B48D-EE9B48C4FB02}" type="pres">
      <dgm:prSet presAssocID="{3FDDD752-3F02-4880-A957-25EB61AA9ACF}" presName="iconRect" presStyleLbl="node1" presStyleIdx="1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183489C-795A-42E6-979E-58ACAF917E60}" type="pres">
      <dgm:prSet presAssocID="{3FDDD752-3F02-4880-A957-25EB61AA9ACF}" presName="spaceRect" presStyleCnt="0"/>
      <dgm:spPr/>
    </dgm:pt>
    <dgm:pt modelId="{FC8B641F-3654-46CF-9924-1B000BEA9039}" type="pres">
      <dgm:prSet presAssocID="{3FDDD752-3F02-4880-A957-25EB61AA9ACF}" presName="textRect" presStyleLbl="revTx" presStyleIdx="1" presStyleCnt="3">
        <dgm:presLayoutVars>
          <dgm:chMax val="1"/>
          <dgm:chPref val="1"/>
        </dgm:presLayoutVars>
      </dgm:prSet>
      <dgm:spPr/>
    </dgm:pt>
    <dgm:pt modelId="{D1587703-FF96-4F86-8C97-88166DB9963C}" type="pres">
      <dgm:prSet presAssocID="{AB3FB8C2-C3AE-492B-8F1A-3E34990B96C1}" presName="sibTrans" presStyleCnt="0"/>
      <dgm:spPr/>
    </dgm:pt>
    <dgm:pt modelId="{4FCB03A2-2B51-4361-AA90-910ABB3BA523}" type="pres">
      <dgm:prSet presAssocID="{EB79C232-1560-485A-9AA5-50F7EB333964}" presName="compNode" presStyleCnt="0"/>
      <dgm:spPr/>
    </dgm:pt>
    <dgm:pt modelId="{E70E3A92-1DAF-44FC-8B4E-3CAFAD05846D}" type="pres">
      <dgm:prSet presAssocID="{EB79C232-1560-485A-9AA5-50F7EB333964}" presName="iconBgRect" presStyleLbl="bgShp" presStyleIdx="2" presStyleCnt="3"/>
      <dgm:spPr/>
    </dgm:pt>
    <dgm:pt modelId="{F0C86C6A-5099-4FCD-A902-E83A6083F348}" type="pres">
      <dgm:prSet presAssocID="{EB79C232-1560-485A-9AA5-50F7EB333964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87AB55A-48CB-488D-8A24-ABE5866798A1}" type="pres">
      <dgm:prSet presAssocID="{EB79C232-1560-485A-9AA5-50F7EB333964}" presName="spaceRect" presStyleCnt="0"/>
      <dgm:spPr/>
    </dgm:pt>
    <dgm:pt modelId="{92BDBC60-5A0A-4C6E-838A-17EAB38BCC00}" type="pres">
      <dgm:prSet presAssocID="{EB79C232-1560-485A-9AA5-50F7EB3339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3AB509-211A-4EAF-A80E-450AA1FF51B3}" srcId="{FA6F5D10-A860-4BED-AC41-5F598FAFD56F}" destId="{3FDDD752-3F02-4880-A957-25EB61AA9ACF}" srcOrd="1" destOrd="0" parTransId="{CAC0CD9D-D20A-446D-BD88-5208CF5F61AA}" sibTransId="{AB3FB8C2-C3AE-492B-8F1A-3E34990B96C1}"/>
    <dgm:cxn modelId="{93A91929-409D-4E3E-A4D5-ABCCB02D06B8}" srcId="{FA6F5D10-A860-4BED-AC41-5F598FAFD56F}" destId="{EB79C232-1560-485A-9AA5-50F7EB333964}" srcOrd="2" destOrd="0" parTransId="{5A1A8EFC-C2DA-4D1A-8820-D8CAA46A8AEC}" sibTransId="{32519EA0-4733-4884-8A79-AAA7D61CB9C1}"/>
    <dgm:cxn modelId="{87BB0E33-018C-4E36-86B7-32A10519FB5B}" type="presOf" srcId="{50D43BF2-3D66-4C18-8BE1-815C6947EDD6}" destId="{296E079B-1959-4F78-9740-96278BC0C8C9}" srcOrd="0" destOrd="0" presId="urn:microsoft.com/office/officeart/2018/5/layout/IconCircleLabelList"/>
    <dgm:cxn modelId="{77F6EB3F-CF62-4F3D-83CA-018D436694EF}" type="presOf" srcId="{FA6F5D10-A860-4BED-AC41-5F598FAFD56F}" destId="{D4FAE488-A322-4CCC-B011-33786F84D114}" srcOrd="0" destOrd="0" presId="urn:microsoft.com/office/officeart/2018/5/layout/IconCircleLabelList"/>
    <dgm:cxn modelId="{90840156-E4BF-4A74-827B-A5C0CFEB6F12}" srcId="{FA6F5D10-A860-4BED-AC41-5F598FAFD56F}" destId="{50D43BF2-3D66-4C18-8BE1-815C6947EDD6}" srcOrd="0" destOrd="0" parTransId="{72F8F3CC-5489-4CB6-AA2D-1F678F540485}" sibTransId="{BB5240F9-DA63-4632-A77A-CB1BA3E613D1}"/>
    <dgm:cxn modelId="{D0AEB6D8-E4FA-45FA-BDDF-A866E7698BAF}" type="presOf" srcId="{3FDDD752-3F02-4880-A957-25EB61AA9ACF}" destId="{FC8B641F-3654-46CF-9924-1B000BEA9039}" srcOrd="0" destOrd="0" presId="urn:microsoft.com/office/officeart/2018/5/layout/IconCircleLabelList"/>
    <dgm:cxn modelId="{296A1DE6-1C60-402E-B757-3B5B34E3ACE6}" type="presOf" srcId="{EB79C232-1560-485A-9AA5-50F7EB333964}" destId="{92BDBC60-5A0A-4C6E-838A-17EAB38BCC00}" srcOrd="0" destOrd="0" presId="urn:microsoft.com/office/officeart/2018/5/layout/IconCircleLabelList"/>
    <dgm:cxn modelId="{C0EC9156-1815-4D56-8EDA-EAAFE1987F6C}" type="presParOf" srcId="{D4FAE488-A322-4CCC-B011-33786F84D114}" destId="{4BA169A0-56DC-4943-9FFF-67C09A64DFB7}" srcOrd="0" destOrd="0" presId="urn:microsoft.com/office/officeart/2018/5/layout/IconCircleLabelList"/>
    <dgm:cxn modelId="{063681D0-61B9-4EE5-8434-DF449A81916A}" type="presParOf" srcId="{4BA169A0-56DC-4943-9FFF-67C09A64DFB7}" destId="{598B6396-3683-4EE4-AC39-B34D8EA0DAAE}" srcOrd="0" destOrd="0" presId="urn:microsoft.com/office/officeart/2018/5/layout/IconCircleLabelList"/>
    <dgm:cxn modelId="{A775F165-D168-4769-8FA5-85FFAC9A1A12}" type="presParOf" srcId="{4BA169A0-56DC-4943-9FFF-67C09A64DFB7}" destId="{2737DA38-AD32-4FCD-951E-2943B323E409}" srcOrd="1" destOrd="0" presId="urn:microsoft.com/office/officeart/2018/5/layout/IconCircleLabelList"/>
    <dgm:cxn modelId="{916C3CB2-0F0B-4557-8C69-F13900A45470}" type="presParOf" srcId="{4BA169A0-56DC-4943-9FFF-67C09A64DFB7}" destId="{CF297E25-4799-41A4-84F8-643122AF379B}" srcOrd="2" destOrd="0" presId="urn:microsoft.com/office/officeart/2018/5/layout/IconCircleLabelList"/>
    <dgm:cxn modelId="{52878FB5-32AA-4CC0-A7A1-F147F7C38D8F}" type="presParOf" srcId="{4BA169A0-56DC-4943-9FFF-67C09A64DFB7}" destId="{296E079B-1959-4F78-9740-96278BC0C8C9}" srcOrd="3" destOrd="0" presId="urn:microsoft.com/office/officeart/2018/5/layout/IconCircleLabelList"/>
    <dgm:cxn modelId="{634C82C3-D127-43EB-80A3-75A6BDA39CA4}" type="presParOf" srcId="{D4FAE488-A322-4CCC-B011-33786F84D114}" destId="{ACAF6F3E-100B-4413-98F5-CB1F3818C75F}" srcOrd="1" destOrd="0" presId="urn:microsoft.com/office/officeart/2018/5/layout/IconCircleLabelList"/>
    <dgm:cxn modelId="{428D6BDD-C84A-4255-A7F0-4D08808B187E}" type="presParOf" srcId="{D4FAE488-A322-4CCC-B011-33786F84D114}" destId="{4E24C0E5-EF4E-4598-9F98-0438D8BD3106}" srcOrd="2" destOrd="0" presId="urn:microsoft.com/office/officeart/2018/5/layout/IconCircleLabelList"/>
    <dgm:cxn modelId="{D605080E-077F-4052-B34E-463FC77A536C}" type="presParOf" srcId="{4E24C0E5-EF4E-4598-9F98-0438D8BD3106}" destId="{FB2E3235-BAD5-46D3-A307-0E2B4743C8A0}" srcOrd="0" destOrd="0" presId="urn:microsoft.com/office/officeart/2018/5/layout/IconCircleLabelList"/>
    <dgm:cxn modelId="{090405DC-50C3-439D-84D1-F7C841203CBC}" type="presParOf" srcId="{4E24C0E5-EF4E-4598-9F98-0438D8BD3106}" destId="{5E9F6A40-CA2D-43D0-B48D-EE9B48C4FB02}" srcOrd="1" destOrd="0" presId="urn:microsoft.com/office/officeart/2018/5/layout/IconCircleLabelList"/>
    <dgm:cxn modelId="{3957F4D2-0093-41E7-849C-D38C697302A6}" type="presParOf" srcId="{4E24C0E5-EF4E-4598-9F98-0438D8BD3106}" destId="{9183489C-795A-42E6-979E-58ACAF917E60}" srcOrd="2" destOrd="0" presId="urn:microsoft.com/office/officeart/2018/5/layout/IconCircleLabelList"/>
    <dgm:cxn modelId="{1196F24D-6C39-4459-9FD1-7B450E9E16EC}" type="presParOf" srcId="{4E24C0E5-EF4E-4598-9F98-0438D8BD3106}" destId="{FC8B641F-3654-46CF-9924-1B000BEA9039}" srcOrd="3" destOrd="0" presId="urn:microsoft.com/office/officeart/2018/5/layout/IconCircleLabelList"/>
    <dgm:cxn modelId="{DBE2AC93-29DF-496B-B1D5-0D49F63C3A70}" type="presParOf" srcId="{D4FAE488-A322-4CCC-B011-33786F84D114}" destId="{D1587703-FF96-4F86-8C97-88166DB9963C}" srcOrd="3" destOrd="0" presId="urn:microsoft.com/office/officeart/2018/5/layout/IconCircleLabelList"/>
    <dgm:cxn modelId="{371B544B-D263-4B95-A8EF-C44FC138FF71}" type="presParOf" srcId="{D4FAE488-A322-4CCC-B011-33786F84D114}" destId="{4FCB03A2-2B51-4361-AA90-910ABB3BA523}" srcOrd="4" destOrd="0" presId="urn:microsoft.com/office/officeart/2018/5/layout/IconCircleLabelList"/>
    <dgm:cxn modelId="{D4F88B16-6691-4932-8179-119A94848D58}" type="presParOf" srcId="{4FCB03A2-2B51-4361-AA90-910ABB3BA523}" destId="{E70E3A92-1DAF-44FC-8B4E-3CAFAD05846D}" srcOrd="0" destOrd="0" presId="urn:microsoft.com/office/officeart/2018/5/layout/IconCircleLabelList"/>
    <dgm:cxn modelId="{8569C506-1B04-48AE-9534-07A413951713}" type="presParOf" srcId="{4FCB03A2-2B51-4361-AA90-910ABB3BA523}" destId="{F0C86C6A-5099-4FCD-A902-E83A6083F348}" srcOrd="1" destOrd="0" presId="urn:microsoft.com/office/officeart/2018/5/layout/IconCircleLabelList"/>
    <dgm:cxn modelId="{3F86859F-CC3A-4314-8DF6-90CF1268B42B}" type="presParOf" srcId="{4FCB03A2-2B51-4361-AA90-910ABB3BA523}" destId="{887AB55A-48CB-488D-8A24-ABE5866798A1}" srcOrd="2" destOrd="0" presId="urn:microsoft.com/office/officeart/2018/5/layout/IconCircleLabelList"/>
    <dgm:cxn modelId="{4B5BBEA8-3638-463A-A540-93D519C48205}" type="presParOf" srcId="{4FCB03A2-2B51-4361-AA90-910ABB3BA523}" destId="{92BDBC60-5A0A-4C6E-838A-17EAB38BCC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F5CBFD-10F9-4D8D-96E1-C5B2E7F4CA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C8936FA5-37E4-4915-A8F5-C069E631F7E5}">
      <dgm:prSet/>
      <dgm:spPr/>
      <dgm:t>
        <a:bodyPr/>
        <a:lstStyle/>
        <a:p>
          <a:r>
            <a:rPr lang="en-US"/>
            <a:t>Hızlı</a:t>
          </a:r>
        </a:p>
      </dgm:t>
    </dgm:pt>
    <dgm:pt modelId="{950C019F-8AA1-4003-AE2A-9913633B2370}" type="parTrans" cxnId="{A8C7958B-650E-4989-8DEB-EC337887E8AE}">
      <dgm:prSet/>
      <dgm:spPr/>
      <dgm:t>
        <a:bodyPr/>
        <a:lstStyle/>
        <a:p>
          <a:endParaRPr lang="en-US"/>
        </a:p>
      </dgm:t>
    </dgm:pt>
    <dgm:pt modelId="{717147C9-BF65-439D-97A6-0D02B81E6F73}" type="sibTrans" cxnId="{A8C7958B-650E-4989-8DEB-EC337887E8AE}">
      <dgm:prSet/>
      <dgm:spPr/>
      <dgm:t>
        <a:bodyPr/>
        <a:lstStyle/>
        <a:p>
          <a:endParaRPr lang="en-US"/>
        </a:p>
      </dgm:t>
    </dgm:pt>
    <dgm:pt modelId="{1065D30C-EA3F-44AB-89AF-3B89267AB3CC}">
      <dgm:prSet/>
      <dgm:spPr/>
      <dgm:t>
        <a:bodyPr/>
        <a:lstStyle/>
        <a:p>
          <a:r>
            <a:rPr lang="en-US"/>
            <a:t>Güvenilir</a:t>
          </a:r>
        </a:p>
      </dgm:t>
    </dgm:pt>
    <dgm:pt modelId="{873D555D-4C21-4090-ABCD-161AA3ABA2E3}" type="parTrans" cxnId="{93557CB3-C987-4A5F-B4A5-9712A8662223}">
      <dgm:prSet/>
      <dgm:spPr/>
      <dgm:t>
        <a:bodyPr/>
        <a:lstStyle/>
        <a:p>
          <a:endParaRPr lang="en-US"/>
        </a:p>
      </dgm:t>
    </dgm:pt>
    <dgm:pt modelId="{7C4168C3-4E5C-4B20-AA88-089316AA593F}" type="sibTrans" cxnId="{93557CB3-C987-4A5F-B4A5-9712A8662223}">
      <dgm:prSet/>
      <dgm:spPr/>
      <dgm:t>
        <a:bodyPr/>
        <a:lstStyle/>
        <a:p>
          <a:endParaRPr lang="en-US"/>
        </a:p>
      </dgm:t>
    </dgm:pt>
    <dgm:pt modelId="{DB085F4E-73B4-4AA0-832C-10FEA8C34431}">
      <dgm:prSet/>
      <dgm:spPr/>
      <dgm:t>
        <a:bodyPr/>
        <a:lstStyle/>
        <a:p>
          <a:r>
            <a:rPr lang="en-US"/>
            <a:t>Kullanıcı Dostu</a:t>
          </a:r>
        </a:p>
      </dgm:t>
    </dgm:pt>
    <dgm:pt modelId="{34404B70-3203-4F6C-A4B6-8078D1995911}" type="parTrans" cxnId="{1FDCB946-5DD4-4D0D-B0E8-EF79DF6D4FAA}">
      <dgm:prSet/>
      <dgm:spPr/>
      <dgm:t>
        <a:bodyPr/>
        <a:lstStyle/>
        <a:p>
          <a:endParaRPr lang="en-US"/>
        </a:p>
      </dgm:t>
    </dgm:pt>
    <dgm:pt modelId="{ED3B5F90-73D2-4E34-B4D0-B0F8F4DE3CB8}" type="sibTrans" cxnId="{1FDCB946-5DD4-4D0D-B0E8-EF79DF6D4FAA}">
      <dgm:prSet/>
      <dgm:spPr/>
      <dgm:t>
        <a:bodyPr/>
        <a:lstStyle/>
        <a:p>
          <a:endParaRPr lang="en-US"/>
        </a:p>
      </dgm:t>
    </dgm:pt>
    <dgm:pt modelId="{0E91870D-2263-47BB-AC82-10F363C50D36}">
      <dgm:prSet/>
      <dgm:spPr/>
      <dgm:t>
        <a:bodyPr/>
        <a:lstStyle/>
        <a:p>
          <a:r>
            <a:rPr lang="en-US"/>
            <a:t>Sürekli bakım gerektirmeyen</a:t>
          </a:r>
        </a:p>
      </dgm:t>
    </dgm:pt>
    <dgm:pt modelId="{FC9EE6ED-54BF-44F5-B396-D669D84DF0D2}" type="parTrans" cxnId="{1D681B57-8C96-46D5-A53C-F1287C38E210}">
      <dgm:prSet/>
      <dgm:spPr/>
      <dgm:t>
        <a:bodyPr/>
        <a:lstStyle/>
        <a:p>
          <a:endParaRPr lang="en-US"/>
        </a:p>
      </dgm:t>
    </dgm:pt>
    <dgm:pt modelId="{3DF528FD-BEAD-45BC-A287-ADC86F193F85}" type="sibTrans" cxnId="{1D681B57-8C96-46D5-A53C-F1287C38E210}">
      <dgm:prSet/>
      <dgm:spPr/>
      <dgm:t>
        <a:bodyPr/>
        <a:lstStyle/>
        <a:p>
          <a:endParaRPr lang="en-US"/>
        </a:p>
      </dgm:t>
    </dgm:pt>
    <dgm:pt modelId="{4498BEC8-3B37-4C71-A9B7-265F2C7B4053}">
      <dgm:prSet/>
      <dgm:spPr/>
      <dgm:t>
        <a:bodyPr/>
        <a:lstStyle/>
        <a:p>
          <a:r>
            <a:rPr lang="tr-TR" dirty="0"/>
            <a:t>Kapsamlı</a:t>
          </a:r>
          <a:endParaRPr lang="en-US" dirty="0"/>
        </a:p>
      </dgm:t>
    </dgm:pt>
    <dgm:pt modelId="{F3438CE7-F8B1-43AF-918C-D54D15B3EB9F}" type="parTrans" cxnId="{5D919EA6-577F-46D2-8771-D9D89E93CA86}">
      <dgm:prSet/>
      <dgm:spPr/>
      <dgm:t>
        <a:bodyPr/>
        <a:lstStyle/>
        <a:p>
          <a:endParaRPr lang="en-US"/>
        </a:p>
      </dgm:t>
    </dgm:pt>
    <dgm:pt modelId="{2792E84C-13AE-4D64-8022-9C36AF03252E}" type="sibTrans" cxnId="{5D919EA6-577F-46D2-8771-D9D89E93CA86}">
      <dgm:prSet/>
      <dgm:spPr/>
      <dgm:t>
        <a:bodyPr/>
        <a:lstStyle/>
        <a:p>
          <a:endParaRPr lang="en-US"/>
        </a:p>
      </dgm:t>
    </dgm:pt>
    <dgm:pt modelId="{3116E558-BB80-47CB-A8D6-A8D112F745D8}" type="pres">
      <dgm:prSet presAssocID="{C4F5CBFD-10F9-4D8D-96E1-C5B2E7F4CA67}" presName="root" presStyleCnt="0">
        <dgm:presLayoutVars>
          <dgm:dir/>
          <dgm:resizeHandles val="exact"/>
        </dgm:presLayoutVars>
      </dgm:prSet>
      <dgm:spPr/>
    </dgm:pt>
    <dgm:pt modelId="{A87A27EC-D3BD-4F05-BA37-08076674D791}" type="pres">
      <dgm:prSet presAssocID="{C8936FA5-37E4-4915-A8F5-C069E631F7E5}" presName="compNode" presStyleCnt="0"/>
      <dgm:spPr/>
    </dgm:pt>
    <dgm:pt modelId="{4D72D7E9-522B-4D86-B03A-3CEDA7401B9A}" type="pres">
      <dgm:prSet presAssocID="{C8936FA5-37E4-4915-A8F5-C069E631F7E5}" presName="bgRect" presStyleLbl="bgShp" presStyleIdx="0" presStyleCnt="5"/>
      <dgm:spPr/>
    </dgm:pt>
    <dgm:pt modelId="{5B1B9292-387D-4D30-B520-DF079E319B05}" type="pres">
      <dgm:prSet presAssocID="{C8936FA5-37E4-4915-A8F5-C069E631F7E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ADAE52E-0F72-4EB5-A059-EB3319BEBCE8}" type="pres">
      <dgm:prSet presAssocID="{C8936FA5-37E4-4915-A8F5-C069E631F7E5}" presName="spaceRect" presStyleCnt="0"/>
      <dgm:spPr/>
    </dgm:pt>
    <dgm:pt modelId="{DA5DF4D4-811B-4ACB-8D5D-A202803FF447}" type="pres">
      <dgm:prSet presAssocID="{C8936FA5-37E4-4915-A8F5-C069E631F7E5}" presName="parTx" presStyleLbl="revTx" presStyleIdx="0" presStyleCnt="5">
        <dgm:presLayoutVars>
          <dgm:chMax val="0"/>
          <dgm:chPref val="0"/>
        </dgm:presLayoutVars>
      </dgm:prSet>
      <dgm:spPr/>
    </dgm:pt>
    <dgm:pt modelId="{3811B725-26D1-49AF-AC16-80D0FF102B41}" type="pres">
      <dgm:prSet presAssocID="{717147C9-BF65-439D-97A6-0D02B81E6F73}" presName="sibTrans" presStyleCnt="0"/>
      <dgm:spPr/>
    </dgm:pt>
    <dgm:pt modelId="{8538DF48-D43D-4322-AF44-54BACE252F31}" type="pres">
      <dgm:prSet presAssocID="{1065D30C-EA3F-44AB-89AF-3B89267AB3CC}" presName="compNode" presStyleCnt="0"/>
      <dgm:spPr/>
    </dgm:pt>
    <dgm:pt modelId="{06C1DB9E-ABFB-4FF7-B345-FD66F82441AD}" type="pres">
      <dgm:prSet presAssocID="{1065D30C-EA3F-44AB-89AF-3B89267AB3CC}" presName="bgRect" presStyleLbl="bgShp" presStyleIdx="1" presStyleCnt="5"/>
      <dgm:spPr/>
    </dgm:pt>
    <dgm:pt modelId="{2C13B910-B233-490B-95CE-4DD83164E41A}" type="pres">
      <dgm:prSet presAssocID="{1065D30C-EA3F-44AB-89AF-3B89267AB3C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1B2654B-0364-4482-A4C2-1E26F6E3DFDE}" type="pres">
      <dgm:prSet presAssocID="{1065D30C-EA3F-44AB-89AF-3B89267AB3CC}" presName="spaceRect" presStyleCnt="0"/>
      <dgm:spPr/>
    </dgm:pt>
    <dgm:pt modelId="{DB6DC770-AAD1-4F33-B70C-4B7DC0DB7FF2}" type="pres">
      <dgm:prSet presAssocID="{1065D30C-EA3F-44AB-89AF-3B89267AB3CC}" presName="parTx" presStyleLbl="revTx" presStyleIdx="1" presStyleCnt="5">
        <dgm:presLayoutVars>
          <dgm:chMax val="0"/>
          <dgm:chPref val="0"/>
        </dgm:presLayoutVars>
      </dgm:prSet>
      <dgm:spPr/>
    </dgm:pt>
    <dgm:pt modelId="{828AFDBB-FB21-400E-80D6-5AF53A6744D7}" type="pres">
      <dgm:prSet presAssocID="{7C4168C3-4E5C-4B20-AA88-089316AA593F}" presName="sibTrans" presStyleCnt="0"/>
      <dgm:spPr/>
    </dgm:pt>
    <dgm:pt modelId="{C921B7FE-F628-42DF-AB3A-1A6F9122643E}" type="pres">
      <dgm:prSet presAssocID="{DB085F4E-73B4-4AA0-832C-10FEA8C34431}" presName="compNode" presStyleCnt="0"/>
      <dgm:spPr/>
    </dgm:pt>
    <dgm:pt modelId="{62320D8E-72E0-407D-B60F-D462475864DB}" type="pres">
      <dgm:prSet presAssocID="{DB085F4E-73B4-4AA0-832C-10FEA8C34431}" presName="bgRect" presStyleLbl="bgShp" presStyleIdx="2" presStyleCnt="5"/>
      <dgm:spPr/>
    </dgm:pt>
    <dgm:pt modelId="{A8E5692B-FA2D-46CA-911A-C11101B73A4D}" type="pres">
      <dgm:prSet presAssocID="{DB085F4E-73B4-4AA0-832C-10FEA8C34431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B8DC19A-C28B-43D8-BC7A-17FCED4DABFF}" type="pres">
      <dgm:prSet presAssocID="{DB085F4E-73B4-4AA0-832C-10FEA8C34431}" presName="spaceRect" presStyleCnt="0"/>
      <dgm:spPr/>
    </dgm:pt>
    <dgm:pt modelId="{989B858C-CF8B-4907-98CD-59F516A037BA}" type="pres">
      <dgm:prSet presAssocID="{DB085F4E-73B4-4AA0-832C-10FEA8C34431}" presName="parTx" presStyleLbl="revTx" presStyleIdx="2" presStyleCnt="5">
        <dgm:presLayoutVars>
          <dgm:chMax val="0"/>
          <dgm:chPref val="0"/>
        </dgm:presLayoutVars>
      </dgm:prSet>
      <dgm:spPr/>
    </dgm:pt>
    <dgm:pt modelId="{D9F52BF1-A6FE-4035-AE87-1E6583CA91CE}" type="pres">
      <dgm:prSet presAssocID="{ED3B5F90-73D2-4E34-B4D0-B0F8F4DE3CB8}" presName="sibTrans" presStyleCnt="0"/>
      <dgm:spPr/>
    </dgm:pt>
    <dgm:pt modelId="{68B46BE3-3683-42DF-9A38-48A387FB4E4F}" type="pres">
      <dgm:prSet presAssocID="{0E91870D-2263-47BB-AC82-10F363C50D36}" presName="compNode" presStyleCnt="0"/>
      <dgm:spPr/>
    </dgm:pt>
    <dgm:pt modelId="{0C649BCA-64BF-417F-9BB9-24ED98CC6843}" type="pres">
      <dgm:prSet presAssocID="{0E91870D-2263-47BB-AC82-10F363C50D36}" presName="bgRect" presStyleLbl="bgShp" presStyleIdx="3" presStyleCnt="5"/>
      <dgm:spPr/>
    </dgm:pt>
    <dgm:pt modelId="{38F9B906-02BE-43DD-8229-A6B1174773A1}" type="pres">
      <dgm:prSet presAssocID="{0E91870D-2263-47BB-AC82-10F363C50D36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49089EC-F389-4FB3-8382-AE46C86BEB86}" type="pres">
      <dgm:prSet presAssocID="{0E91870D-2263-47BB-AC82-10F363C50D36}" presName="spaceRect" presStyleCnt="0"/>
      <dgm:spPr/>
    </dgm:pt>
    <dgm:pt modelId="{BCDB7E0D-A785-4502-A67D-3306A322C0B7}" type="pres">
      <dgm:prSet presAssocID="{0E91870D-2263-47BB-AC82-10F363C50D36}" presName="parTx" presStyleLbl="revTx" presStyleIdx="3" presStyleCnt="5">
        <dgm:presLayoutVars>
          <dgm:chMax val="0"/>
          <dgm:chPref val="0"/>
        </dgm:presLayoutVars>
      </dgm:prSet>
      <dgm:spPr/>
    </dgm:pt>
    <dgm:pt modelId="{5C6429BA-0815-4452-83DA-BC32167C0D3F}" type="pres">
      <dgm:prSet presAssocID="{3DF528FD-BEAD-45BC-A287-ADC86F193F85}" presName="sibTrans" presStyleCnt="0"/>
      <dgm:spPr/>
    </dgm:pt>
    <dgm:pt modelId="{110E0CB7-A643-4357-902E-5939135F12B7}" type="pres">
      <dgm:prSet presAssocID="{4498BEC8-3B37-4C71-A9B7-265F2C7B4053}" presName="compNode" presStyleCnt="0"/>
      <dgm:spPr/>
    </dgm:pt>
    <dgm:pt modelId="{01FB238A-ED82-468B-8117-006C4EE5D1E6}" type="pres">
      <dgm:prSet presAssocID="{4498BEC8-3B37-4C71-A9B7-265F2C7B4053}" presName="bgRect" presStyleLbl="bgShp" presStyleIdx="4" presStyleCnt="5" custLinFactNeighborX="-978" custLinFactNeighborY="8751"/>
      <dgm:spPr/>
    </dgm:pt>
    <dgm:pt modelId="{74A5D699-D8F7-4833-805E-5E2BBECA4F6B}" type="pres">
      <dgm:prSet presAssocID="{4498BEC8-3B37-4C71-A9B7-265F2C7B4053}" presName="iconRect" presStyleLbl="node1" presStyleIdx="4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74B2AF6-61E7-49EA-A5CA-CF36DDA1DA71}" type="pres">
      <dgm:prSet presAssocID="{4498BEC8-3B37-4C71-A9B7-265F2C7B4053}" presName="spaceRect" presStyleCnt="0"/>
      <dgm:spPr/>
    </dgm:pt>
    <dgm:pt modelId="{A2136C9D-DE73-45DB-9EEC-7F0A65F2EFF9}" type="pres">
      <dgm:prSet presAssocID="{4498BEC8-3B37-4C71-A9B7-265F2C7B405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BEC545B-1DEC-4376-871C-AA5618357C28}" type="presOf" srcId="{4498BEC8-3B37-4C71-A9B7-265F2C7B4053}" destId="{A2136C9D-DE73-45DB-9EEC-7F0A65F2EFF9}" srcOrd="0" destOrd="0" presId="urn:microsoft.com/office/officeart/2018/2/layout/IconVerticalSolidList"/>
    <dgm:cxn modelId="{D3742566-926B-43C4-B599-2FC913A852E5}" type="presOf" srcId="{C4F5CBFD-10F9-4D8D-96E1-C5B2E7F4CA67}" destId="{3116E558-BB80-47CB-A8D6-A8D112F745D8}" srcOrd="0" destOrd="0" presId="urn:microsoft.com/office/officeart/2018/2/layout/IconVerticalSolidList"/>
    <dgm:cxn modelId="{1FDCB946-5DD4-4D0D-B0E8-EF79DF6D4FAA}" srcId="{C4F5CBFD-10F9-4D8D-96E1-C5B2E7F4CA67}" destId="{DB085F4E-73B4-4AA0-832C-10FEA8C34431}" srcOrd="2" destOrd="0" parTransId="{34404B70-3203-4F6C-A4B6-8078D1995911}" sibTransId="{ED3B5F90-73D2-4E34-B4D0-B0F8F4DE3CB8}"/>
    <dgm:cxn modelId="{ABAE1368-3C94-4C6B-9943-C6B1F87D46E2}" type="presOf" srcId="{0E91870D-2263-47BB-AC82-10F363C50D36}" destId="{BCDB7E0D-A785-4502-A67D-3306A322C0B7}" srcOrd="0" destOrd="0" presId="urn:microsoft.com/office/officeart/2018/2/layout/IconVerticalSolidList"/>
    <dgm:cxn modelId="{EB122E75-E771-45F9-B938-780290D91B4E}" type="presOf" srcId="{DB085F4E-73B4-4AA0-832C-10FEA8C34431}" destId="{989B858C-CF8B-4907-98CD-59F516A037BA}" srcOrd="0" destOrd="0" presId="urn:microsoft.com/office/officeart/2018/2/layout/IconVerticalSolidList"/>
    <dgm:cxn modelId="{1D681B57-8C96-46D5-A53C-F1287C38E210}" srcId="{C4F5CBFD-10F9-4D8D-96E1-C5B2E7F4CA67}" destId="{0E91870D-2263-47BB-AC82-10F363C50D36}" srcOrd="3" destOrd="0" parTransId="{FC9EE6ED-54BF-44F5-B396-D669D84DF0D2}" sibTransId="{3DF528FD-BEAD-45BC-A287-ADC86F193F85}"/>
    <dgm:cxn modelId="{85230B8A-19E4-41DA-A68D-89B54367F815}" type="presOf" srcId="{C8936FA5-37E4-4915-A8F5-C069E631F7E5}" destId="{DA5DF4D4-811B-4ACB-8D5D-A202803FF447}" srcOrd="0" destOrd="0" presId="urn:microsoft.com/office/officeart/2018/2/layout/IconVerticalSolidList"/>
    <dgm:cxn modelId="{A8C7958B-650E-4989-8DEB-EC337887E8AE}" srcId="{C4F5CBFD-10F9-4D8D-96E1-C5B2E7F4CA67}" destId="{C8936FA5-37E4-4915-A8F5-C069E631F7E5}" srcOrd="0" destOrd="0" parTransId="{950C019F-8AA1-4003-AE2A-9913633B2370}" sibTransId="{717147C9-BF65-439D-97A6-0D02B81E6F73}"/>
    <dgm:cxn modelId="{5D919EA6-577F-46D2-8771-D9D89E93CA86}" srcId="{C4F5CBFD-10F9-4D8D-96E1-C5B2E7F4CA67}" destId="{4498BEC8-3B37-4C71-A9B7-265F2C7B4053}" srcOrd="4" destOrd="0" parTransId="{F3438CE7-F8B1-43AF-918C-D54D15B3EB9F}" sibTransId="{2792E84C-13AE-4D64-8022-9C36AF03252E}"/>
    <dgm:cxn modelId="{4CFFBDAF-6ADA-45B5-B09A-D2471D0708AC}" type="presOf" srcId="{1065D30C-EA3F-44AB-89AF-3B89267AB3CC}" destId="{DB6DC770-AAD1-4F33-B70C-4B7DC0DB7FF2}" srcOrd="0" destOrd="0" presId="urn:microsoft.com/office/officeart/2018/2/layout/IconVerticalSolidList"/>
    <dgm:cxn modelId="{93557CB3-C987-4A5F-B4A5-9712A8662223}" srcId="{C4F5CBFD-10F9-4D8D-96E1-C5B2E7F4CA67}" destId="{1065D30C-EA3F-44AB-89AF-3B89267AB3CC}" srcOrd="1" destOrd="0" parTransId="{873D555D-4C21-4090-ABCD-161AA3ABA2E3}" sibTransId="{7C4168C3-4E5C-4B20-AA88-089316AA593F}"/>
    <dgm:cxn modelId="{5F51F17C-2A04-4375-BD35-8EF73275EBA3}" type="presParOf" srcId="{3116E558-BB80-47CB-A8D6-A8D112F745D8}" destId="{A87A27EC-D3BD-4F05-BA37-08076674D791}" srcOrd="0" destOrd="0" presId="urn:microsoft.com/office/officeart/2018/2/layout/IconVerticalSolidList"/>
    <dgm:cxn modelId="{253B6CFC-3B07-403E-8475-AF613484C256}" type="presParOf" srcId="{A87A27EC-D3BD-4F05-BA37-08076674D791}" destId="{4D72D7E9-522B-4D86-B03A-3CEDA7401B9A}" srcOrd="0" destOrd="0" presId="urn:microsoft.com/office/officeart/2018/2/layout/IconVerticalSolidList"/>
    <dgm:cxn modelId="{A5FF2970-D720-4F05-903B-688B4C654EBA}" type="presParOf" srcId="{A87A27EC-D3BD-4F05-BA37-08076674D791}" destId="{5B1B9292-387D-4D30-B520-DF079E319B05}" srcOrd="1" destOrd="0" presId="urn:microsoft.com/office/officeart/2018/2/layout/IconVerticalSolidList"/>
    <dgm:cxn modelId="{15AB38B0-BE18-438E-8609-539B5F272D3C}" type="presParOf" srcId="{A87A27EC-D3BD-4F05-BA37-08076674D791}" destId="{7ADAE52E-0F72-4EB5-A059-EB3319BEBCE8}" srcOrd="2" destOrd="0" presId="urn:microsoft.com/office/officeart/2018/2/layout/IconVerticalSolidList"/>
    <dgm:cxn modelId="{F39B2CF3-A3A5-4E21-823B-47753D667731}" type="presParOf" srcId="{A87A27EC-D3BD-4F05-BA37-08076674D791}" destId="{DA5DF4D4-811B-4ACB-8D5D-A202803FF447}" srcOrd="3" destOrd="0" presId="urn:microsoft.com/office/officeart/2018/2/layout/IconVerticalSolidList"/>
    <dgm:cxn modelId="{6A89DABB-1E08-4A5E-80CF-3D30B595D077}" type="presParOf" srcId="{3116E558-BB80-47CB-A8D6-A8D112F745D8}" destId="{3811B725-26D1-49AF-AC16-80D0FF102B41}" srcOrd="1" destOrd="0" presId="urn:microsoft.com/office/officeart/2018/2/layout/IconVerticalSolidList"/>
    <dgm:cxn modelId="{99DD2CD3-E5E7-44A7-9315-A6822C0CBD29}" type="presParOf" srcId="{3116E558-BB80-47CB-A8D6-A8D112F745D8}" destId="{8538DF48-D43D-4322-AF44-54BACE252F31}" srcOrd="2" destOrd="0" presId="urn:microsoft.com/office/officeart/2018/2/layout/IconVerticalSolidList"/>
    <dgm:cxn modelId="{167BB727-1F96-4ED4-8FD5-14C7324573CE}" type="presParOf" srcId="{8538DF48-D43D-4322-AF44-54BACE252F31}" destId="{06C1DB9E-ABFB-4FF7-B345-FD66F82441AD}" srcOrd="0" destOrd="0" presId="urn:microsoft.com/office/officeart/2018/2/layout/IconVerticalSolidList"/>
    <dgm:cxn modelId="{282B241D-FB9D-4167-B25E-5357558B1DCD}" type="presParOf" srcId="{8538DF48-D43D-4322-AF44-54BACE252F31}" destId="{2C13B910-B233-490B-95CE-4DD83164E41A}" srcOrd="1" destOrd="0" presId="urn:microsoft.com/office/officeart/2018/2/layout/IconVerticalSolidList"/>
    <dgm:cxn modelId="{5682E223-66C7-4CAB-B534-4D4B30D87E78}" type="presParOf" srcId="{8538DF48-D43D-4322-AF44-54BACE252F31}" destId="{81B2654B-0364-4482-A4C2-1E26F6E3DFDE}" srcOrd="2" destOrd="0" presId="urn:microsoft.com/office/officeart/2018/2/layout/IconVerticalSolidList"/>
    <dgm:cxn modelId="{00FB2FD6-F0F8-46C9-BE1F-978831BD1C8E}" type="presParOf" srcId="{8538DF48-D43D-4322-AF44-54BACE252F31}" destId="{DB6DC770-AAD1-4F33-B70C-4B7DC0DB7FF2}" srcOrd="3" destOrd="0" presId="urn:microsoft.com/office/officeart/2018/2/layout/IconVerticalSolidList"/>
    <dgm:cxn modelId="{63040593-48BD-4573-B878-633E068514BA}" type="presParOf" srcId="{3116E558-BB80-47CB-A8D6-A8D112F745D8}" destId="{828AFDBB-FB21-400E-80D6-5AF53A6744D7}" srcOrd="3" destOrd="0" presId="urn:microsoft.com/office/officeart/2018/2/layout/IconVerticalSolidList"/>
    <dgm:cxn modelId="{68025CFC-28F9-44F5-8A13-55146E8BA600}" type="presParOf" srcId="{3116E558-BB80-47CB-A8D6-A8D112F745D8}" destId="{C921B7FE-F628-42DF-AB3A-1A6F9122643E}" srcOrd="4" destOrd="0" presId="urn:microsoft.com/office/officeart/2018/2/layout/IconVerticalSolidList"/>
    <dgm:cxn modelId="{6A60C887-CB1C-4CC0-B72C-8E5CBB270959}" type="presParOf" srcId="{C921B7FE-F628-42DF-AB3A-1A6F9122643E}" destId="{62320D8E-72E0-407D-B60F-D462475864DB}" srcOrd="0" destOrd="0" presId="urn:microsoft.com/office/officeart/2018/2/layout/IconVerticalSolidList"/>
    <dgm:cxn modelId="{CE584F5F-4382-4459-90D2-80B823ED1049}" type="presParOf" srcId="{C921B7FE-F628-42DF-AB3A-1A6F9122643E}" destId="{A8E5692B-FA2D-46CA-911A-C11101B73A4D}" srcOrd="1" destOrd="0" presId="urn:microsoft.com/office/officeart/2018/2/layout/IconVerticalSolidList"/>
    <dgm:cxn modelId="{B50737C8-6FD6-4DAA-862E-4A2058985B8C}" type="presParOf" srcId="{C921B7FE-F628-42DF-AB3A-1A6F9122643E}" destId="{8B8DC19A-C28B-43D8-BC7A-17FCED4DABFF}" srcOrd="2" destOrd="0" presId="urn:microsoft.com/office/officeart/2018/2/layout/IconVerticalSolidList"/>
    <dgm:cxn modelId="{D3EE21A2-5C7E-41A5-B42D-D30598E9F78E}" type="presParOf" srcId="{C921B7FE-F628-42DF-AB3A-1A6F9122643E}" destId="{989B858C-CF8B-4907-98CD-59F516A037BA}" srcOrd="3" destOrd="0" presId="urn:microsoft.com/office/officeart/2018/2/layout/IconVerticalSolidList"/>
    <dgm:cxn modelId="{331BC9F0-A7AF-4532-92C4-B94BB0C40858}" type="presParOf" srcId="{3116E558-BB80-47CB-A8D6-A8D112F745D8}" destId="{D9F52BF1-A6FE-4035-AE87-1E6583CA91CE}" srcOrd="5" destOrd="0" presId="urn:microsoft.com/office/officeart/2018/2/layout/IconVerticalSolidList"/>
    <dgm:cxn modelId="{70A83C0A-22AB-4053-80F2-428781B46498}" type="presParOf" srcId="{3116E558-BB80-47CB-A8D6-A8D112F745D8}" destId="{68B46BE3-3683-42DF-9A38-48A387FB4E4F}" srcOrd="6" destOrd="0" presId="urn:microsoft.com/office/officeart/2018/2/layout/IconVerticalSolidList"/>
    <dgm:cxn modelId="{0DF771B3-2C9E-410C-832B-CADDBBAA0D45}" type="presParOf" srcId="{68B46BE3-3683-42DF-9A38-48A387FB4E4F}" destId="{0C649BCA-64BF-417F-9BB9-24ED98CC6843}" srcOrd="0" destOrd="0" presId="urn:microsoft.com/office/officeart/2018/2/layout/IconVerticalSolidList"/>
    <dgm:cxn modelId="{9EAF02B8-ACAB-4EE9-B5B8-9C16F5EE5D06}" type="presParOf" srcId="{68B46BE3-3683-42DF-9A38-48A387FB4E4F}" destId="{38F9B906-02BE-43DD-8229-A6B1174773A1}" srcOrd="1" destOrd="0" presId="urn:microsoft.com/office/officeart/2018/2/layout/IconVerticalSolidList"/>
    <dgm:cxn modelId="{E61DBD20-7BFC-49ED-A73F-7E34890BA343}" type="presParOf" srcId="{68B46BE3-3683-42DF-9A38-48A387FB4E4F}" destId="{E49089EC-F389-4FB3-8382-AE46C86BEB86}" srcOrd="2" destOrd="0" presId="urn:microsoft.com/office/officeart/2018/2/layout/IconVerticalSolidList"/>
    <dgm:cxn modelId="{C4A36D58-3FB2-4724-BEAE-106DCBEA14A1}" type="presParOf" srcId="{68B46BE3-3683-42DF-9A38-48A387FB4E4F}" destId="{BCDB7E0D-A785-4502-A67D-3306A322C0B7}" srcOrd="3" destOrd="0" presId="urn:microsoft.com/office/officeart/2018/2/layout/IconVerticalSolidList"/>
    <dgm:cxn modelId="{8CEDAB0F-6F88-42A9-A1C2-0B5FE3F4F999}" type="presParOf" srcId="{3116E558-BB80-47CB-A8D6-A8D112F745D8}" destId="{5C6429BA-0815-4452-83DA-BC32167C0D3F}" srcOrd="7" destOrd="0" presId="urn:microsoft.com/office/officeart/2018/2/layout/IconVerticalSolidList"/>
    <dgm:cxn modelId="{6BAF377A-2DF5-4333-B057-6303562549CB}" type="presParOf" srcId="{3116E558-BB80-47CB-A8D6-A8D112F745D8}" destId="{110E0CB7-A643-4357-902E-5939135F12B7}" srcOrd="8" destOrd="0" presId="urn:microsoft.com/office/officeart/2018/2/layout/IconVerticalSolidList"/>
    <dgm:cxn modelId="{3BC70D2F-259C-44EE-BEB6-1036B5487C65}" type="presParOf" srcId="{110E0CB7-A643-4357-902E-5939135F12B7}" destId="{01FB238A-ED82-468B-8117-006C4EE5D1E6}" srcOrd="0" destOrd="0" presId="urn:microsoft.com/office/officeart/2018/2/layout/IconVerticalSolidList"/>
    <dgm:cxn modelId="{33F51209-EADF-4859-B7A8-E46DBB1B7A02}" type="presParOf" srcId="{110E0CB7-A643-4357-902E-5939135F12B7}" destId="{74A5D699-D8F7-4833-805E-5E2BBECA4F6B}" srcOrd="1" destOrd="0" presId="urn:microsoft.com/office/officeart/2018/2/layout/IconVerticalSolidList"/>
    <dgm:cxn modelId="{09B5A961-D55C-4B1F-AC2E-A8C66465ACA3}" type="presParOf" srcId="{110E0CB7-A643-4357-902E-5939135F12B7}" destId="{274B2AF6-61E7-49EA-A5CA-CF36DDA1DA71}" srcOrd="2" destOrd="0" presId="urn:microsoft.com/office/officeart/2018/2/layout/IconVerticalSolidList"/>
    <dgm:cxn modelId="{F5C90BDC-AAC1-4D1D-BC2E-4F468142389E}" type="presParOf" srcId="{110E0CB7-A643-4357-902E-5939135F12B7}" destId="{A2136C9D-DE73-45DB-9EEC-7F0A65F2EF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135B62-2773-4DD8-95DA-7004C8F9E2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E21E58-E427-45C1-BD27-69B6A50AA8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Yeterli iş gücü var.</a:t>
          </a:r>
        </a:p>
      </dgm:t>
    </dgm:pt>
    <dgm:pt modelId="{C311E03F-2627-4900-8C42-430A39270846}" type="parTrans" cxnId="{B764F2BF-3FCB-4EAA-9D10-77FC70350643}">
      <dgm:prSet/>
      <dgm:spPr/>
      <dgm:t>
        <a:bodyPr/>
        <a:lstStyle/>
        <a:p>
          <a:endParaRPr lang="en-US"/>
        </a:p>
      </dgm:t>
    </dgm:pt>
    <dgm:pt modelId="{BF08E722-6908-41FE-B9B7-0108606CAB92}" type="sibTrans" cxnId="{B764F2BF-3FCB-4EAA-9D10-77FC70350643}">
      <dgm:prSet/>
      <dgm:spPr/>
      <dgm:t>
        <a:bodyPr/>
        <a:lstStyle/>
        <a:p>
          <a:endParaRPr lang="en-US"/>
        </a:p>
      </dgm:t>
    </dgm:pt>
    <dgm:pt modelId="{BB1BA81E-839F-447F-9D54-B38EA1889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Düşük</a:t>
          </a:r>
          <a:r>
            <a:rPr lang="en-US" dirty="0"/>
            <a:t> R</a:t>
          </a:r>
          <a:r>
            <a:rPr lang="tr-TR" dirty="0" err="1"/>
            <a:t>iskl</a:t>
          </a:r>
          <a:r>
            <a:rPr lang="en-US" dirty="0" err="1"/>
            <a:t>i</a:t>
          </a:r>
          <a:r>
            <a:rPr lang="en-US" dirty="0"/>
            <a:t>.</a:t>
          </a:r>
        </a:p>
      </dgm:t>
    </dgm:pt>
    <dgm:pt modelId="{BA45C1CF-D021-4933-99E8-65381698C81B}" type="parTrans" cxnId="{787E3A00-8418-420E-BC50-26FB1DBADCBA}">
      <dgm:prSet/>
      <dgm:spPr/>
      <dgm:t>
        <a:bodyPr/>
        <a:lstStyle/>
        <a:p>
          <a:endParaRPr lang="en-US"/>
        </a:p>
      </dgm:t>
    </dgm:pt>
    <dgm:pt modelId="{53B98019-B416-41A7-A65A-4449E539FDA6}" type="sibTrans" cxnId="{787E3A00-8418-420E-BC50-26FB1DBADCBA}">
      <dgm:prSet/>
      <dgm:spPr/>
      <dgm:t>
        <a:bodyPr/>
        <a:lstStyle/>
        <a:p>
          <a:endParaRPr lang="en-US"/>
        </a:p>
      </dgm:t>
    </dgm:pt>
    <dgm:pt modelId="{70E3A8A7-B539-4825-A53A-6040B995DD9C}" type="pres">
      <dgm:prSet presAssocID="{A3135B62-2773-4DD8-95DA-7004C8F9E230}" presName="root" presStyleCnt="0">
        <dgm:presLayoutVars>
          <dgm:dir/>
          <dgm:resizeHandles val="exact"/>
        </dgm:presLayoutVars>
      </dgm:prSet>
      <dgm:spPr/>
    </dgm:pt>
    <dgm:pt modelId="{3C92BB33-2249-4466-9000-EFB7860D745D}" type="pres">
      <dgm:prSet presAssocID="{80E21E58-E427-45C1-BD27-69B6A50AA8EC}" presName="compNode" presStyleCnt="0"/>
      <dgm:spPr/>
    </dgm:pt>
    <dgm:pt modelId="{519E3A82-A7A1-408A-9CA5-EC1FC2C8B878}" type="pres">
      <dgm:prSet presAssocID="{80E21E58-E427-45C1-BD27-69B6A50AA8EC}" presName="bgRect" presStyleLbl="bgShp" presStyleIdx="0" presStyleCnt="2"/>
      <dgm:spPr/>
    </dgm:pt>
    <dgm:pt modelId="{ACA731F8-1CD3-49E3-BE50-347CEF590E99}" type="pres">
      <dgm:prSet presAssocID="{80E21E58-E427-45C1-BD27-69B6A50AA8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2AB2A6E-527F-47FE-A2A0-87DF1F4AC0BC}" type="pres">
      <dgm:prSet presAssocID="{80E21E58-E427-45C1-BD27-69B6A50AA8EC}" presName="spaceRect" presStyleCnt="0"/>
      <dgm:spPr/>
    </dgm:pt>
    <dgm:pt modelId="{BF4D187A-5CC0-4991-8D53-FF8AFE0F8EE9}" type="pres">
      <dgm:prSet presAssocID="{80E21E58-E427-45C1-BD27-69B6A50AA8EC}" presName="parTx" presStyleLbl="revTx" presStyleIdx="0" presStyleCnt="2">
        <dgm:presLayoutVars>
          <dgm:chMax val="0"/>
          <dgm:chPref val="0"/>
        </dgm:presLayoutVars>
      </dgm:prSet>
      <dgm:spPr/>
    </dgm:pt>
    <dgm:pt modelId="{7AD2FD8B-AEC5-4534-837E-23EF2642E25B}" type="pres">
      <dgm:prSet presAssocID="{BF08E722-6908-41FE-B9B7-0108606CAB92}" presName="sibTrans" presStyleCnt="0"/>
      <dgm:spPr/>
    </dgm:pt>
    <dgm:pt modelId="{66B3E3C3-783E-4ABE-B103-0295DC99B54F}" type="pres">
      <dgm:prSet presAssocID="{BB1BA81E-839F-447F-9D54-B38EA1889896}" presName="compNode" presStyleCnt="0"/>
      <dgm:spPr/>
    </dgm:pt>
    <dgm:pt modelId="{6715E4CF-4578-45CE-B0DC-AA9505496CB6}" type="pres">
      <dgm:prSet presAssocID="{BB1BA81E-839F-447F-9D54-B38EA1889896}" presName="bgRect" presStyleLbl="bgShp" presStyleIdx="1" presStyleCnt="2"/>
      <dgm:spPr/>
    </dgm:pt>
    <dgm:pt modelId="{3DBD4654-FB23-4079-B80D-FEF63617EE25}" type="pres">
      <dgm:prSet presAssocID="{BB1BA81E-839F-447F-9D54-B38EA18898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FF4E7B5D-46EF-40B2-B37C-232819791AE8}" type="pres">
      <dgm:prSet presAssocID="{BB1BA81E-839F-447F-9D54-B38EA1889896}" presName="spaceRect" presStyleCnt="0"/>
      <dgm:spPr/>
    </dgm:pt>
    <dgm:pt modelId="{36DF180C-688C-4F2E-9E1D-AB880144EB4C}" type="pres">
      <dgm:prSet presAssocID="{BB1BA81E-839F-447F-9D54-B38EA188989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7E3A00-8418-420E-BC50-26FB1DBADCBA}" srcId="{A3135B62-2773-4DD8-95DA-7004C8F9E230}" destId="{BB1BA81E-839F-447F-9D54-B38EA1889896}" srcOrd="1" destOrd="0" parTransId="{BA45C1CF-D021-4933-99E8-65381698C81B}" sibTransId="{53B98019-B416-41A7-A65A-4449E539FDA6}"/>
    <dgm:cxn modelId="{1151DE1E-F890-4779-9D5A-6C495B7A9F35}" type="presOf" srcId="{80E21E58-E427-45C1-BD27-69B6A50AA8EC}" destId="{BF4D187A-5CC0-4991-8D53-FF8AFE0F8EE9}" srcOrd="0" destOrd="0" presId="urn:microsoft.com/office/officeart/2018/2/layout/IconVerticalSolidList"/>
    <dgm:cxn modelId="{52675837-7EE9-41B0-AA9C-5C141C2050AF}" type="presOf" srcId="{A3135B62-2773-4DD8-95DA-7004C8F9E230}" destId="{70E3A8A7-B539-4825-A53A-6040B995DD9C}" srcOrd="0" destOrd="0" presId="urn:microsoft.com/office/officeart/2018/2/layout/IconVerticalSolidList"/>
    <dgm:cxn modelId="{034F2C8C-9346-4C4C-B3BF-007928394DF5}" type="presOf" srcId="{BB1BA81E-839F-447F-9D54-B38EA1889896}" destId="{36DF180C-688C-4F2E-9E1D-AB880144EB4C}" srcOrd="0" destOrd="0" presId="urn:microsoft.com/office/officeart/2018/2/layout/IconVerticalSolidList"/>
    <dgm:cxn modelId="{B764F2BF-3FCB-4EAA-9D10-77FC70350643}" srcId="{A3135B62-2773-4DD8-95DA-7004C8F9E230}" destId="{80E21E58-E427-45C1-BD27-69B6A50AA8EC}" srcOrd="0" destOrd="0" parTransId="{C311E03F-2627-4900-8C42-430A39270846}" sibTransId="{BF08E722-6908-41FE-B9B7-0108606CAB92}"/>
    <dgm:cxn modelId="{D1F436F8-BFA8-455D-8C16-DDE747E0656A}" type="presParOf" srcId="{70E3A8A7-B539-4825-A53A-6040B995DD9C}" destId="{3C92BB33-2249-4466-9000-EFB7860D745D}" srcOrd="0" destOrd="0" presId="urn:microsoft.com/office/officeart/2018/2/layout/IconVerticalSolidList"/>
    <dgm:cxn modelId="{DC9BF96B-BAE1-4EF0-AADC-8DBCB320C117}" type="presParOf" srcId="{3C92BB33-2249-4466-9000-EFB7860D745D}" destId="{519E3A82-A7A1-408A-9CA5-EC1FC2C8B878}" srcOrd="0" destOrd="0" presId="urn:microsoft.com/office/officeart/2018/2/layout/IconVerticalSolidList"/>
    <dgm:cxn modelId="{11487B31-A31A-4F01-A4CA-436EE8E119F3}" type="presParOf" srcId="{3C92BB33-2249-4466-9000-EFB7860D745D}" destId="{ACA731F8-1CD3-49E3-BE50-347CEF590E99}" srcOrd="1" destOrd="0" presId="urn:microsoft.com/office/officeart/2018/2/layout/IconVerticalSolidList"/>
    <dgm:cxn modelId="{770CC10D-247F-4BA7-AE77-FFD39138D5A2}" type="presParOf" srcId="{3C92BB33-2249-4466-9000-EFB7860D745D}" destId="{12AB2A6E-527F-47FE-A2A0-87DF1F4AC0BC}" srcOrd="2" destOrd="0" presId="urn:microsoft.com/office/officeart/2018/2/layout/IconVerticalSolidList"/>
    <dgm:cxn modelId="{D65DAB1F-BEE8-45C9-AADF-FEE84CF16D1B}" type="presParOf" srcId="{3C92BB33-2249-4466-9000-EFB7860D745D}" destId="{BF4D187A-5CC0-4991-8D53-FF8AFE0F8EE9}" srcOrd="3" destOrd="0" presId="urn:microsoft.com/office/officeart/2018/2/layout/IconVerticalSolidList"/>
    <dgm:cxn modelId="{2D355F1C-1025-4218-8059-9A6690DD1558}" type="presParOf" srcId="{70E3A8A7-B539-4825-A53A-6040B995DD9C}" destId="{7AD2FD8B-AEC5-4534-837E-23EF2642E25B}" srcOrd="1" destOrd="0" presId="urn:microsoft.com/office/officeart/2018/2/layout/IconVerticalSolidList"/>
    <dgm:cxn modelId="{4C8D2A5B-FE74-4C96-989B-0BE9DCF8E76A}" type="presParOf" srcId="{70E3A8A7-B539-4825-A53A-6040B995DD9C}" destId="{66B3E3C3-783E-4ABE-B103-0295DC99B54F}" srcOrd="2" destOrd="0" presId="urn:microsoft.com/office/officeart/2018/2/layout/IconVerticalSolidList"/>
    <dgm:cxn modelId="{0E5050D1-B951-4E42-9018-C0535B843429}" type="presParOf" srcId="{66B3E3C3-783E-4ABE-B103-0295DC99B54F}" destId="{6715E4CF-4578-45CE-B0DC-AA9505496CB6}" srcOrd="0" destOrd="0" presId="urn:microsoft.com/office/officeart/2018/2/layout/IconVerticalSolidList"/>
    <dgm:cxn modelId="{37EC07DB-6E09-46B3-91C0-1FAD8C46E8E3}" type="presParOf" srcId="{66B3E3C3-783E-4ABE-B103-0295DC99B54F}" destId="{3DBD4654-FB23-4079-B80D-FEF63617EE25}" srcOrd="1" destOrd="0" presId="urn:microsoft.com/office/officeart/2018/2/layout/IconVerticalSolidList"/>
    <dgm:cxn modelId="{F9E0FB8B-B211-4FA3-A44A-7C02B620C1CF}" type="presParOf" srcId="{66B3E3C3-783E-4ABE-B103-0295DC99B54F}" destId="{FF4E7B5D-46EF-40B2-B37C-232819791AE8}" srcOrd="2" destOrd="0" presId="urn:microsoft.com/office/officeart/2018/2/layout/IconVerticalSolidList"/>
    <dgm:cxn modelId="{C8F08C2F-6585-4C20-B2E3-2410D0FB710A}" type="presParOf" srcId="{66B3E3C3-783E-4ABE-B103-0295DC99B54F}" destId="{36DF180C-688C-4F2E-9E1D-AB880144EB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0F1F03-0AEC-4F99-BC11-ED96F355FD1A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91BC1BE-A900-4B33-9DFC-E17CEA6D7891}">
      <dgm:prSet/>
      <dgm:spPr/>
      <dgm:t>
        <a:bodyPr/>
        <a:lstStyle/>
        <a:p>
          <a:pPr>
            <a:defRPr cap="all"/>
          </a:pPr>
          <a:r>
            <a:rPr lang="en-US"/>
            <a:t>View</a:t>
          </a:r>
        </a:p>
      </dgm:t>
    </dgm:pt>
    <dgm:pt modelId="{0B24BF5E-22CB-4AF5-8BBE-E16C13DF52D5}" type="parTrans" cxnId="{66555793-6A06-4EB6-8837-85AA6AB33396}">
      <dgm:prSet/>
      <dgm:spPr/>
      <dgm:t>
        <a:bodyPr/>
        <a:lstStyle/>
        <a:p>
          <a:endParaRPr lang="en-US"/>
        </a:p>
      </dgm:t>
    </dgm:pt>
    <dgm:pt modelId="{87D2640B-DF59-4A9C-9165-81D15B909D63}" type="sibTrans" cxnId="{66555793-6A06-4EB6-8837-85AA6AB33396}">
      <dgm:prSet/>
      <dgm:spPr/>
      <dgm:t>
        <a:bodyPr/>
        <a:lstStyle/>
        <a:p>
          <a:endParaRPr lang="en-US"/>
        </a:p>
      </dgm:t>
    </dgm:pt>
    <dgm:pt modelId="{24ED64BA-79FB-4C84-9B05-B4E3A919A00C}">
      <dgm:prSet/>
      <dgm:spPr/>
      <dgm:t>
        <a:bodyPr/>
        <a:lstStyle/>
        <a:p>
          <a:pPr>
            <a:defRPr cap="all"/>
          </a:pPr>
          <a:r>
            <a:rPr lang="en-US"/>
            <a:t>ViewMODEL</a:t>
          </a:r>
        </a:p>
      </dgm:t>
    </dgm:pt>
    <dgm:pt modelId="{03BB301B-A30F-4C66-A8D1-052BCD75DF92}" type="parTrans" cxnId="{BF197083-1A83-46E5-ACCC-B65551AF22EE}">
      <dgm:prSet/>
      <dgm:spPr/>
      <dgm:t>
        <a:bodyPr/>
        <a:lstStyle/>
        <a:p>
          <a:endParaRPr lang="en-US"/>
        </a:p>
      </dgm:t>
    </dgm:pt>
    <dgm:pt modelId="{197BFDD9-F3A9-43EA-8A63-6FBAE2E0EA75}" type="sibTrans" cxnId="{BF197083-1A83-46E5-ACCC-B65551AF22EE}">
      <dgm:prSet/>
      <dgm:spPr/>
      <dgm:t>
        <a:bodyPr/>
        <a:lstStyle/>
        <a:p>
          <a:endParaRPr lang="en-US"/>
        </a:p>
      </dgm:t>
    </dgm:pt>
    <dgm:pt modelId="{CCB7009B-9350-4B19-94A2-16F9F45CD131}">
      <dgm:prSet/>
      <dgm:spPr/>
      <dgm:t>
        <a:bodyPr/>
        <a:lstStyle/>
        <a:p>
          <a:pPr>
            <a:defRPr cap="all"/>
          </a:pPr>
          <a:r>
            <a:rPr lang="en-US"/>
            <a:t>Model</a:t>
          </a:r>
        </a:p>
      </dgm:t>
    </dgm:pt>
    <dgm:pt modelId="{16393EC3-4A9A-4FB7-B810-1DBFC0E39A4E}" type="parTrans" cxnId="{8B70E68F-D11C-4749-BCC3-7BC7E05B947A}">
      <dgm:prSet/>
      <dgm:spPr/>
      <dgm:t>
        <a:bodyPr/>
        <a:lstStyle/>
        <a:p>
          <a:endParaRPr lang="en-US"/>
        </a:p>
      </dgm:t>
    </dgm:pt>
    <dgm:pt modelId="{6D7FB1C9-42A0-41FF-BB4E-2B53B7E613CE}" type="sibTrans" cxnId="{8B70E68F-D11C-4749-BCC3-7BC7E05B947A}">
      <dgm:prSet/>
      <dgm:spPr/>
      <dgm:t>
        <a:bodyPr/>
        <a:lstStyle/>
        <a:p>
          <a:endParaRPr lang="en-US"/>
        </a:p>
      </dgm:t>
    </dgm:pt>
    <dgm:pt modelId="{E5B2831F-ABD1-49B1-AB1E-A6235CCE0DA6}" type="pres">
      <dgm:prSet presAssocID="{DC0F1F03-0AEC-4F99-BC11-ED96F355FD1A}" presName="Name0" presStyleCnt="0">
        <dgm:presLayoutVars>
          <dgm:dir/>
          <dgm:animLvl val="lvl"/>
          <dgm:resizeHandles val="exact"/>
        </dgm:presLayoutVars>
      </dgm:prSet>
      <dgm:spPr/>
    </dgm:pt>
    <dgm:pt modelId="{2FF21D1D-3DB1-4A4E-969D-C198820EBE64}" type="pres">
      <dgm:prSet presAssocID="{D91BC1BE-A900-4B33-9DFC-E17CEA6D789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25B91D0-1368-4F59-BB98-3D15C70D8E18}" type="pres">
      <dgm:prSet presAssocID="{87D2640B-DF59-4A9C-9165-81D15B909D63}" presName="parTxOnlySpace" presStyleCnt="0"/>
      <dgm:spPr/>
    </dgm:pt>
    <dgm:pt modelId="{16BDDCF9-86FD-4339-ABB9-E1558A66EE86}" type="pres">
      <dgm:prSet presAssocID="{24ED64BA-79FB-4C84-9B05-B4E3A919A00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97D65F4-31EA-49D9-860A-9BD7D36DC8A4}" type="pres">
      <dgm:prSet presAssocID="{197BFDD9-F3A9-43EA-8A63-6FBAE2E0EA75}" presName="parTxOnlySpace" presStyleCnt="0"/>
      <dgm:spPr/>
    </dgm:pt>
    <dgm:pt modelId="{2C019A61-5DBF-45FE-8EDC-B67192C75265}" type="pres">
      <dgm:prSet presAssocID="{CCB7009B-9350-4B19-94A2-16F9F45CD1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5CABD5F-0974-4098-89EE-0994D976B52F}" type="presOf" srcId="{24ED64BA-79FB-4C84-9B05-B4E3A919A00C}" destId="{16BDDCF9-86FD-4339-ABB9-E1558A66EE86}" srcOrd="0" destOrd="0" presId="urn:microsoft.com/office/officeart/2005/8/layout/chevron1"/>
    <dgm:cxn modelId="{81CFD85F-78DF-4093-B65B-8D0A63B76ECC}" type="presOf" srcId="{CCB7009B-9350-4B19-94A2-16F9F45CD131}" destId="{2C019A61-5DBF-45FE-8EDC-B67192C75265}" srcOrd="0" destOrd="0" presId="urn:microsoft.com/office/officeart/2005/8/layout/chevron1"/>
    <dgm:cxn modelId="{75A09062-8528-4FBF-9396-53378ECF1DDE}" type="presOf" srcId="{D91BC1BE-A900-4B33-9DFC-E17CEA6D7891}" destId="{2FF21D1D-3DB1-4A4E-969D-C198820EBE64}" srcOrd="0" destOrd="0" presId="urn:microsoft.com/office/officeart/2005/8/layout/chevron1"/>
    <dgm:cxn modelId="{BF197083-1A83-46E5-ACCC-B65551AF22EE}" srcId="{DC0F1F03-0AEC-4F99-BC11-ED96F355FD1A}" destId="{24ED64BA-79FB-4C84-9B05-B4E3A919A00C}" srcOrd="1" destOrd="0" parTransId="{03BB301B-A30F-4C66-A8D1-052BCD75DF92}" sibTransId="{197BFDD9-F3A9-43EA-8A63-6FBAE2E0EA75}"/>
    <dgm:cxn modelId="{8B70E68F-D11C-4749-BCC3-7BC7E05B947A}" srcId="{DC0F1F03-0AEC-4F99-BC11-ED96F355FD1A}" destId="{CCB7009B-9350-4B19-94A2-16F9F45CD131}" srcOrd="2" destOrd="0" parTransId="{16393EC3-4A9A-4FB7-B810-1DBFC0E39A4E}" sibTransId="{6D7FB1C9-42A0-41FF-BB4E-2B53B7E613CE}"/>
    <dgm:cxn modelId="{66555793-6A06-4EB6-8837-85AA6AB33396}" srcId="{DC0F1F03-0AEC-4F99-BC11-ED96F355FD1A}" destId="{D91BC1BE-A900-4B33-9DFC-E17CEA6D7891}" srcOrd="0" destOrd="0" parTransId="{0B24BF5E-22CB-4AF5-8BBE-E16C13DF52D5}" sibTransId="{87D2640B-DF59-4A9C-9165-81D15B909D63}"/>
    <dgm:cxn modelId="{28A77FBB-3A72-4C3E-A08B-87CFF4E86D73}" type="presOf" srcId="{DC0F1F03-0AEC-4F99-BC11-ED96F355FD1A}" destId="{E5B2831F-ABD1-49B1-AB1E-A6235CCE0DA6}" srcOrd="0" destOrd="0" presId="urn:microsoft.com/office/officeart/2005/8/layout/chevron1"/>
    <dgm:cxn modelId="{77ABDFB8-7A01-4FE2-8C9A-1D30CAF0534C}" type="presParOf" srcId="{E5B2831F-ABD1-49B1-AB1E-A6235CCE0DA6}" destId="{2FF21D1D-3DB1-4A4E-969D-C198820EBE64}" srcOrd="0" destOrd="0" presId="urn:microsoft.com/office/officeart/2005/8/layout/chevron1"/>
    <dgm:cxn modelId="{8678058E-BBA3-480A-94BC-8D43555421EE}" type="presParOf" srcId="{E5B2831F-ABD1-49B1-AB1E-A6235CCE0DA6}" destId="{525B91D0-1368-4F59-BB98-3D15C70D8E18}" srcOrd="1" destOrd="0" presId="urn:microsoft.com/office/officeart/2005/8/layout/chevron1"/>
    <dgm:cxn modelId="{1F5675EC-A4CB-418B-A632-657003B35DA4}" type="presParOf" srcId="{E5B2831F-ABD1-49B1-AB1E-A6235CCE0DA6}" destId="{16BDDCF9-86FD-4339-ABB9-E1558A66EE86}" srcOrd="2" destOrd="0" presId="urn:microsoft.com/office/officeart/2005/8/layout/chevron1"/>
    <dgm:cxn modelId="{67EE5750-28C2-4BFF-90DE-D349E0046E2E}" type="presParOf" srcId="{E5B2831F-ABD1-49B1-AB1E-A6235CCE0DA6}" destId="{097D65F4-31EA-49D9-860A-9BD7D36DC8A4}" srcOrd="3" destOrd="0" presId="urn:microsoft.com/office/officeart/2005/8/layout/chevron1"/>
    <dgm:cxn modelId="{2FCC6E64-931D-4DF9-84AE-73D3181D79E6}" type="presParOf" srcId="{E5B2831F-ABD1-49B1-AB1E-A6235CCE0DA6}" destId="{2C019A61-5DBF-45FE-8EDC-B67192C7526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55D12E-DA3E-4F1E-8A5C-F52DE21DDDD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36C175-9EEC-4DD2-90BD-BA32F8C6BC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RecyclerView</a:t>
          </a:r>
          <a:r>
            <a:rPr lang="en-US" dirty="0"/>
            <a:t> Adapters</a:t>
          </a:r>
        </a:p>
      </dgm:t>
    </dgm:pt>
    <dgm:pt modelId="{CD082638-B2C5-4039-BB5B-CFC0AFF3F850}" type="parTrans" cxnId="{789CE2F4-C661-4EAC-8DAB-9214A7B88898}">
      <dgm:prSet/>
      <dgm:spPr/>
      <dgm:t>
        <a:bodyPr/>
        <a:lstStyle/>
        <a:p>
          <a:endParaRPr lang="en-US"/>
        </a:p>
      </dgm:t>
    </dgm:pt>
    <dgm:pt modelId="{891B0689-FD0D-4683-A99F-85DF216C7B6B}" type="sibTrans" cxnId="{789CE2F4-C661-4EAC-8DAB-9214A7B88898}">
      <dgm:prSet/>
      <dgm:spPr/>
      <dgm:t>
        <a:bodyPr/>
        <a:lstStyle/>
        <a:p>
          <a:endParaRPr lang="en-US"/>
        </a:p>
      </dgm:t>
    </dgm:pt>
    <dgm:pt modelId="{96DB14F2-477D-4D33-8757-8E62A400AB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Listeners</a:t>
          </a:r>
        </a:p>
      </dgm:t>
    </dgm:pt>
    <dgm:pt modelId="{FA06A8AE-26EF-4976-BADD-CC1D9C646B44}" type="parTrans" cxnId="{47201E73-D6AD-4782-A85F-C8CE93A4F2EE}">
      <dgm:prSet/>
      <dgm:spPr/>
      <dgm:t>
        <a:bodyPr/>
        <a:lstStyle/>
        <a:p>
          <a:endParaRPr lang="en-US"/>
        </a:p>
      </dgm:t>
    </dgm:pt>
    <dgm:pt modelId="{C9B8D3B9-3018-4E5A-AA78-24C9664C09D9}" type="sibTrans" cxnId="{47201E73-D6AD-4782-A85F-C8CE93A4F2EE}">
      <dgm:prSet/>
      <dgm:spPr/>
      <dgm:t>
        <a:bodyPr/>
        <a:lstStyle/>
        <a:p>
          <a:endParaRPr lang="en-US"/>
        </a:p>
      </dgm:t>
    </dgm:pt>
    <dgm:pt modelId="{C726C233-2AC8-4FFA-8CF8-12729B65E6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EditText</a:t>
          </a:r>
          <a:r>
            <a:rPr lang="en-US" dirty="0"/>
            <a:t> Watchers</a:t>
          </a:r>
        </a:p>
      </dgm:t>
    </dgm:pt>
    <dgm:pt modelId="{02A0770E-9303-484B-B512-290B7D2D07C5}" type="parTrans" cxnId="{91E0BE5C-C2A5-4F8A-93E0-D9BABF06CB21}">
      <dgm:prSet/>
      <dgm:spPr/>
      <dgm:t>
        <a:bodyPr/>
        <a:lstStyle/>
        <a:p>
          <a:endParaRPr lang="en-US"/>
        </a:p>
      </dgm:t>
    </dgm:pt>
    <dgm:pt modelId="{665816B8-FEB5-4B98-BFCC-994AE38CEEAB}" type="sibTrans" cxnId="{91E0BE5C-C2A5-4F8A-93E0-D9BABF06CB21}">
      <dgm:prSet/>
      <dgm:spPr/>
      <dgm:t>
        <a:bodyPr/>
        <a:lstStyle/>
        <a:p>
          <a:endParaRPr lang="en-US"/>
        </a:p>
      </dgm:t>
    </dgm:pt>
    <dgm:pt modelId="{D4D368F6-8270-42AD-9FE1-F0D953B6088E}" type="pres">
      <dgm:prSet presAssocID="{9555D12E-DA3E-4F1E-8A5C-F52DE21DDDD2}" presName="root" presStyleCnt="0">
        <dgm:presLayoutVars>
          <dgm:dir/>
          <dgm:resizeHandles val="exact"/>
        </dgm:presLayoutVars>
      </dgm:prSet>
      <dgm:spPr/>
    </dgm:pt>
    <dgm:pt modelId="{A26DB868-8770-4A25-9C8D-80FDA45E548A}" type="pres">
      <dgm:prSet presAssocID="{D836C175-9EEC-4DD2-90BD-BA32F8C6BC16}" presName="compNode" presStyleCnt="0"/>
      <dgm:spPr/>
    </dgm:pt>
    <dgm:pt modelId="{9BD48C4F-D52D-4249-8F94-17E87D3F2C8C}" type="pres">
      <dgm:prSet presAssocID="{D836C175-9EEC-4DD2-90BD-BA32F8C6BC1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239AD5B-3326-4D93-95AC-C9E2BF38AD53}" type="pres">
      <dgm:prSet presAssocID="{D836C175-9EEC-4DD2-90BD-BA32F8C6BC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B4C7074-2162-4053-A869-ABEB8208E1DE}" type="pres">
      <dgm:prSet presAssocID="{D836C175-9EEC-4DD2-90BD-BA32F8C6BC16}" presName="spaceRect" presStyleCnt="0"/>
      <dgm:spPr/>
    </dgm:pt>
    <dgm:pt modelId="{F5D89DE5-33FD-4336-92DD-DD0879FDEBE2}" type="pres">
      <dgm:prSet presAssocID="{D836C175-9EEC-4DD2-90BD-BA32F8C6BC16}" presName="textRect" presStyleLbl="revTx" presStyleIdx="0" presStyleCnt="3">
        <dgm:presLayoutVars>
          <dgm:chMax val="1"/>
          <dgm:chPref val="1"/>
        </dgm:presLayoutVars>
      </dgm:prSet>
      <dgm:spPr/>
    </dgm:pt>
    <dgm:pt modelId="{C7B078EF-A97A-4EE3-829A-764736410E40}" type="pres">
      <dgm:prSet presAssocID="{891B0689-FD0D-4683-A99F-85DF216C7B6B}" presName="sibTrans" presStyleCnt="0"/>
      <dgm:spPr/>
    </dgm:pt>
    <dgm:pt modelId="{12B5CBE3-2DE1-45B4-A3AF-8908F07074F9}" type="pres">
      <dgm:prSet presAssocID="{96DB14F2-477D-4D33-8757-8E62A400ABDD}" presName="compNode" presStyleCnt="0"/>
      <dgm:spPr/>
    </dgm:pt>
    <dgm:pt modelId="{2D6314A1-CEE4-4257-AB2A-D3BBE76B8EA8}" type="pres">
      <dgm:prSet presAssocID="{96DB14F2-477D-4D33-8757-8E62A400ABD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D17327B-8334-4CB2-8AFB-1F218D589DC3}" type="pres">
      <dgm:prSet presAssocID="{96DB14F2-477D-4D33-8757-8E62A400ABDD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F76C04E-988C-41C4-A4ED-B1A30D8F5DB6}" type="pres">
      <dgm:prSet presAssocID="{96DB14F2-477D-4D33-8757-8E62A400ABDD}" presName="spaceRect" presStyleCnt="0"/>
      <dgm:spPr/>
    </dgm:pt>
    <dgm:pt modelId="{451151EC-E7BA-4A1B-9BB6-5F59D4AB9664}" type="pres">
      <dgm:prSet presAssocID="{96DB14F2-477D-4D33-8757-8E62A400ABDD}" presName="textRect" presStyleLbl="revTx" presStyleIdx="1" presStyleCnt="3">
        <dgm:presLayoutVars>
          <dgm:chMax val="1"/>
          <dgm:chPref val="1"/>
        </dgm:presLayoutVars>
      </dgm:prSet>
      <dgm:spPr/>
    </dgm:pt>
    <dgm:pt modelId="{9A11B0DC-2F5B-422D-92AC-D52CD1DAA642}" type="pres">
      <dgm:prSet presAssocID="{C9B8D3B9-3018-4E5A-AA78-24C9664C09D9}" presName="sibTrans" presStyleCnt="0"/>
      <dgm:spPr/>
    </dgm:pt>
    <dgm:pt modelId="{1F30B9BB-5FAC-4D3A-A298-4AC179FC4E76}" type="pres">
      <dgm:prSet presAssocID="{C726C233-2AC8-4FFA-8CF8-12729B65E69C}" presName="compNode" presStyleCnt="0"/>
      <dgm:spPr/>
    </dgm:pt>
    <dgm:pt modelId="{22EB82B1-22CC-4E1B-B2B6-C981DC923E25}" type="pres">
      <dgm:prSet presAssocID="{C726C233-2AC8-4FFA-8CF8-12729B65E69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1AA6FF0-0A59-4295-9A7E-6157C9CBC900}" type="pres">
      <dgm:prSet presAssocID="{C726C233-2AC8-4FFA-8CF8-12729B65E69C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C5524B3-5F9F-4C61-A77A-573104023062}" type="pres">
      <dgm:prSet presAssocID="{C726C233-2AC8-4FFA-8CF8-12729B65E69C}" presName="spaceRect" presStyleCnt="0"/>
      <dgm:spPr/>
    </dgm:pt>
    <dgm:pt modelId="{68340BEF-11AB-4EF7-9B51-A488063406A1}" type="pres">
      <dgm:prSet presAssocID="{C726C233-2AC8-4FFA-8CF8-12729B65E6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1E0BE5C-C2A5-4F8A-93E0-D9BABF06CB21}" srcId="{9555D12E-DA3E-4F1E-8A5C-F52DE21DDDD2}" destId="{C726C233-2AC8-4FFA-8CF8-12729B65E69C}" srcOrd="2" destOrd="0" parTransId="{02A0770E-9303-484B-B512-290B7D2D07C5}" sibTransId="{665816B8-FEB5-4B98-BFCC-994AE38CEEAB}"/>
    <dgm:cxn modelId="{47201E73-D6AD-4782-A85F-C8CE93A4F2EE}" srcId="{9555D12E-DA3E-4F1E-8A5C-F52DE21DDDD2}" destId="{96DB14F2-477D-4D33-8757-8E62A400ABDD}" srcOrd="1" destOrd="0" parTransId="{FA06A8AE-26EF-4976-BADD-CC1D9C646B44}" sibTransId="{C9B8D3B9-3018-4E5A-AA78-24C9664C09D9}"/>
    <dgm:cxn modelId="{36B9087B-4C21-4E09-A6C9-08605BE6040D}" type="presOf" srcId="{C726C233-2AC8-4FFA-8CF8-12729B65E69C}" destId="{68340BEF-11AB-4EF7-9B51-A488063406A1}" srcOrd="0" destOrd="0" presId="urn:microsoft.com/office/officeart/2018/5/layout/IconLeafLabelList"/>
    <dgm:cxn modelId="{19A0A893-EE90-402E-B6DD-6E85BFA7D9CB}" type="presOf" srcId="{96DB14F2-477D-4D33-8757-8E62A400ABDD}" destId="{451151EC-E7BA-4A1B-9BB6-5F59D4AB9664}" srcOrd="0" destOrd="0" presId="urn:microsoft.com/office/officeart/2018/5/layout/IconLeafLabelList"/>
    <dgm:cxn modelId="{2345A0B3-A8BB-49EB-A35A-D5100B35E3BF}" type="presOf" srcId="{9555D12E-DA3E-4F1E-8A5C-F52DE21DDDD2}" destId="{D4D368F6-8270-42AD-9FE1-F0D953B6088E}" srcOrd="0" destOrd="0" presId="urn:microsoft.com/office/officeart/2018/5/layout/IconLeafLabelList"/>
    <dgm:cxn modelId="{3E203ED1-E07B-420A-A6FF-4AA0544DA90C}" type="presOf" srcId="{D836C175-9EEC-4DD2-90BD-BA32F8C6BC16}" destId="{F5D89DE5-33FD-4336-92DD-DD0879FDEBE2}" srcOrd="0" destOrd="0" presId="urn:microsoft.com/office/officeart/2018/5/layout/IconLeafLabelList"/>
    <dgm:cxn modelId="{789CE2F4-C661-4EAC-8DAB-9214A7B88898}" srcId="{9555D12E-DA3E-4F1E-8A5C-F52DE21DDDD2}" destId="{D836C175-9EEC-4DD2-90BD-BA32F8C6BC16}" srcOrd="0" destOrd="0" parTransId="{CD082638-B2C5-4039-BB5B-CFC0AFF3F850}" sibTransId="{891B0689-FD0D-4683-A99F-85DF216C7B6B}"/>
    <dgm:cxn modelId="{09B8B044-8E44-4E7A-9376-B758106DB043}" type="presParOf" srcId="{D4D368F6-8270-42AD-9FE1-F0D953B6088E}" destId="{A26DB868-8770-4A25-9C8D-80FDA45E548A}" srcOrd="0" destOrd="0" presId="urn:microsoft.com/office/officeart/2018/5/layout/IconLeafLabelList"/>
    <dgm:cxn modelId="{5E4B4FDC-DA4C-4D6F-8BA4-C27D9411BFE6}" type="presParOf" srcId="{A26DB868-8770-4A25-9C8D-80FDA45E548A}" destId="{9BD48C4F-D52D-4249-8F94-17E87D3F2C8C}" srcOrd="0" destOrd="0" presId="urn:microsoft.com/office/officeart/2018/5/layout/IconLeafLabelList"/>
    <dgm:cxn modelId="{1F203897-5279-4A1F-9E98-CF53A481635F}" type="presParOf" srcId="{A26DB868-8770-4A25-9C8D-80FDA45E548A}" destId="{9239AD5B-3326-4D93-95AC-C9E2BF38AD53}" srcOrd="1" destOrd="0" presId="urn:microsoft.com/office/officeart/2018/5/layout/IconLeafLabelList"/>
    <dgm:cxn modelId="{EABED8E5-93C4-46F9-8D8E-FE0C9B98BCB7}" type="presParOf" srcId="{A26DB868-8770-4A25-9C8D-80FDA45E548A}" destId="{4B4C7074-2162-4053-A869-ABEB8208E1DE}" srcOrd="2" destOrd="0" presId="urn:microsoft.com/office/officeart/2018/5/layout/IconLeafLabelList"/>
    <dgm:cxn modelId="{085703FF-34A0-41EB-9DC8-642EEF359ABA}" type="presParOf" srcId="{A26DB868-8770-4A25-9C8D-80FDA45E548A}" destId="{F5D89DE5-33FD-4336-92DD-DD0879FDEBE2}" srcOrd="3" destOrd="0" presId="urn:microsoft.com/office/officeart/2018/5/layout/IconLeafLabelList"/>
    <dgm:cxn modelId="{EC79770B-71BE-4A3E-92C6-3939BCAF9DB4}" type="presParOf" srcId="{D4D368F6-8270-42AD-9FE1-F0D953B6088E}" destId="{C7B078EF-A97A-4EE3-829A-764736410E40}" srcOrd="1" destOrd="0" presId="urn:microsoft.com/office/officeart/2018/5/layout/IconLeafLabelList"/>
    <dgm:cxn modelId="{9147AB6B-F235-4343-9971-00DCF68FA56B}" type="presParOf" srcId="{D4D368F6-8270-42AD-9FE1-F0D953B6088E}" destId="{12B5CBE3-2DE1-45B4-A3AF-8908F07074F9}" srcOrd="2" destOrd="0" presId="urn:microsoft.com/office/officeart/2018/5/layout/IconLeafLabelList"/>
    <dgm:cxn modelId="{6D4DDE24-6969-41EB-ABF8-07ECD1B0EE38}" type="presParOf" srcId="{12B5CBE3-2DE1-45B4-A3AF-8908F07074F9}" destId="{2D6314A1-CEE4-4257-AB2A-D3BBE76B8EA8}" srcOrd="0" destOrd="0" presId="urn:microsoft.com/office/officeart/2018/5/layout/IconLeafLabelList"/>
    <dgm:cxn modelId="{4857209D-5AC6-4745-9AD4-3AD3E64A1A51}" type="presParOf" srcId="{12B5CBE3-2DE1-45B4-A3AF-8908F07074F9}" destId="{3D17327B-8334-4CB2-8AFB-1F218D589DC3}" srcOrd="1" destOrd="0" presId="urn:microsoft.com/office/officeart/2018/5/layout/IconLeafLabelList"/>
    <dgm:cxn modelId="{E526DC23-3F97-420B-B2A6-A701F301B255}" type="presParOf" srcId="{12B5CBE3-2DE1-45B4-A3AF-8908F07074F9}" destId="{BF76C04E-988C-41C4-A4ED-B1A30D8F5DB6}" srcOrd="2" destOrd="0" presId="urn:microsoft.com/office/officeart/2018/5/layout/IconLeafLabelList"/>
    <dgm:cxn modelId="{9A0C5646-0AB2-469D-9304-AD4392CA761B}" type="presParOf" srcId="{12B5CBE3-2DE1-45B4-A3AF-8908F07074F9}" destId="{451151EC-E7BA-4A1B-9BB6-5F59D4AB9664}" srcOrd="3" destOrd="0" presId="urn:microsoft.com/office/officeart/2018/5/layout/IconLeafLabelList"/>
    <dgm:cxn modelId="{1577C975-9222-4F0B-9FA7-D28A90DF94AD}" type="presParOf" srcId="{D4D368F6-8270-42AD-9FE1-F0D953B6088E}" destId="{9A11B0DC-2F5B-422D-92AC-D52CD1DAA642}" srcOrd="3" destOrd="0" presId="urn:microsoft.com/office/officeart/2018/5/layout/IconLeafLabelList"/>
    <dgm:cxn modelId="{010DA9F0-A713-4F94-9156-A89A88AF91E1}" type="presParOf" srcId="{D4D368F6-8270-42AD-9FE1-F0D953B6088E}" destId="{1F30B9BB-5FAC-4D3A-A298-4AC179FC4E76}" srcOrd="4" destOrd="0" presId="urn:microsoft.com/office/officeart/2018/5/layout/IconLeafLabelList"/>
    <dgm:cxn modelId="{3E0B76D3-C081-4354-B8DC-53355A39850A}" type="presParOf" srcId="{1F30B9BB-5FAC-4D3A-A298-4AC179FC4E76}" destId="{22EB82B1-22CC-4E1B-B2B6-C981DC923E25}" srcOrd="0" destOrd="0" presId="urn:microsoft.com/office/officeart/2018/5/layout/IconLeafLabelList"/>
    <dgm:cxn modelId="{BC3EB189-B1F9-4C6D-B5E4-50FEC65BCFC4}" type="presParOf" srcId="{1F30B9BB-5FAC-4D3A-A298-4AC179FC4E76}" destId="{91AA6FF0-0A59-4295-9A7E-6157C9CBC900}" srcOrd="1" destOrd="0" presId="urn:microsoft.com/office/officeart/2018/5/layout/IconLeafLabelList"/>
    <dgm:cxn modelId="{093D5FA0-CA35-417A-BE8C-4CEB9B44ECB0}" type="presParOf" srcId="{1F30B9BB-5FAC-4D3A-A298-4AC179FC4E76}" destId="{DC5524B3-5F9F-4C61-A77A-573104023062}" srcOrd="2" destOrd="0" presId="urn:microsoft.com/office/officeart/2018/5/layout/IconLeafLabelList"/>
    <dgm:cxn modelId="{CE3EFE3E-9564-4EEB-AB57-E02D1D1A80D5}" type="presParOf" srcId="{1F30B9BB-5FAC-4D3A-A298-4AC179FC4E76}" destId="{68340BEF-11AB-4EF7-9B51-A488063406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0BF576-5923-4909-BBD0-65A33386EF3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3964EA-087D-4E02-A613-748D7C088CD7}">
      <dgm:prSet/>
      <dgm:spPr/>
      <dgm:t>
        <a:bodyPr/>
        <a:lstStyle/>
        <a:p>
          <a:r>
            <a:rPr lang="en-US" dirty="0"/>
            <a:t>Student </a:t>
          </a:r>
        </a:p>
        <a:p>
          <a:r>
            <a:rPr lang="en-US" dirty="0"/>
            <a:t>Main Activity</a:t>
          </a:r>
        </a:p>
      </dgm:t>
    </dgm:pt>
    <dgm:pt modelId="{2EDC5035-E0BB-46DF-88FD-550FCAFE873F}" type="parTrans" cxnId="{5092C7B2-67A4-4239-8464-F73D7F63DE27}">
      <dgm:prSet/>
      <dgm:spPr/>
      <dgm:t>
        <a:bodyPr/>
        <a:lstStyle/>
        <a:p>
          <a:endParaRPr lang="en-US"/>
        </a:p>
      </dgm:t>
    </dgm:pt>
    <dgm:pt modelId="{56A49FD5-220D-4726-878C-6E170A3BC1E1}" type="sibTrans" cxnId="{5092C7B2-67A4-4239-8464-F73D7F63DE27}">
      <dgm:prSet/>
      <dgm:spPr/>
      <dgm:t>
        <a:bodyPr/>
        <a:lstStyle/>
        <a:p>
          <a:endParaRPr lang="en-US"/>
        </a:p>
      </dgm:t>
    </dgm:pt>
    <dgm:pt modelId="{2E59AFAB-4405-423A-B356-C32E7F9E95F8}">
      <dgm:prSet/>
      <dgm:spPr/>
      <dgm:t>
        <a:bodyPr/>
        <a:lstStyle/>
        <a:p>
          <a:r>
            <a:rPr lang="en-US" dirty="0"/>
            <a:t>Instructor</a:t>
          </a:r>
        </a:p>
        <a:p>
          <a:r>
            <a:rPr lang="en-US" dirty="0"/>
            <a:t>Main Activity</a:t>
          </a:r>
        </a:p>
      </dgm:t>
    </dgm:pt>
    <dgm:pt modelId="{614D4FFC-98C9-4F3A-BFE2-7EDAC612C11F}" type="parTrans" cxnId="{CED9D6CB-DC99-44D6-8FA2-BCF23EA0CE94}">
      <dgm:prSet/>
      <dgm:spPr/>
      <dgm:t>
        <a:bodyPr/>
        <a:lstStyle/>
        <a:p>
          <a:endParaRPr lang="en-US"/>
        </a:p>
      </dgm:t>
    </dgm:pt>
    <dgm:pt modelId="{83067369-7366-47E8-A641-6F1E0069708C}" type="sibTrans" cxnId="{CED9D6CB-DC99-44D6-8FA2-BCF23EA0CE94}">
      <dgm:prSet/>
      <dgm:spPr/>
      <dgm:t>
        <a:bodyPr/>
        <a:lstStyle/>
        <a:p>
          <a:endParaRPr lang="en-US"/>
        </a:p>
      </dgm:t>
    </dgm:pt>
    <dgm:pt modelId="{E644CC3A-FE38-42DC-A487-9F0527DA4C5A}">
      <dgm:prSet/>
      <dgm:spPr/>
      <dgm:t>
        <a:bodyPr/>
        <a:lstStyle/>
        <a:p>
          <a:r>
            <a:rPr lang="en-US" dirty="0"/>
            <a:t>Registrar</a:t>
          </a:r>
        </a:p>
        <a:p>
          <a:r>
            <a:rPr lang="en-US" dirty="0"/>
            <a:t>Main Activity</a:t>
          </a:r>
        </a:p>
      </dgm:t>
    </dgm:pt>
    <dgm:pt modelId="{99015301-73D4-4758-B595-0DADD6F636B7}" type="parTrans" cxnId="{85A21463-C774-4475-93E0-F14F9DDE57E7}">
      <dgm:prSet/>
      <dgm:spPr/>
      <dgm:t>
        <a:bodyPr/>
        <a:lstStyle/>
        <a:p>
          <a:endParaRPr lang="en-US"/>
        </a:p>
      </dgm:t>
    </dgm:pt>
    <dgm:pt modelId="{95A3239E-0F3B-452C-AEAA-59BF536DB232}" type="sibTrans" cxnId="{85A21463-C774-4475-93E0-F14F9DDE57E7}">
      <dgm:prSet/>
      <dgm:spPr/>
      <dgm:t>
        <a:bodyPr/>
        <a:lstStyle/>
        <a:p>
          <a:endParaRPr lang="en-US"/>
        </a:p>
      </dgm:t>
    </dgm:pt>
    <dgm:pt modelId="{9FEC89BF-141A-4C0D-98DF-A20587118B50}">
      <dgm:prSet/>
      <dgm:spPr/>
      <dgm:t>
        <a:bodyPr/>
        <a:lstStyle/>
        <a:p>
          <a:r>
            <a:rPr lang="en-US" dirty="0"/>
            <a:t>Admin Main Activity</a:t>
          </a:r>
        </a:p>
      </dgm:t>
    </dgm:pt>
    <dgm:pt modelId="{455E849E-D28C-4630-80D8-16170AD71384}" type="parTrans" cxnId="{11C926EA-956D-4989-84E5-5F3094C44F63}">
      <dgm:prSet/>
      <dgm:spPr/>
      <dgm:t>
        <a:bodyPr/>
        <a:lstStyle/>
        <a:p>
          <a:endParaRPr lang="en-US"/>
        </a:p>
      </dgm:t>
    </dgm:pt>
    <dgm:pt modelId="{60465D23-82D6-434B-8199-057BF506E945}" type="sibTrans" cxnId="{11C926EA-956D-4989-84E5-5F3094C44F63}">
      <dgm:prSet/>
      <dgm:spPr/>
      <dgm:t>
        <a:bodyPr/>
        <a:lstStyle/>
        <a:p>
          <a:endParaRPr lang="en-US"/>
        </a:p>
      </dgm:t>
    </dgm:pt>
    <dgm:pt modelId="{B40B7BAB-5742-41BB-863F-CE352B731B44}">
      <dgm:prSet/>
      <dgm:spPr/>
      <dgm:t>
        <a:bodyPr/>
        <a:lstStyle/>
        <a:p>
          <a:r>
            <a:rPr lang="en-US" dirty="0"/>
            <a:t>Branch Info Activity</a:t>
          </a:r>
        </a:p>
      </dgm:t>
    </dgm:pt>
    <dgm:pt modelId="{8933AB1D-0E3C-426B-AB95-430824C2A806}" type="parTrans" cxnId="{51CDB6C2-3315-4B35-B429-210844A4C7C5}">
      <dgm:prSet/>
      <dgm:spPr/>
      <dgm:t>
        <a:bodyPr/>
        <a:lstStyle/>
        <a:p>
          <a:endParaRPr lang="en-US"/>
        </a:p>
      </dgm:t>
    </dgm:pt>
    <dgm:pt modelId="{91282D61-AD3B-4659-9DC2-740D3F5D8F68}" type="sibTrans" cxnId="{51CDB6C2-3315-4B35-B429-210844A4C7C5}">
      <dgm:prSet/>
      <dgm:spPr/>
      <dgm:t>
        <a:bodyPr/>
        <a:lstStyle/>
        <a:p>
          <a:endParaRPr lang="en-US"/>
        </a:p>
      </dgm:t>
    </dgm:pt>
    <dgm:pt modelId="{F15242DF-A858-40DF-829E-64A01DF5A553}">
      <dgm:prSet/>
      <dgm:spPr/>
      <dgm:t>
        <a:bodyPr/>
        <a:lstStyle/>
        <a:p>
          <a:r>
            <a:rPr lang="en-US" dirty="0"/>
            <a:t>Course Details Activity</a:t>
          </a:r>
        </a:p>
      </dgm:t>
    </dgm:pt>
    <dgm:pt modelId="{93CB217F-2745-417C-8384-E62BA42EC7AF}" type="parTrans" cxnId="{CE4778F4-6FE3-42E7-A1B7-D0F3E3F8399B}">
      <dgm:prSet/>
      <dgm:spPr/>
      <dgm:t>
        <a:bodyPr/>
        <a:lstStyle/>
        <a:p>
          <a:endParaRPr lang="en-US"/>
        </a:p>
      </dgm:t>
    </dgm:pt>
    <dgm:pt modelId="{9B645C21-9FC2-4E8E-9D7B-DFF98C86DA31}" type="sibTrans" cxnId="{CE4778F4-6FE3-42E7-A1B7-D0F3E3F8399B}">
      <dgm:prSet/>
      <dgm:spPr/>
      <dgm:t>
        <a:bodyPr/>
        <a:lstStyle/>
        <a:p>
          <a:endParaRPr lang="en-US"/>
        </a:p>
      </dgm:t>
    </dgm:pt>
    <dgm:pt modelId="{C95A4FDB-1389-4DE1-80BE-6FCD8CB58394}">
      <dgm:prSet/>
      <dgm:spPr/>
      <dgm:t>
        <a:bodyPr/>
        <a:lstStyle/>
        <a:p>
          <a:r>
            <a:rPr lang="en-US" dirty="0"/>
            <a:t>Signing Activity</a:t>
          </a:r>
        </a:p>
      </dgm:t>
    </dgm:pt>
    <dgm:pt modelId="{618515DE-1B33-475B-AAA6-7C38AFE99250}" type="parTrans" cxnId="{FC702C7C-F4CD-4BFA-8FB2-7AB243228A29}">
      <dgm:prSet/>
      <dgm:spPr/>
      <dgm:t>
        <a:bodyPr/>
        <a:lstStyle/>
        <a:p>
          <a:endParaRPr lang="en-US"/>
        </a:p>
      </dgm:t>
    </dgm:pt>
    <dgm:pt modelId="{639A4A82-F299-4839-A412-519D396F9DD0}" type="sibTrans" cxnId="{FC702C7C-F4CD-4BFA-8FB2-7AB243228A29}">
      <dgm:prSet/>
      <dgm:spPr/>
      <dgm:t>
        <a:bodyPr/>
        <a:lstStyle/>
        <a:p>
          <a:endParaRPr lang="en-US"/>
        </a:p>
      </dgm:t>
    </dgm:pt>
    <dgm:pt modelId="{F74B63EA-5483-4ED9-AA42-35FC9C2E8D0E}">
      <dgm:prSet/>
      <dgm:spPr/>
      <dgm:t>
        <a:bodyPr/>
        <a:lstStyle/>
        <a:p>
          <a:r>
            <a:rPr lang="en-US" dirty="0"/>
            <a:t>Registrar </a:t>
          </a:r>
        </a:p>
        <a:p>
          <a:r>
            <a:rPr lang="en-US" dirty="0"/>
            <a:t>Sell Course</a:t>
          </a:r>
        </a:p>
      </dgm:t>
    </dgm:pt>
    <dgm:pt modelId="{59053F74-2614-43DE-9B6A-6815FAA5AA6F}" type="parTrans" cxnId="{377FEB73-9EEB-4838-AB0C-EFD934867E9D}">
      <dgm:prSet/>
      <dgm:spPr/>
      <dgm:t>
        <a:bodyPr/>
        <a:lstStyle/>
        <a:p>
          <a:endParaRPr lang="en-US"/>
        </a:p>
      </dgm:t>
    </dgm:pt>
    <dgm:pt modelId="{B9D3AF52-3A24-46C8-A8E6-330B57A8EF68}" type="sibTrans" cxnId="{377FEB73-9EEB-4838-AB0C-EFD934867E9D}">
      <dgm:prSet/>
      <dgm:spPr/>
      <dgm:t>
        <a:bodyPr/>
        <a:lstStyle/>
        <a:p>
          <a:endParaRPr lang="en-US"/>
        </a:p>
      </dgm:t>
    </dgm:pt>
    <dgm:pt modelId="{1BA7F4D6-CDB3-407A-9BF0-1658097BE953}">
      <dgm:prSet/>
      <dgm:spPr/>
      <dgm:t>
        <a:bodyPr/>
        <a:lstStyle/>
        <a:p>
          <a:r>
            <a:rPr lang="en-US" dirty="0"/>
            <a:t>Admin Insertion Panel</a:t>
          </a:r>
        </a:p>
      </dgm:t>
    </dgm:pt>
    <dgm:pt modelId="{0B7CA01A-6511-4C47-91F9-B5CAB0D6A2EE}" type="parTrans" cxnId="{FB2DDC07-EA2B-431F-9EF4-2CCC3D009064}">
      <dgm:prSet/>
      <dgm:spPr/>
      <dgm:t>
        <a:bodyPr/>
        <a:lstStyle/>
        <a:p>
          <a:endParaRPr lang="en-US"/>
        </a:p>
      </dgm:t>
    </dgm:pt>
    <dgm:pt modelId="{2B6F4865-1891-4A9C-840F-CEB368AE1F98}" type="sibTrans" cxnId="{FB2DDC07-EA2B-431F-9EF4-2CCC3D009064}">
      <dgm:prSet/>
      <dgm:spPr/>
      <dgm:t>
        <a:bodyPr/>
        <a:lstStyle/>
        <a:p>
          <a:endParaRPr lang="en-US"/>
        </a:p>
      </dgm:t>
    </dgm:pt>
    <dgm:pt modelId="{95CEEEB9-51A5-478B-AE71-070019DEE77D}">
      <dgm:prSet/>
      <dgm:spPr/>
      <dgm:t>
        <a:bodyPr/>
        <a:lstStyle/>
        <a:p>
          <a:r>
            <a:rPr lang="en-US" dirty="0"/>
            <a:t>Admin</a:t>
          </a:r>
        </a:p>
        <a:p>
          <a:r>
            <a:rPr lang="en-US" dirty="0"/>
            <a:t>Deletion Panel</a:t>
          </a:r>
        </a:p>
      </dgm:t>
    </dgm:pt>
    <dgm:pt modelId="{2FF29DFB-5675-4331-82DE-4B7317FC7315}" type="parTrans" cxnId="{DD07C7CF-32BC-44D3-8642-B28605AEA790}">
      <dgm:prSet/>
      <dgm:spPr/>
      <dgm:t>
        <a:bodyPr/>
        <a:lstStyle/>
        <a:p>
          <a:endParaRPr lang="en-US"/>
        </a:p>
      </dgm:t>
    </dgm:pt>
    <dgm:pt modelId="{3B5C350E-5E91-476B-85E5-ED310DC7BCCB}" type="sibTrans" cxnId="{DD07C7CF-32BC-44D3-8642-B28605AEA790}">
      <dgm:prSet/>
      <dgm:spPr/>
      <dgm:t>
        <a:bodyPr/>
        <a:lstStyle/>
        <a:p>
          <a:endParaRPr lang="en-US"/>
        </a:p>
      </dgm:t>
    </dgm:pt>
    <dgm:pt modelId="{3948CAC3-9E8E-4521-AE79-333A20D6E1D5}" type="pres">
      <dgm:prSet presAssocID="{E60BF576-5923-4909-BBD0-65A33386EF3F}" presName="diagram" presStyleCnt="0">
        <dgm:presLayoutVars>
          <dgm:dir/>
          <dgm:resizeHandles val="exact"/>
        </dgm:presLayoutVars>
      </dgm:prSet>
      <dgm:spPr/>
    </dgm:pt>
    <dgm:pt modelId="{B930A4BA-3D43-4A01-81E0-DD68F520A1E9}" type="pres">
      <dgm:prSet presAssocID="{C73964EA-087D-4E02-A613-748D7C088CD7}" presName="node" presStyleLbl="node1" presStyleIdx="0" presStyleCnt="10">
        <dgm:presLayoutVars>
          <dgm:bulletEnabled val="1"/>
        </dgm:presLayoutVars>
      </dgm:prSet>
      <dgm:spPr/>
    </dgm:pt>
    <dgm:pt modelId="{C2A65D0B-CB2E-47CC-995A-C3CAF541BFA5}" type="pres">
      <dgm:prSet presAssocID="{56A49FD5-220D-4726-878C-6E170A3BC1E1}" presName="sibTrans" presStyleCnt="0"/>
      <dgm:spPr/>
    </dgm:pt>
    <dgm:pt modelId="{3271ADC2-DB15-4018-974B-288304B94018}" type="pres">
      <dgm:prSet presAssocID="{2E59AFAB-4405-423A-B356-C32E7F9E95F8}" presName="node" presStyleLbl="node1" presStyleIdx="1" presStyleCnt="10">
        <dgm:presLayoutVars>
          <dgm:bulletEnabled val="1"/>
        </dgm:presLayoutVars>
      </dgm:prSet>
      <dgm:spPr/>
    </dgm:pt>
    <dgm:pt modelId="{B6DE4FB2-306C-4115-92E5-0E8C4214DF46}" type="pres">
      <dgm:prSet presAssocID="{83067369-7366-47E8-A641-6F1E0069708C}" presName="sibTrans" presStyleCnt="0"/>
      <dgm:spPr/>
    </dgm:pt>
    <dgm:pt modelId="{BCD3736D-C20B-4E3E-B4F8-48CA333EB567}" type="pres">
      <dgm:prSet presAssocID="{E644CC3A-FE38-42DC-A487-9F0527DA4C5A}" presName="node" presStyleLbl="node1" presStyleIdx="2" presStyleCnt="10">
        <dgm:presLayoutVars>
          <dgm:bulletEnabled val="1"/>
        </dgm:presLayoutVars>
      </dgm:prSet>
      <dgm:spPr/>
    </dgm:pt>
    <dgm:pt modelId="{39AB29CF-ED32-4DD6-A768-5596DE76F72E}" type="pres">
      <dgm:prSet presAssocID="{95A3239E-0F3B-452C-AEAA-59BF536DB232}" presName="sibTrans" presStyleCnt="0"/>
      <dgm:spPr/>
    </dgm:pt>
    <dgm:pt modelId="{959FF61F-6C0E-4A97-A5F9-A2961E460184}" type="pres">
      <dgm:prSet presAssocID="{9FEC89BF-141A-4C0D-98DF-A20587118B50}" presName="node" presStyleLbl="node1" presStyleIdx="3" presStyleCnt="10">
        <dgm:presLayoutVars>
          <dgm:bulletEnabled val="1"/>
        </dgm:presLayoutVars>
      </dgm:prSet>
      <dgm:spPr/>
    </dgm:pt>
    <dgm:pt modelId="{2123728D-10AC-4FFB-9AAB-BBF6AEA084FC}" type="pres">
      <dgm:prSet presAssocID="{60465D23-82D6-434B-8199-057BF506E945}" presName="sibTrans" presStyleCnt="0"/>
      <dgm:spPr/>
    </dgm:pt>
    <dgm:pt modelId="{A4F7A146-63DE-4AD4-BD3B-6C90FBF9464A}" type="pres">
      <dgm:prSet presAssocID="{B40B7BAB-5742-41BB-863F-CE352B731B44}" presName="node" presStyleLbl="node1" presStyleIdx="4" presStyleCnt="10">
        <dgm:presLayoutVars>
          <dgm:bulletEnabled val="1"/>
        </dgm:presLayoutVars>
      </dgm:prSet>
      <dgm:spPr/>
    </dgm:pt>
    <dgm:pt modelId="{D2340661-459F-47A9-9FD4-F3C706EE99FB}" type="pres">
      <dgm:prSet presAssocID="{91282D61-AD3B-4659-9DC2-740D3F5D8F68}" presName="sibTrans" presStyleCnt="0"/>
      <dgm:spPr/>
    </dgm:pt>
    <dgm:pt modelId="{79757E62-2134-49F3-A617-CC29FE4D695E}" type="pres">
      <dgm:prSet presAssocID="{F15242DF-A858-40DF-829E-64A01DF5A553}" presName="node" presStyleLbl="node1" presStyleIdx="5" presStyleCnt="10">
        <dgm:presLayoutVars>
          <dgm:bulletEnabled val="1"/>
        </dgm:presLayoutVars>
      </dgm:prSet>
      <dgm:spPr/>
    </dgm:pt>
    <dgm:pt modelId="{C8B82942-6639-45F8-BED7-29A553046C02}" type="pres">
      <dgm:prSet presAssocID="{9B645C21-9FC2-4E8E-9D7B-DFF98C86DA31}" presName="sibTrans" presStyleCnt="0"/>
      <dgm:spPr/>
    </dgm:pt>
    <dgm:pt modelId="{FE905709-616F-4E06-B9B7-5DE81445BD51}" type="pres">
      <dgm:prSet presAssocID="{C95A4FDB-1389-4DE1-80BE-6FCD8CB58394}" presName="node" presStyleLbl="node1" presStyleIdx="6" presStyleCnt="10">
        <dgm:presLayoutVars>
          <dgm:bulletEnabled val="1"/>
        </dgm:presLayoutVars>
      </dgm:prSet>
      <dgm:spPr/>
    </dgm:pt>
    <dgm:pt modelId="{D7D11951-5A16-43EA-AE1C-A282E7FB5CC7}" type="pres">
      <dgm:prSet presAssocID="{639A4A82-F299-4839-A412-519D396F9DD0}" presName="sibTrans" presStyleCnt="0"/>
      <dgm:spPr/>
    </dgm:pt>
    <dgm:pt modelId="{4CA2F528-6AF6-431D-B6CB-AF4141E6734C}" type="pres">
      <dgm:prSet presAssocID="{F74B63EA-5483-4ED9-AA42-35FC9C2E8D0E}" presName="node" presStyleLbl="node1" presStyleIdx="7" presStyleCnt="10">
        <dgm:presLayoutVars>
          <dgm:bulletEnabled val="1"/>
        </dgm:presLayoutVars>
      </dgm:prSet>
      <dgm:spPr/>
    </dgm:pt>
    <dgm:pt modelId="{E705C3E5-9237-4C20-9947-059E3B7F90E6}" type="pres">
      <dgm:prSet presAssocID="{B9D3AF52-3A24-46C8-A8E6-330B57A8EF68}" presName="sibTrans" presStyleCnt="0"/>
      <dgm:spPr/>
    </dgm:pt>
    <dgm:pt modelId="{FD57A18A-527E-4CC0-B8AA-56180D92D98E}" type="pres">
      <dgm:prSet presAssocID="{1BA7F4D6-CDB3-407A-9BF0-1658097BE953}" presName="node" presStyleLbl="node1" presStyleIdx="8" presStyleCnt="10">
        <dgm:presLayoutVars>
          <dgm:bulletEnabled val="1"/>
        </dgm:presLayoutVars>
      </dgm:prSet>
      <dgm:spPr/>
    </dgm:pt>
    <dgm:pt modelId="{8690412C-23A9-4C75-9048-8C5073E03475}" type="pres">
      <dgm:prSet presAssocID="{2B6F4865-1891-4A9C-840F-CEB368AE1F98}" presName="sibTrans" presStyleCnt="0"/>
      <dgm:spPr/>
    </dgm:pt>
    <dgm:pt modelId="{FFFA3006-1B91-4335-B519-85367A73EBB0}" type="pres">
      <dgm:prSet presAssocID="{95CEEEB9-51A5-478B-AE71-070019DEE77D}" presName="node" presStyleLbl="node1" presStyleIdx="9" presStyleCnt="10">
        <dgm:presLayoutVars>
          <dgm:bulletEnabled val="1"/>
        </dgm:presLayoutVars>
      </dgm:prSet>
      <dgm:spPr/>
    </dgm:pt>
  </dgm:ptLst>
  <dgm:cxnLst>
    <dgm:cxn modelId="{B1C82A06-C5C0-466E-BD30-DE91ADB5F20B}" type="presOf" srcId="{F15242DF-A858-40DF-829E-64A01DF5A553}" destId="{79757E62-2134-49F3-A617-CC29FE4D695E}" srcOrd="0" destOrd="0" presId="urn:microsoft.com/office/officeart/2005/8/layout/default"/>
    <dgm:cxn modelId="{FB2DDC07-EA2B-431F-9EF4-2CCC3D009064}" srcId="{E60BF576-5923-4909-BBD0-65A33386EF3F}" destId="{1BA7F4D6-CDB3-407A-9BF0-1658097BE953}" srcOrd="8" destOrd="0" parTransId="{0B7CA01A-6511-4C47-91F9-B5CAB0D6A2EE}" sibTransId="{2B6F4865-1891-4A9C-840F-CEB368AE1F98}"/>
    <dgm:cxn modelId="{584C9535-6A3C-46E6-8961-7473501F6C94}" type="presOf" srcId="{E60BF576-5923-4909-BBD0-65A33386EF3F}" destId="{3948CAC3-9E8E-4521-AE79-333A20D6E1D5}" srcOrd="0" destOrd="0" presId="urn:microsoft.com/office/officeart/2005/8/layout/default"/>
    <dgm:cxn modelId="{85A21463-C774-4475-93E0-F14F9DDE57E7}" srcId="{E60BF576-5923-4909-BBD0-65A33386EF3F}" destId="{E644CC3A-FE38-42DC-A487-9F0527DA4C5A}" srcOrd="2" destOrd="0" parTransId="{99015301-73D4-4758-B595-0DADD6F636B7}" sibTransId="{95A3239E-0F3B-452C-AEAA-59BF536DB232}"/>
    <dgm:cxn modelId="{30B1D572-1468-44FD-BB9D-180D84E11997}" type="presOf" srcId="{9FEC89BF-141A-4C0D-98DF-A20587118B50}" destId="{959FF61F-6C0E-4A97-A5F9-A2961E460184}" srcOrd="0" destOrd="0" presId="urn:microsoft.com/office/officeart/2005/8/layout/default"/>
    <dgm:cxn modelId="{377FEB73-9EEB-4838-AB0C-EFD934867E9D}" srcId="{E60BF576-5923-4909-BBD0-65A33386EF3F}" destId="{F74B63EA-5483-4ED9-AA42-35FC9C2E8D0E}" srcOrd="7" destOrd="0" parTransId="{59053F74-2614-43DE-9B6A-6815FAA5AA6F}" sibTransId="{B9D3AF52-3A24-46C8-A8E6-330B57A8EF68}"/>
    <dgm:cxn modelId="{309A9078-D33D-4A02-8C24-9E7A0EE2AADF}" type="presOf" srcId="{2E59AFAB-4405-423A-B356-C32E7F9E95F8}" destId="{3271ADC2-DB15-4018-974B-288304B94018}" srcOrd="0" destOrd="0" presId="urn:microsoft.com/office/officeart/2005/8/layout/default"/>
    <dgm:cxn modelId="{FC702C7C-F4CD-4BFA-8FB2-7AB243228A29}" srcId="{E60BF576-5923-4909-BBD0-65A33386EF3F}" destId="{C95A4FDB-1389-4DE1-80BE-6FCD8CB58394}" srcOrd="6" destOrd="0" parTransId="{618515DE-1B33-475B-AAA6-7C38AFE99250}" sibTransId="{639A4A82-F299-4839-A412-519D396F9DD0}"/>
    <dgm:cxn modelId="{00F84687-945B-4ABF-B8C4-8DC2431628F5}" type="presOf" srcId="{1BA7F4D6-CDB3-407A-9BF0-1658097BE953}" destId="{FD57A18A-527E-4CC0-B8AA-56180D92D98E}" srcOrd="0" destOrd="0" presId="urn:microsoft.com/office/officeart/2005/8/layout/default"/>
    <dgm:cxn modelId="{4B87FA99-7307-46D5-B86F-624B0C2471FC}" type="presOf" srcId="{95CEEEB9-51A5-478B-AE71-070019DEE77D}" destId="{FFFA3006-1B91-4335-B519-85367A73EBB0}" srcOrd="0" destOrd="0" presId="urn:microsoft.com/office/officeart/2005/8/layout/default"/>
    <dgm:cxn modelId="{5092C7B2-67A4-4239-8464-F73D7F63DE27}" srcId="{E60BF576-5923-4909-BBD0-65A33386EF3F}" destId="{C73964EA-087D-4E02-A613-748D7C088CD7}" srcOrd="0" destOrd="0" parTransId="{2EDC5035-E0BB-46DF-88FD-550FCAFE873F}" sibTransId="{56A49FD5-220D-4726-878C-6E170A3BC1E1}"/>
    <dgm:cxn modelId="{021C0CBC-CC55-4824-B10F-33151944A2C0}" type="presOf" srcId="{F74B63EA-5483-4ED9-AA42-35FC9C2E8D0E}" destId="{4CA2F528-6AF6-431D-B6CB-AF4141E6734C}" srcOrd="0" destOrd="0" presId="urn:microsoft.com/office/officeart/2005/8/layout/default"/>
    <dgm:cxn modelId="{51CDB6C2-3315-4B35-B429-210844A4C7C5}" srcId="{E60BF576-5923-4909-BBD0-65A33386EF3F}" destId="{B40B7BAB-5742-41BB-863F-CE352B731B44}" srcOrd="4" destOrd="0" parTransId="{8933AB1D-0E3C-426B-AB95-430824C2A806}" sibTransId="{91282D61-AD3B-4659-9DC2-740D3F5D8F68}"/>
    <dgm:cxn modelId="{CED9D6CB-DC99-44D6-8FA2-BCF23EA0CE94}" srcId="{E60BF576-5923-4909-BBD0-65A33386EF3F}" destId="{2E59AFAB-4405-423A-B356-C32E7F9E95F8}" srcOrd="1" destOrd="0" parTransId="{614D4FFC-98C9-4F3A-BFE2-7EDAC612C11F}" sibTransId="{83067369-7366-47E8-A641-6F1E0069708C}"/>
    <dgm:cxn modelId="{DD07C7CF-32BC-44D3-8642-B28605AEA790}" srcId="{E60BF576-5923-4909-BBD0-65A33386EF3F}" destId="{95CEEEB9-51A5-478B-AE71-070019DEE77D}" srcOrd="9" destOrd="0" parTransId="{2FF29DFB-5675-4331-82DE-4B7317FC7315}" sibTransId="{3B5C350E-5E91-476B-85E5-ED310DC7BCCB}"/>
    <dgm:cxn modelId="{5FA4B8D5-F892-4EC1-BEEC-7FBAABC13BEE}" type="presOf" srcId="{E644CC3A-FE38-42DC-A487-9F0527DA4C5A}" destId="{BCD3736D-C20B-4E3E-B4F8-48CA333EB567}" srcOrd="0" destOrd="0" presId="urn:microsoft.com/office/officeart/2005/8/layout/default"/>
    <dgm:cxn modelId="{42C653E1-14E8-4F57-B2D0-B456A199FF09}" type="presOf" srcId="{B40B7BAB-5742-41BB-863F-CE352B731B44}" destId="{A4F7A146-63DE-4AD4-BD3B-6C90FBF9464A}" srcOrd="0" destOrd="0" presId="urn:microsoft.com/office/officeart/2005/8/layout/default"/>
    <dgm:cxn modelId="{E500EDE3-2C89-4A17-A551-B23FD22E7F1B}" type="presOf" srcId="{C95A4FDB-1389-4DE1-80BE-6FCD8CB58394}" destId="{FE905709-616F-4E06-B9B7-5DE81445BD51}" srcOrd="0" destOrd="0" presId="urn:microsoft.com/office/officeart/2005/8/layout/default"/>
    <dgm:cxn modelId="{11C926EA-956D-4989-84E5-5F3094C44F63}" srcId="{E60BF576-5923-4909-BBD0-65A33386EF3F}" destId="{9FEC89BF-141A-4C0D-98DF-A20587118B50}" srcOrd="3" destOrd="0" parTransId="{455E849E-D28C-4630-80D8-16170AD71384}" sibTransId="{60465D23-82D6-434B-8199-057BF506E945}"/>
    <dgm:cxn modelId="{8E03FDF0-14A0-4DBA-ADC5-07EEF1E45E23}" type="presOf" srcId="{C73964EA-087D-4E02-A613-748D7C088CD7}" destId="{B930A4BA-3D43-4A01-81E0-DD68F520A1E9}" srcOrd="0" destOrd="0" presId="urn:microsoft.com/office/officeart/2005/8/layout/default"/>
    <dgm:cxn modelId="{CE4778F4-6FE3-42E7-A1B7-D0F3E3F8399B}" srcId="{E60BF576-5923-4909-BBD0-65A33386EF3F}" destId="{F15242DF-A858-40DF-829E-64A01DF5A553}" srcOrd="5" destOrd="0" parTransId="{93CB217F-2745-417C-8384-E62BA42EC7AF}" sibTransId="{9B645C21-9FC2-4E8E-9D7B-DFF98C86DA31}"/>
    <dgm:cxn modelId="{9CAF68E4-6BE7-4CD6-84FB-E9ECB0923E34}" type="presParOf" srcId="{3948CAC3-9E8E-4521-AE79-333A20D6E1D5}" destId="{B930A4BA-3D43-4A01-81E0-DD68F520A1E9}" srcOrd="0" destOrd="0" presId="urn:microsoft.com/office/officeart/2005/8/layout/default"/>
    <dgm:cxn modelId="{16322B34-2CFB-42E7-8BCE-9FB8F0EE3548}" type="presParOf" srcId="{3948CAC3-9E8E-4521-AE79-333A20D6E1D5}" destId="{C2A65D0B-CB2E-47CC-995A-C3CAF541BFA5}" srcOrd="1" destOrd="0" presId="urn:microsoft.com/office/officeart/2005/8/layout/default"/>
    <dgm:cxn modelId="{FD844BCA-8312-4627-8E36-32145CC7CAEF}" type="presParOf" srcId="{3948CAC3-9E8E-4521-AE79-333A20D6E1D5}" destId="{3271ADC2-DB15-4018-974B-288304B94018}" srcOrd="2" destOrd="0" presId="urn:microsoft.com/office/officeart/2005/8/layout/default"/>
    <dgm:cxn modelId="{7FE4AA25-26C1-4A37-A28A-C53F42E27964}" type="presParOf" srcId="{3948CAC3-9E8E-4521-AE79-333A20D6E1D5}" destId="{B6DE4FB2-306C-4115-92E5-0E8C4214DF46}" srcOrd="3" destOrd="0" presId="urn:microsoft.com/office/officeart/2005/8/layout/default"/>
    <dgm:cxn modelId="{07A6D6DB-7B81-4D95-9EFA-4D25B0F46574}" type="presParOf" srcId="{3948CAC3-9E8E-4521-AE79-333A20D6E1D5}" destId="{BCD3736D-C20B-4E3E-B4F8-48CA333EB567}" srcOrd="4" destOrd="0" presId="urn:microsoft.com/office/officeart/2005/8/layout/default"/>
    <dgm:cxn modelId="{935C8A75-A67A-48EE-AB47-010C2D737D3D}" type="presParOf" srcId="{3948CAC3-9E8E-4521-AE79-333A20D6E1D5}" destId="{39AB29CF-ED32-4DD6-A768-5596DE76F72E}" srcOrd="5" destOrd="0" presId="urn:microsoft.com/office/officeart/2005/8/layout/default"/>
    <dgm:cxn modelId="{CFD31A20-EFF9-40C5-B6F1-4B3A984C7402}" type="presParOf" srcId="{3948CAC3-9E8E-4521-AE79-333A20D6E1D5}" destId="{959FF61F-6C0E-4A97-A5F9-A2961E460184}" srcOrd="6" destOrd="0" presId="urn:microsoft.com/office/officeart/2005/8/layout/default"/>
    <dgm:cxn modelId="{C370B1BA-A5C5-49D5-932D-813C71613FD7}" type="presParOf" srcId="{3948CAC3-9E8E-4521-AE79-333A20D6E1D5}" destId="{2123728D-10AC-4FFB-9AAB-BBF6AEA084FC}" srcOrd="7" destOrd="0" presId="urn:microsoft.com/office/officeart/2005/8/layout/default"/>
    <dgm:cxn modelId="{41D05DCC-3E72-44EE-91E3-9AC7F8656C18}" type="presParOf" srcId="{3948CAC3-9E8E-4521-AE79-333A20D6E1D5}" destId="{A4F7A146-63DE-4AD4-BD3B-6C90FBF9464A}" srcOrd="8" destOrd="0" presId="urn:microsoft.com/office/officeart/2005/8/layout/default"/>
    <dgm:cxn modelId="{502C3EFA-2ADC-49C8-936F-B629413DEB78}" type="presParOf" srcId="{3948CAC3-9E8E-4521-AE79-333A20D6E1D5}" destId="{D2340661-459F-47A9-9FD4-F3C706EE99FB}" srcOrd="9" destOrd="0" presId="urn:microsoft.com/office/officeart/2005/8/layout/default"/>
    <dgm:cxn modelId="{91D3C679-D40E-4090-9E94-B6E2B9FBF9B4}" type="presParOf" srcId="{3948CAC3-9E8E-4521-AE79-333A20D6E1D5}" destId="{79757E62-2134-49F3-A617-CC29FE4D695E}" srcOrd="10" destOrd="0" presId="urn:microsoft.com/office/officeart/2005/8/layout/default"/>
    <dgm:cxn modelId="{8C0C06D2-0994-44C8-8F61-9FA4055EB623}" type="presParOf" srcId="{3948CAC3-9E8E-4521-AE79-333A20D6E1D5}" destId="{C8B82942-6639-45F8-BED7-29A553046C02}" srcOrd="11" destOrd="0" presId="urn:microsoft.com/office/officeart/2005/8/layout/default"/>
    <dgm:cxn modelId="{32A05F80-1200-4A57-89FD-31FFB663670B}" type="presParOf" srcId="{3948CAC3-9E8E-4521-AE79-333A20D6E1D5}" destId="{FE905709-616F-4E06-B9B7-5DE81445BD51}" srcOrd="12" destOrd="0" presId="urn:microsoft.com/office/officeart/2005/8/layout/default"/>
    <dgm:cxn modelId="{163857D4-EC32-4C5B-98CA-FBE6DA97C9F5}" type="presParOf" srcId="{3948CAC3-9E8E-4521-AE79-333A20D6E1D5}" destId="{D7D11951-5A16-43EA-AE1C-A282E7FB5CC7}" srcOrd="13" destOrd="0" presId="urn:microsoft.com/office/officeart/2005/8/layout/default"/>
    <dgm:cxn modelId="{C2B016F9-5795-4FFA-870E-6665A00A835B}" type="presParOf" srcId="{3948CAC3-9E8E-4521-AE79-333A20D6E1D5}" destId="{4CA2F528-6AF6-431D-B6CB-AF4141E6734C}" srcOrd="14" destOrd="0" presId="urn:microsoft.com/office/officeart/2005/8/layout/default"/>
    <dgm:cxn modelId="{546ACCCA-7076-4887-AB6E-9D4A28076ABA}" type="presParOf" srcId="{3948CAC3-9E8E-4521-AE79-333A20D6E1D5}" destId="{E705C3E5-9237-4C20-9947-059E3B7F90E6}" srcOrd="15" destOrd="0" presId="urn:microsoft.com/office/officeart/2005/8/layout/default"/>
    <dgm:cxn modelId="{9043E000-5DC5-46E0-A83C-A518F7E7FE82}" type="presParOf" srcId="{3948CAC3-9E8E-4521-AE79-333A20D6E1D5}" destId="{FD57A18A-527E-4CC0-B8AA-56180D92D98E}" srcOrd="16" destOrd="0" presId="urn:microsoft.com/office/officeart/2005/8/layout/default"/>
    <dgm:cxn modelId="{E1898054-7B1A-48B1-A86C-96852C2CE813}" type="presParOf" srcId="{3948CAC3-9E8E-4521-AE79-333A20D6E1D5}" destId="{8690412C-23A9-4C75-9048-8C5073E03475}" srcOrd="17" destOrd="0" presId="urn:microsoft.com/office/officeart/2005/8/layout/default"/>
    <dgm:cxn modelId="{63C5357B-C5F2-4D24-B53B-EDC5E662AE48}" type="presParOf" srcId="{3948CAC3-9E8E-4521-AE79-333A20D6E1D5}" destId="{FFFA3006-1B91-4335-B519-85367A73EBB0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5F2ADD-1C86-4B9E-B453-175DF7B945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7CD1C7-7FF8-42C9-9816-F3FADB7160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Student</a:t>
          </a:r>
        </a:p>
      </dgm:t>
    </dgm:pt>
    <dgm:pt modelId="{B7389403-9EB2-4EEC-9DED-8CE99D3EF444}" type="parTrans" cxnId="{CE0C6689-7527-41CB-B33E-455328A29F80}">
      <dgm:prSet/>
      <dgm:spPr/>
      <dgm:t>
        <a:bodyPr/>
        <a:lstStyle/>
        <a:p>
          <a:endParaRPr lang="en-US"/>
        </a:p>
      </dgm:t>
    </dgm:pt>
    <dgm:pt modelId="{CD604073-7146-4FB9-97EA-5BE546D4C1F8}" type="sibTrans" cxnId="{CE0C6689-7527-41CB-B33E-455328A29F80}">
      <dgm:prSet/>
      <dgm:spPr/>
      <dgm:t>
        <a:bodyPr/>
        <a:lstStyle/>
        <a:p>
          <a:endParaRPr lang="en-US"/>
        </a:p>
      </dgm:t>
    </dgm:pt>
    <dgm:pt modelId="{A3DA42B1-AABE-4C6E-BCC7-46BA6FE434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</a:t>
          </a:r>
          <a:r>
            <a:rPr lang="tr-TR" dirty="0" err="1"/>
            <a:t>eacher</a:t>
          </a:r>
          <a:endParaRPr lang="en-US" dirty="0"/>
        </a:p>
      </dgm:t>
    </dgm:pt>
    <dgm:pt modelId="{65230849-F5C9-4C0F-9E05-29AC3DC0CC4F}" type="parTrans" cxnId="{8F696342-D6FD-4AD6-B43D-DF3ABE8FB454}">
      <dgm:prSet/>
      <dgm:spPr/>
      <dgm:t>
        <a:bodyPr/>
        <a:lstStyle/>
        <a:p>
          <a:endParaRPr lang="en-US"/>
        </a:p>
      </dgm:t>
    </dgm:pt>
    <dgm:pt modelId="{1142138C-4722-4F06-8E72-EAB8DC284CF0}" type="sibTrans" cxnId="{8F696342-D6FD-4AD6-B43D-DF3ABE8FB454}">
      <dgm:prSet/>
      <dgm:spPr/>
      <dgm:t>
        <a:bodyPr/>
        <a:lstStyle/>
        <a:p>
          <a:endParaRPr lang="en-US"/>
        </a:p>
      </dgm:t>
    </dgm:pt>
    <dgm:pt modelId="{0DF50C40-BE3C-41E9-8001-6528F4164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Course</a:t>
          </a:r>
        </a:p>
      </dgm:t>
    </dgm:pt>
    <dgm:pt modelId="{53D3C13D-B27B-4DFA-969C-16799CA7BD1E}" type="parTrans" cxnId="{9A0C1315-C257-432D-B975-7391E95AAE8F}">
      <dgm:prSet/>
      <dgm:spPr/>
      <dgm:t>
        <a:bodyPr/>
        <a:lstStyle/>
        <a:p>
          <a:endParaRPr lang="en-US"/>
        </a:p>
      </dgm:t>
    </dgm:pt>
    <dgm:pt modelId="{B22EBA0E-953D-496D-86A7-04E96B015E82}" type="sibTrans" cxnId="{9A0C1315-C257-432D-B975-7391E95AAE8F}">
      <dgm:prSet/>
      <dgm:spPr/>
      <dgm:t>
        <a:bodyPr/>
        <a:lstStyle/>
        <a:p>
          <a:endParaRPr lang="en-US"/>
        </a:p>
      </dgm:t>
    </dgm:pt>
    <dgm:pt modelId="{76B49051-DB18-48D4-A1E0-19C501BD2B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Classroom</a:t>
          </a:r>
        </a:p>
      </dgm:t>
    </dgm:pt>
    <dgm:pt modelId="{83688FC9-57B1-4771-A43B-F368E0C28FD5}" type="parTrans" cxnId="{34DA1813-DFEA-4C68-97F7-571980B55CA8}">
      <dgm:prSet/>
      <dgm:spPr/>
      <dgm:t>
        <a:bodyPr/>
        <a:lstStyle/>
        <a:p>
          <a:endParaRPr lang="en-US"/>
        </a:p>
      </dgm:t>
    </dgm:pt>
    <dgm:pt modelId="{5FC2CDBE-EEFC-4783-9A82-241D809C1B43}" type="sibTrans" cxnId="{34DA1813-DFEA-4C68-97F7-571980B55CA8}">
      <dgm:prSet/>
      <dgm:spPr/>
      <dgm:t>
        <a:bodyPr/>
        <a:lstStyle/>
        <a:p>
          <a:endParaRPr lang="en-US"/>
        </a:p>
      </dgm:t>
    </dgm:pt>
    <dgm:pt modelId="{959FBF97-1F6B-4070-9506-0A4EFDEA3E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</a:t>
          </a:r>
          <a:r>
            <a:rPr lang="tr-TR" dirty="0" err="1"/>
            <a:t>ranch</a:t>
          </a:r>
          <a:endParaRPr lang="en-US" dirty="0"/>
        </a:p>
      </dgm:t>
    </dgm:pt>
    <dgm:pt modelId="{14EC0887-ACF6-403E-BE6B-46E01E93DD5B}" type="parTrans" cxnId="{1E7E92B8-DDEB-4C35-AABA-B18E2AA4646C}">
      <dgm:prSet/>
      <dgm:spPr/>
      <dgm:t>
        <a:bodyPr/>
        <a:lstStyle/>
        <a:p>
          <a:endParaRPr lang="en-US"/>
        </a:p>
      </dgm:t>
    </dgm:pt>
    <dgm:pt modelId="{DBB87908-C8B6-43BD-B997-4207FC83B7E7}" type="sibTrans" cxnId="{1E7E92B8-DDEB-4C35-AABA-B18E2AA4646C}">
      <dgm:prSet/>
      <dgm:spPr/>
      <dgm:t>
        <a:bodyPr/>
        <a:lstStyle/>
        <a:p>
          <a:endParaRPr lang="en-US"/>
        </a:p>
      </dgm:t>
    </dgm:pt>
    <dgm:pt modelId="{434D13AB-0FD0-445A-AA94-D6F49A03C5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Lesson</a:t>
          </a:r>
        </a:p>
      </dgm:t>
    </dgm:pt>
    <dgm:pt modelId="{B32A585E-D8AB-498A-A2C5-2403B96703C9}" type="parTrans" cxnId="{4655BE80-94C8-4382-9B79-9471D6603C44}">
      <dgm:prSet/>
      <dgm:spPr/>
      <dgm:t>
        <a:bodyPr/>
        <a:lstStyle/>
        <a:p>
          <a:endParaRPr lang="en-US"/>
        </a:p>
      </dgm:t>
    </dgm:pt>
    <dgm:pt modelId="{EC2961C4-E496-4DC3-8102-37B73E65B5B1}" type="sibTrans" cxnId="{4655BE80-94C8-4382-9B79-9471D6603C44}">
      <dgm:prSet/>
      <dgm:spPr/>
      <dgm:t>
        <a:bodyPr/>
        <a:lstStyle/>
        <a:p>
          <a:endParaRPr lang="en-US"/>
        </a:p>
      </dgm:t>
    </dgm:pt>
    <dgm:pt modelId="{17B85ACF-8264-4D0B-9DF5-1E9DF6753E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Registrar</a:t>
          </a:r>
        </a:p>
      </dgm:t>
    </dgm:pt>
    <dgm:pt modelId="{7FD78015-EA31-4FE4-A922-712B49C37710}" type="parTrans" cxnId="{6D949C25-A4F2-4CE6-91A6-A1896ED1DA9E}">
      <dgm:prSet/>
      <dgm:spPr/>
      <dgm:t>
        <a:bodyPr/>
        <a:lstStyle/>
        <a:p>
          <a:endParaRPr lang="en-US"/>
        </a:p>
      </dgm:t>
    </dgm:pt>
    <dgm:pt modelId="{FE762DEE-78A1-42F2-B441-31869CCA5F28}" type="sibTrans" cxnId="{6D949C25-A4F2-4CE6-91A6-A1896ED1DA9E}">
      <dgm:prSet/>
      <dgm:spPr/>
      <dgm:t>
        <a:bodyPr/>
        <a:lstStyle/>
        <a:p>
          <a:endParaRPr lang="en-US"/>
        </a:p>
      </dgm:t>
    </dgm:pt>
    <dgm:pt modelId="{3619AD28-CB8F-4BAD-80BD-51494AD3E6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Admin</a:t>
          </a:r>
        </a:p>
      </dgm:t>
    </dgm:pt>
    <dgm:pt modelId="{74FABC35-52E7-4557-8655-167520B40C86}" type="parTrans" cxnId="{F32E363F-6A80-4FBD-A394-97F586ACDB18}">
      <dgm:prSet/>
      <dgm:spPr/>
      <dgm:t>
        <a:bodyPr/>
        <a:lstStyle/>
        <a:p>
          <a:endParaRPr lang="en-US"/>
        </a:p>
      </dgm:t>
    </dgm:pt>
    <dgm:pt modelId="{D96C432C-5846-4CAA-8570-AD82B3C37A5E}" type="sibTrans" cxnId="{F32E363F-6A80-4FBD-A394-97F586ACDB18}">
      <dgm:prSet/>
      <dgm:spPr/>
      <dgm:t>
        <a:bodyPr/>
        <a:lstStyle/>
        <a:p>
          <a:endParaRPr lang="en-US"/>
        </a:p>
      </dgm:t>
    </dgm:pt>
    <dgm:pt modelId="{89D5253C-FF52-4640-83B6-C4D24CC77D33}" type="pres">
      <dgm:prSet presAssocID="{A05F2ADD-1C86-4B9E-B453-175DF7B945E7}" presName="root" presStyleCnt="0">
        <dgm:presLayoutVars>
          <dgm:dir/>
          <dgm:resizeHandles val="exact"/>
        </dgm:presLayoutVars>
      </dgm:prSet>
      <dgm:spPr/>
    </dgm:pt>
    <dgm:pt modelId="{75639D85-DED9-43C4-8275-1EE4D702FC18}" type="pres">
      <dgm:prSet presAssocID="{DC7CD1C7-7FF8-42C9-9816-F3FADB716016}" presName="compNode" presStyleCnt="0"/>
      <dgm:spPr/>
    </dgm:pt>
    <dgm:pt modelId="{FE0C23D6-3637-4FB9-8B49-A39C273F6741}" type="pres">
      <dgm:prSet presAssocID="{DC7CD1C7-7FF8-42C9-9816-F3FADB716016}" presName="bgRect" presStyleLbl="bgShp" presStyleIdx="0" presStyleCnt="8"/>
      <dgm:spPr/>
    </dgm:pt>
    <dgm:pt modelId="{3810F3AB-77BB-4FAB-A566-28F45BCA55FD}" type="pres">
      <dgm:prSet presAssocID="{DC7CD1C7-7FF8-42C9-9816-F3FADB71601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5C416B9-2B4A-4776-B31C-749CD450CD5C}" type="pres">
      <dgm:prSet presAssocID="{DC7CD1C7-7FF8-42C9-9816-F3FADB716016}" presName="spaceRect" presStyleCnt="0"/>
      <dgm:spPr/>
    </dgm:pt>
    <dgm:pt modelId="{B10F65AF-B05C-4508-8C57-B8E2B9B4DC5B}" type="pres">
      <dgm:prSet presAssocID="{DC7CD1C7-7FF8-42C9-9816-F3FADB716016}" presName="parTx" presStyleLbl="revTx" presStyleIdx="0" presStyleCnt="8">
        <dgm:presLayoutVars>
          <dgm:chMax val="0"/>
          <dgm:chPref val="0"/>
        </dgm:presLayoutVars>
      </dgm:prSet>
      <dgm:spPr/>
    </dgm:pt>
    <dgm:pt modelId="{7C9681C7-2507-4F5A-85B4-4C9B632D2358}" type="pres">
      <dgm:prSet presAssocID="{CD604073-7146-4FB9-97EA-5BE546D4C1F8}" presName="sibTrans" presStyleCnt="0"/>
      <dgm:spPr/>
    </dgm:pt>
    <dgm:pt modelId="{AA41EA71-3563-4DB7-87A2-49643933BC1A}" type="pres">
      <dgm:prSet presAssocID="{A3DA42B1-AABE-4C6E-BCC7-46BA6FE434D7}" presName="compNode" presStyleCnt="0"/>
      <dgm:spPr/>
    </dgm:pt>
    <dgm:pt modelId="{51B3318F-5BD1-40BA-8C06-7736C006BF9C}" type="pres">
      <dgm:prSet presAssocID="{A3DA42B1-AABE-4C6E-BCC7-46BA6FE434D7}" presName="bgRect" presStyleLbl="bgShp" presStyleIdx="1" presStyleCnt="8"/>
      <dgm:spPr/>
    </dgm:pt>
    <dgm:pt modelId="{2AD1DB15-1038-489F-8B35-4FB7BF8DBA1D}" type="pres">
      <dgm:prSet presAssocID="{A3DA42B1-AABE-4C6E-BCC7-46BA6FE434D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24C08F5-CB69-4B43-8A60-85E895BDB85A}" type="pres">
      <dgm:prSet presAssocID="{A3DA42B1-AABE-4C6E-BCC7-46BA6FE434D7}" presName="spaceRect" presStyleCnt="0"/>
      <dgm:spPr/>
    </dgm:pt>
    <dgm:pt modelId="{798564DF-5D84-425C-BEFD-BABD341FB8E8}" type="pres">
      <dgm:prSet presAssocID="{A3DA42B1-AABE-4C6E-BCC7-46BA6FE434D7}" presName="parTx" presStyleLbl="revTx" presStyleIdx="1" presStyleCnt="8">
        <dgm:presLayoutVars>
          <dgm:chMax val="0"/>
          <dgm:chPref val="0"/>
        </dgm:presLayoutVars>
      </dgm:prSet>
      <dgm:spPr/>
    </dgm:pt>
    <dgm:pt modelId="{551E9480-7BD4-4999-BBEE-BD7959AE36D5}" type="pres">
      <dgm:prSet presAssocID="{1142138C-4722-4F06-8E72-EAB8DC284CF0}" presName="sibTrans" presStyleCnt="0"/>
      <dgm:spPr/>
    </dgm:pt>
    <dgm:pt modelId="{FA8DA3CB-9D4F-45A5-B912-DED8BFAF36DA}" type="pres">
      <dgm:prSet presAssocID="{0DF50C40-BE3C-41E9-8001-6528F416420B}" presName="compNode" presStyleCnt="0"/>
      <dgm:spPr/>
    </dgm:pt>
    <dgm:pt modelId="{720F0FD4-03B1-462E-8D96-F0C6E080179C}" type="pres">
      <dgm:prSet presAssocID="{0DF50C40-BE3C-41E9-8001-6528F416420B}" presName="bgRect" presStyleLbl="bgShp" presStyleIdx="2" presStyleCnt="8"/>
      <dgm:spPr/>
    </dgm:pt>
    <dgm:pt modelId="{723B896C-3475-4356-905B-689F7CE19AB5}" type="pres">
      <dgm:prSet presAssocID="{0DF50C40-BE3C-41E9-8001-6528F416420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f Clubs"/>
        </a:ext>
      </dgm:extLst>
    </dgm:pt>
    <dgm:pt modelId="{44CD20D1-9080-4BB6-A325-1A49F9CFC97B}" type="pres">
      <dgm:prSet presAssocID="{0DF50C40-BE3C-41E9-8001-6528F416420B}" presName="spaceRect" presStyleCnt="0"/>
      <dgm:spPr/>
    </dgm:pt>
    <dgm:pt modelId="{67AF6C25-D5FD-4BF4-B100-77DD2D9BC00A}" type="pres">
      <dgm:prSet presAssocID="{0DF50C40-BE3C-41E9-8001-6528F416420B}" presName="parTx" presStyleLbl="revTx" presStyleIdx="2" presStyleCnt="8">
        <dgm:presLayoutVars>
          <dgm:chMax val="0"/>
          <dgm:chPref val="0"/>
        </dgm:presLayoutVars>
      </dgm:prSet>
      <dgm:spPr/>
    </dgm:pt>
    <dgm:pt modelId="{5DEB2584-7701-4374-85CD-B6CBF8444F06}" type="pres">
      <dgm:prSet presAssocID="{B22EBA0E-953D-496D-86A7-04E96B015E82}" presName="sibTrans" presStyleCnt="0"/>
      <dgm:spPr/>
    </dgm:pt>
    <dgm:pt modelId="{0B58876B-21E0-4384-BC6E-59460ABD11D1}" type="pres">
      <dgm:prSet presAssocID="{76B49051-DB18-48D4-A1E0-19C501BD2B9B}" presName="compNode" presStyleCnt="0"/>
      <dgm:spPr/>
    </dgm:pt>
    <dgm:pt modelId="{07B6824C-C149-49C1-9749-0CA2C8C8353C}" type="pres">
      <dgm:prSet presAssocID="{76B49051-DB18-48D4-A1E0-19C501BD2B9B}" presName="bgRect" presStyleLbl="bgShp" presStyleIdx="3" presStyleCnt="8"/>
      <dgm:spPr/>
    </dgm:pt>
    <dgm:pt modelId="{5D803641-AEBC-4500-9087-B2CA0AF8DB65}" type="pres">
      <dgm:prSet presAssocID="{76B49051-DB18-48D4-A1E0-19C501BD2B9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D7C34129-BD8F-495C-9018-2598BF2291EF}" type="pres">
      <dgm:prSet presAssocID="{76B49051-DB18-48D4-A1E0-19C501BD2B9B}" presName="spaceRect" presStyleCnt="0"/>
      <dgm:spPr/>
    </dgm:pt>
    <dgm:pt modelId="{E8C89715-E9BB-40C0-9936-0F0DC01AEA86}" type="pres">
      <dgm:prSet presAssocID="{76B49051-DB18-48D4-A1E0-19C501BD2B9B}" presName="parTx" presStyleLbl="revTx" presStyleIdx="3" presStyleCnt="8">
        <dgm:presLayoutVars>
          <dgm:chMax val="0"/>
          <dgm:chPref val="0"/>
        </dgm:presLayoutVars>
      </dgm:prSet>
      <dgm:spPr/>
    </dgm:pt>
    <dgm:pt modelId="{C77C5266-C552-4429-B783-21EDA9763560}" type="pres">
      <dgm:prSet presAssocID="{5FC2CDBE-EEFC-4783-9A82-241D809C1B43}" presName="sibTrans" presStyleCnt="0"/>
      <dgm:spPr/>
    </dgm:pt>
    <dgm:pt modelId="{5ABD68D7-876A-4FB1-A2E1-3ED45714473C}" type="pres">
      <dgm:prSet presAssocID="{959FBF97-1F6B-4070-9506-0A4EFDEA3EF9}" presName="compNode" presStyleCnt="0"/>
      <dgm:spPr/>
    </dgm:pt>
    <dgm:pt modelId="{54941EC3-0AF0-4EE9-960D-7BF264B41AF3}" type="pres">
      <dgm:prSet presAssocID="{959FBF97-1F6B-4070-9506-0A4EFDEA3EF9}" presName="bgRect" presStyleLbl="bgShp" presStyleIdx="4" presStyleCnt="8"/>
      <dgm:spPr/>
    </dgm:pt>
    <dgm:pt modelId="{B3C70065-2112-4191-B879-5F65A5FD1253}" type="pres">
      <dgm:prSet presAssocID="{959FBF97-1F6B-4070-9506-0A4EFDEA3EF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180C2D98-015A-47EB-9B02-AACA4DC1400F}" type="pres">
      <dgm:prSet presAssocID="{959FBF97-1F6B-4070-9506-0A4EFDEA3EF9}" presName="spaceRect" presStyleCnt="0"/>
      <dgm:spPr/>
    </dgm:pt>
    <dgm:pt modelId="{93B3D8CF-5EB2-4009-8076-4D3A8A569A2F}" type="pres">
      <dgm:prSet presAssocID="{959FBF97-1F6B-4070-9506-0A4EFDEA3EF9}" presName="parTx" presStyleLbl="revTx" presStyleIdx="4" presStyleCnt="8">
        <dgm:presLayoutVars>
          <dgm:chMax val="0"/>
          <dgm:chPref val="0"/>
        </dgm:presLayoutVars>
      </dgm:prSet>
      <dgm:spPr/>
    </dgm:pt>
    <dgm:pt modelId="{7DFFA75D-F770-4597-97DF-6F7DC8242C04}" type="pres">
      <dgm:prSet presAssocID="{DBB87908-C8B6-43BD-B997-4207FC83B7E7}" presName="sibTrans" presStyleCnt="0"/>
      <dgm:spPr/>
    </dgm:pt>
    <dgm:pt modelId="{D9FAB48A-BDC6-4C5F-BCDA-5AEB59F8123D}" type="pres">
      <dgm:prSet presAssocID="{434D13AB-0FD0-445A-AA94-D6F49A03C53A}" presName="compNode" presStyleCnt="0"/>
      <dgm:spPr/>
    </dgm:pt>
    <dgm:pt modelId="{D0A7E125-888B-4FFD-BADB-1A04FB55A1B8}" type="pres">
      <dgm:prSet presAssocID="{434D13AB-0FD0-445A-AA94-D6F49A03C53A}" presName="bgRect" presStyleLbl="bgShp" presStyleIdx="5" presStyleCnt="8"/>
      <dgm:spPr/>
    </dgm:pt>
    <dgm:pt modelId="{C9418AC7-E070-4EC6-95E8-844287506A9E}" type="pres">
      <dgm:prSet presAssocID="{434D13AB-0FD0-445A-AA94-D6F49A03C53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D38EB26-C57A-4439-9BE7-6616D9263E0B}" type="pres">
      <dgm:prSet presAssocID="{434D13AB-0FD0-445A-AA94-D6F49A03C53A}" presName="spaceRect" presStyleCnt="0"/>
      <dgm:spPr/>
    </dgm:pt>
    <dgm:pt modelId="{57B1282F-6CF8-45F8-9765-D9532817680F}" type="pres">
      <dgm:prSet presAssocID="{434D13AB-0FD0-445A-AA94-D6F49A03C53A}" presName="parTx" presStyleLbl="revTx" presStyleIdx="5" presStyleCnt="8">
        <dgm:presLayoutVars>
          <dgm:chMax val="0"/>
          <dgm:chPref val="0"/>
        </dgm:presLayoutVars>
      </dgm:prSet>
      <dgm:spPr/>
    </dgm:pt>
    <dgm:pt modelId="{6BAC0695-BBEA-4D39-B51C-BCFB2271D7E2}" type="pres">
      <dgm:prSet presAssocID="{EC2961C4-E496-4DC3-8102-37B73E65B5B1}" presName="sibTrans" presStyleCnt="0"/>
      <dgm:spPr/>
    </dgm:pt>
    <dgm:pt modelId="{12027631-8C9F-4A8F-BCEF-33FB0691A251}" type="pres">
      <dgm:prSet presAssocID="{17B85ACF-8264-4D0B-9DF5-1E9DF6753E26}" presName="compNode" presStyleCnt="0"/>
      <dgm:spPr/>
    </dgm:pt>
    <dgm:pt modelId="{96D4665D-A8D8-4127-92FA-7D0AE8093FA5}" type="pres">
      <dgm:prSet presAssocID="{17B85ACF-8264-4D0B-9DF5-1E9DF6753E26}" presName="bgRect" presStyleLbl="bgShp" presStyleIdx="6" presStyleCnt="8"/>
      <dgm:spPr/>
    </dgm:pt>
    <dgm:pt modelId="{DD3BE113-F822-4589-BCE0-0A9AEA32F704}" type="pres">
      <dgm:prSet presAssocID="{17B85ACF-8264-4D0B-9DF5-1E9DF6753E2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F82373C-C36A-4757-9D24-C81E14202CF2}" type="pres">
      <dgm:prSet presAssocID="{17B85ACF-8264-4D0B-9DF5-1E9DF6753E26}" presName="spaceRect" presStyleCnt="0"/>
      <dgm:spPr/>
    </dgm:pt>
    <dgm:pt modelId="{95ED7202-ECC5-4521-A6B9-18F9D66E3341}" type="pres">
      <dgm:prSet presAssocID="{17B85ACF-8264-4D0B-9DF5-1E9DF6753E26}" presName="parTx" presStyleLbl="revTx" presStyleIdx="6" presStyleCnt="8">
        <dgm:presLayoutVars>
          <dgm:chMax val="0"/>
          <dgm:chPref val="0"/>
        </dgm:presLayoutVars>
      </dgm:prSet>
      <dgm:spPr/>
    </dgm:pt>
    <dgm:pt modelId="{7D108F8F-CB27-4EE7-BCDB-2485EF389680}" type="pres">
      <dgm:prSet presAssocID="{FE762DEE-78A1-42F2-B441-31869CCA5F28}" presName="sibTrans" presStyleCnt="0"/>
      <dgm:spPr/>
    </dgm:pt>
    <dgm:pt modelId="{BF86A909-FC58-4738-B0AD-6C307F3C93BE}" type="pres">
      <dgm:prSet presAssocID="{3619AD28-CB8F-4BAD-80BD-51494AD3E603}" presName="compNode" presStyleCnt="0"/>
      <dgm:spPr/>
    </dgm:pt>
    <dgm:pt modelId="{B6E0F333-FE0F-402B-94FA-07D461BE035B}" type="pres">
      <dgm:prSet presAssocID="{3619AD28-CB8F-4BAD-80BD-51494AD3E603}" presName="bgRect" presStyleLbl="bgShp" presStyleIdx="7" presStyleCnt="8"/>
      <dgm:spPr/>
    </dgm:pt>
    <dgm:pt modelId="{EEFBC2EE-D6A8-4D52-9094-A68F08AE9E46}" type="pres">
      <dgm:prSet presAssocID="{3619AD28-CB8F-4BAD-80BD-51494AD3E60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E02A29B8-DD70-4AB2-A108-EF524602F81A}" type="pres">
      <dgm:prSet presAssocID="{3619AD28-CB8F-4BAD-80BD-51494AD3E603}" presName="spaceRect" presStyleCnt="0"/>
      <dgm:spPr/>
    </dgm:pt>
    <dgm:pt modelId="{7B1C1C95-5433-4140-90C3-3CC13B45FF2D}" type="pres">
      <dgm:prSet presAssocID="{3619AD28-CB8F-4BAD-80BD-51494AD3E603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34DA1813-DFEA-4C68-97F7-571980B55CA8}" srcId="{A05F2ADD-1C86-4B9E-B453-175DF7B945E7}" destId="{76B49051-DB18-48D4-A1E0-19C501BD2B9B}" srcOrd="3" destOrd="0" parTransId="{83688FC9-57B1-4771-A43B-F368E0C28FD5}" sibTransId="{5FC2CDBE-EEFC-4783-9A82-241D809C1B43}"/>
    <dgm:cxn modelId="{9A0C1315-C257-432D-B975-7391E95AAE8F}" srcId="{A05F2ADD-1C86-4B9E-B453-175DF7B945E7}" destId="{0DF50C40-BE3C-41E9-8001-6528F416420B}" srcOrd="2" destOrd="0" parTransId="{53D3C13D-B27B-4DFA-969C-16799CA7BD1E}" sibTransId="{B22EBA0E-953D-496D-86A7-04E96B015E82}"/>
    <dgm:cxn modelId="{6D949C25-A4F2-4CE6-91A6-A1896ED1DA9E}" srcId="{A05F2ADD-1C86-4B9E-B453-175DF7B945E7}" destId="{17B85ACF-8264-4D0B-9DF5-1E9DF6753E26}" srcOrd="6" destOrd="0" parTransId="{7FD78015-EA31-4FE4-A922-712B49C37710}" sibTransId="{FE762DEE-78A1-42F2-B441-31869CCA5F28}"/>
    <dgm:cxn modelId="{F32E363F-6A80-4FBD-A394-97F586ACDB18}" srcId="{A05F2ADD-1C86-4B9E-B453-175DF7B945E7}" destId="{3619AD28-CB8F-4BAD-80BD-51494AD3E603}" srcOrd="7" destOrd="0" parTransId="{74FABC35-52E7-4557-8655-167520B40C86}" sibTransId="{D96C432C-5846-4CAA-8570-AD82B3C37A5E}"/>
    <dgm:cxn modelId="{E7CA7560-B404-49DF-BB48-B8AE2C199AC1}" type="presOf" srcId="{76B49051-DB18-48D4-A1E0-19C501BD2B9B}" destId="{E8C89715-E9BB-40C0-9936-0F0DC01AEA86}" srcOrd="0" destOrd="0" presId="urn:microsoft.com/office/officeart/2018/2/layout/IconVerticalSolidList"/>
    <dgm:cxn modelId="{8F696342-D6FD-4AD6-B43D-DF3ABE8FB454}" srcId="{A05F2ADD-1C86-4B9E-B453-175DF7B945E7}" destId="{A3DA42B1-AABE-4C6E-BCC7-46BA6FE434D7}" srcOrd="1" destOrd="0" parTransId="{65230849-F5C9-4C0F-9E05-29AC3DC0CC4F}" sibTransId="{1142138C-4722-4F06-8E72-EAB8DC284CF0}"/>
    <dgm:cxn modelId="{099B3E73-3699-4EA3-880F-D17E3C5974E6}" type="presOf" srcId="{DC7CD1C7-7FF8-42C9-9816-F3FADB716016}" destId="{B10F65AF-B05C-4508-8C57-B8E2B9B4DC5B}" srcOrd="0" destOrd="0" presId="urn:microsoft.com/office/officeart/2018/2/layout/IconVerticalSolidList"/>
    <dgm:cxn modelId="{4655BE80-94C8-4382-9B79-9471D6603C44}" srcId="{A05F2ADD-1C86-4B9E-B453-175DF7B945E7}" destId="{434D13AB-0FD0-445A-AA94-D6F49A03C53A}" srcOrd="5" destOrd="0" parTransId="{B32A585E-D8AB-498A-A2C5-2403B96703C9}" sibTransId="{EC2961C4-E496-4DC3-8102-37B73E65B5B1}"/>
    <dgm:cxn modelId="{CE0C6689-7527-41CB-B33E-455328A29F80}" srcId="{A05F2ADD-1C86-4B9E-B453-175DF7B945E7}" destId="{DC7CD1C7-7FF8-42C9-9816-F3FADB716016}" srcOrd="0" destOrd="0" parTransId="{B7389403-9EB2-4EEC-9DED-8CE99D3EF444}" sibTransId="{CD604073-7146-4FB9-97EA-5BE546D4C1F8}"/>
    <dgm:cxn modelId="{B1EE818D-C129-49E0-931A-1391A0079EE0}" type="presOf" srcId="{434D13AB-0FD0-445A-AA94-D6F49A03C53A}" destId="{57B1282F-6CF8-45F8-9765-D9532817680F}" srcOrd="0" destOrd="0" presId="urn:microsoft.com/office/officeart/2018/2/layout/IconVerticalSolidList"/>
    <dgm:cxn modelId="{E873039D-B3FF-4066-B511-15A63927A2B3}" type="presOf" srcId="{A3DA42B1-AABE-4C6E-BCC7-46BA6FE434D7}" destId="{798564DF-5D84-425C-BEFD-BABD341FB8E8}" srcOrd="0" destOrd="0" presId="urn:microsoft.com/office/officeart/2018/2/layout/IconVerticalSolidList"/>
    <dgm:cxn modelId="{1E7E92B8-DDEB-4C35-AABA-B18E2AA4646C}" srcId="{A05F2ADD-1C86-4B9E-B453-175DF7B945E7}" destId="{959FBF97-1F6B-4070-9506-0A4EFDEA3EF9}" srcOrd="4" destOrd="0" parTransId="{14EC0887-ACF6-403E-BE6B-46E01E93DD5B}" sibTransId="{DBB87908-C8B6-43BD-B997-4207FC83B7E7}"/>
    <dgm:cxn modelId="{7778C7DA-00AB-49EE-8C62-3EB5B47834D7}" type="presOf" srcId="{17B85ACF-8264-4D0B-9DF5-1E9DF6753E26}" destId="{95ED7202-ECC5-4521-A6B9-18F9D66E3341}" srcOrd="0" destOrd="0" presId="urn:microsoft.com/office/officeart/2018/2/layout/IconVerticalSolidList"/>
    <dgm:cxn modelId="{8CD53FE3-421E-4AF3-95B3-1E2C206A80E3}" type="presOf" srcId="{0DF50C40-BE3C-41E9-8001-6528F416420B}" destId="{67AF6C25-D5FD-4BF4-B100-77DD2D9BC00A}" srcOrd="0" destOrd="0" presId="urn:microsoft.com/office/officeart/2018/2/layout/IconVerticalSolidList"/>
    <dgm:cxn modelId="{C675B5E3-7847-4E6B-9AC2-C6408A295CF7}" type="presOf" srcId="{A05F2ADD-1C86-4B9E-B453-175DF7B945E7}" destId="{89D5253C-FF52-4640-83B6-C4D24CC77D33}" srcOrd="0" destOrd="0" presId="urn:microsoft.com/office/officeart/2018/2/layout/IconVerticalSolidList"/>
    <dgm:cxn modelId="{8C91D0E4-D396-4CB2-AE77-960341FA45ED}" type="presOf" srcId="{3619AD28-CB8F-4BAD-80BD-51494AD3E603}" destId="{7B1C1C95-5433-4140-90C3-3CC13B45FF2D}" srcOrd="0" destOrd="0" presId="urn:microsoft.com/office/officeart/2018/2/layout/IconVerticalSolidList"/>
    <dgm:cxn modelId="{1CC200F6-689F-4B74-AF0D-91B0A0A1004D}" type="presOf" srcId="{959FBF97-1F6B-4070-9506-0A4EFDEA3EF9}" destId="{93B3D8CF-5EB2-4009-8076-4D3A8A569A2F}" srcOrd="0" destOrd="0" presId="urn:microsoft.com/office/officeart/2018/2/layout/IconVerticalSolidList"/>
    <dgm:cxn modelId="{10A6A7D0-8E88-4B57-A440-8D98AC843B06}" type="presParOf" srcId="{89D5253C-FF52-4640-83B6-C4D24CC77D33}" destId="{75639D85-DED9-43C4-8275-1EE4D702FC18}" srcOrd="0" destOrd="0" presId="urn:microsoft.com/office/officeart/2018/2/layout/IconVerticalSolidList"/>
    <dgm:cxn modelId="{B8AED3C4-8C36-4D6C-899F-DC880C2C5615}" type="presParOf" srcId="{75639D85-DED9-43C4-8275-1EE4D702FC18}" destId="{FE0C23D6-3637-4FB9-8B49-A39C273F6741}" srcOrd="0" destOrd="0" presId="urn:microsoft.com/office/officeart/2018/2/layout/IconVerticalSolidList"/>
    <dgm:cxn modelId="{FC5D9217-1D83-4EDA-B162-39F2C9DF434E}" type="presParOf" srcId="{75639D85-DED9-43C4-8275-1EE4D702FC18}" destId="{3810F3AB-77BB-4FAB-A566-28F45BCA55FD}" srcOrd="1" destOrd="0" presId="urn:microsoft.com/office/officeart/2018/2/layout/IconVerticalSolidList"/>
    <dgm:cxn modelId="{B2C71A6D-8FD7-404A-9A17-FD2B01ED419B}" type="presParOf" srcId="{75639D85-DED9-43C4-8275-1EE4D702FC18}" destId="{D5C416B9-2B4A-4776-B31C-749CD450CD5C}" srcOrd="2" destOrd="0" presId="urn:microsoft.com/office/officeart/2018/2/layout/IconVerticalSolidList"/>
    <dgm:cxn modelId="{6BC992F6-101B-4A7D-86AD-FD7046CFAEF7}" type="presParOf" srcId="{75639D85-DED9-43C4-8275-1EE4D702FC18}" destId="{B10F65AF-B05C-4508-8C57-B8E2B9B4DC5B}" srcOrd="3" destOrd="0" presId="urn:microsoft.com/office/officeart/2018/2/layout/IconVerticalSolidList"/>
    <dgm:cxn modelId="{164B1B10-11C1-4DBF-B758-FA339C5C6BC1}" type="presParOf" srcId="{89D5253C-FF52-4640-83B6-C4D24CC77D33}" destId="{7C9681C7-2507-4F5A-85B4-4C9B632D2358}" srcOrd="1" destOrd="0" presId="urn:microsoft.com/office/officeart/2018/2/layout/IconVerticalSolidList"/>
    <dgm:cxn modelId="{E894850E-01E7-45F3-AC8C-8E3FDDAF38A1}" type="presParOf" srcId="{89D5253C-FF52-4640-83B6-C4D24CC77D33}" destId="{AA41EA71-3563-4DB7-87A2-49643933BC1A}" srcOrd="2" destOrd="0" presId="urn:microsoft.com/office/officeart/2018/2/layout/IconVerticalSolidList"/>
    <dgm:cxn modelId="{B0B03BD2-3184-427D-8A17-03C015DAED2E}" type="presParOf" srcId="{AA41EA71-3563-4DB7-87A2-49643933BC1A}" destId="{51B3318F-5BD1-40BA-8C06-7736C006BF9C}" srcOrd="0" destOrd="0" presId="urn:microsoft.com/office/officeart/2018/2/layout/IconVerticalSolidList"/>
    <dgm:cxn modelId="{60DF4DEF-20DC-419D-8C81-C6839929E2D2}" type="presParOf" srcId="{AA41EA71-3563-4DB7-87A2-49643933BC1A}" destId="{2AD1DB15-1038-489F-8B35-4FB7BF8DBA1D}" srcOrd="1" destOrd="0" presId="urn:microsoft.com/office/officeart/2018/2/layout/IconVerticalSolidList"/>
    <dgm:cxn modelId="{4E16437E-0FD7-4AFA-9F0A-63EBA8A14648}" type="presParOf" srcId="{AA41EA71-3563-4DB7-87A2-49643933BC1A}" destId="{524C08F5-CB69-4B43-8A60-85E895BDB85A}" srcOrd="2" destOrd="0" presId="urn:microsoft.com/office/officeart/2018/2/layout/IconVerticalSolidList"/>
    <dgm:cxn modelId="{825A2FFD-569A-49E0-940F-8173E5D22F27}" type="presParOf" srcId="{AA41EA71-3563-4DB7-87A2-49643933BC1A}" destId="{798564DF-5D84-425C-BEFD-BABD341FB8E8}" srcOrd="3" destOrd="0" presId="urn:microsoft.com/office/officeart/2018/2/layout/IconVerticalSolidList"/>
    <dgm:cxn modelId="{2A88BD28-6D9A-4D0E-BC52-806302E0A258}" type="presParOf" srcId="{89D5253C-FF52-4640-83B6-C4D24CC77D33}" destId="{551E9480-7BD4-4999-BBEE-BD7959AE36D5}" srcOrd="3" destOrd="0" presId="urn:microsoft.com/office/officeart/2018/2/layout/IconVerticalSolidList"/>
    <dgm:cxn modelId="{28B8B8FD-F362-4DF6-BA89-50AD40FE0D86}" type="presParOf" srcId="{89D5253C-FF52-4640-83B6-C4D24CC77D33}" destId="{FA8DA3CB-9D4F-45A5-B912-DED8BFAF36DA}" srcOrd="4" destOrd="0" presId="urn:microsoft.com/office/officeart/2018/2/layout/IconVerticalSolidList"/>
    <dgm:cxn modelId="{CE25EAB5-8716-46AB-B826-329344E6B4A3}" type="presParOf" srcId="{FA8DA3CB-9D4F-45A5-B912-DED8BFAF36DA}" destId="{720F0FD4-03B1-462E-8D96-F0C6E080179C}" srcOrd="0" destOrd="0" presId="urn:microsoft.com/office/officeart/2018/2/layout/IconVerticalSolidList"/>
    <dgm:cxn modelId="{85075E80-459E-4C10-8EB3-0C9EFB5A4429}" type="presParOf" srcId="{FA8DA3CB-9D4F-45A5-B912-DED8BFAF36DA}" destId="{723B896C-3475-4356-905B-689F7CE19AB5}" srcOrd="1" destOrd="0" presId="urn:microsoft.com/office/officeart/2018/2/layout/IconVerticalSolidList"/>
    <dgm:cxn modelId="{03E76FFE-8667-4681-B726-8C8529D28623}" type="presParOf" srcId="{FA8DA3CB-9D4F-45A5-B912-DED8BFAF36DA}" destId="{44CD20D1-9080-4BB6-A325-1A49F9CFC97B}" srcOrd="2" destOrd="0" presId="urn:microsoft.com/office/officeart/2018/2/layout/IconVerticalSolidList"/>
    <dgm:cxn modelId="{A7BCCEC2-6A43-4492-AC8B-373507D89CDB}" type="presParOf" srcId="{FA8DA3CB-9D4F-45A5-B912-DED8BFAF36DA}" destId="{67AF6C25-D5FD-4BF4-B100-77DD2D9BC00A}" srcOrd="3" destOrd="0" presId="urn:microsoft.com/office/officeart/2018/2/layout/IconVerticalSolidList"/>
    <dgm:cxn modelId="{F5C912C1-E0C9-4F79-A266-0BAF9E7AD341}" type="presParOf" srcId="{89D5253C-FF52-4640-83B6-C4D24CC77D33}" destId="{5DEB2584-7701-4374-85CD-B6CBF8444F06}" srcOrd="5" destOrd="0" presId="urn:microsoft.com/office/officeart/2018/2/layout/IconVerticalSolidList"/>
    <dgm:cxn modelId="{96D3B593-4EE6-4D44-AD7F-CEF3E61D9C5D}" type="presParOf" srcId="{89D5253C-FF52-4640-83B6-C4D24CC77D33}" destId="{0B58876B-21E0-4384-BC6E-59460ABD11D1}" srcOrd="6" destOrd="0" presId="urn:microsoft.com/office/officeart/2018/2/layout/IconVerticalSolidList"/>
    <dgm:cxn modelId="{F8C8AAB6-6D76-4135-9FB0-1BEDD4D25A74}" type="presParOf" srcId="{0B58876B-21E0-4384-BC6E-59460ABD11D1}" destId="{07B6824C-C149-49C1-9749-0CA2C8C8353C}" srcOrd="0" destOrd="0" presId="urn:microsoft.com/office/officeart/2018/2/layout/IconVerticalSolidList"/>
    <dgm:cxn modelId="{52633FFB-C615-4FA7-A3C5-7F64A71DB6AF}" type="presParOf" srcId="{0B58876B-21E0-4384-BC6E-59460ABD11D1}" destId="{5D803641-AEBC-4500-9087-B2CA0AF8DB65}" srcOrd="1" destOrd="0" presId="urn:microsoft.com/office/officeart/2018/2/layout/IconVerticalSolidList"/>
    <dgm:cxn modelId="{265835E3-9C4F-4E99-BA45-31505D0698FF}" type="presParOf" srcId="{0B58876B-21E0-4384-BC6E-59460ABD11D1}" destId="{D7C34129-BD8F-495C-9018-2598BF2291EF}" srcOrd="2" destOrd="0" presId="urn:microsoft.com/office/officeart/2018/2/layout/IconVerticalSolidList"/>
    <dgm:cxn modelId="{51623C96-1B7F-4160-98E0-84298550F672}" type="presParOf" srcId="{0B58876B-21E0-4384-BC6E-59460ABD11D1}" destId="{E8C89715-E9BB-40C0-9936-0F0DC01AEA86}" srcOrd="3" destOrd="0" presId="urn:microsoft.com/office/officeart/2018/2/layout/IconVerticalSolidList"/>
    <dgm:cxn modelId="{14923323-4462-4F44-9462-12B0F4B48438}" type="presParOf" srcId="{89D5253C-FF52-4640-83B6-C4D24CC77D33}" destId="{C77C5266-C552-4429-B783-21EDA9763560}" srcOrd="7" destOrd="0" presId="urn:microsoft.com/office/officeart/2018/2/layout/IconVerticalSolidList"/>
    <dgm:cxn modelId="{47B4396D-31EC-4D0E-85D9-147550405EB6}" type="presParOf" srcId="{89D5253C-FF52-4640-83B6-C4D24CC77D33}" destId="{5ABD68D7-876A-4FB1-A2E1-3ED45714473C}" srcOrd="8" destOrd="0" presId="urn:microsoft.com/office/officeart/2018/2/layout/IconVerticalSolidList"/>
    <dgm:cxn modelId="{B80A983D-567A-4DA6-9EB8-5725E3598C0A}" type="presParOf" srcId="{5ABD68D7-876A-4FB1-A2E1-3ED45714473C}" destId="{54941EC3-0AF0-4EE9-960D-7BF264B41AF3}" srcOrd="0" destOrd="0" presId="urn:microsoft.com/office/officeart/2018/2/layout/IconVerticalSolidList"/>
    <dgm:cxn modelId="{462BAB65-8998-45FA-B651-EB5B83FAAD04}" type="presParOf" srcId="{5ABD68D7-876A-4FB1-A2E1-3ED45714473C}" destId="{B3C70065-2112-4191-B879-5F65A5FD1253}" srcOrd="1" destOrd="0" presId="urn:microsoft.com/office/officeart/2018/2/layout/IconVerticalSolidList"/>
    <dgm:cxn modelId="{2552FEEC-49B2-4907-AA1C-356761864973}" type="presParOf" srcId="{5ABD68D7-876A-4FB1-A2E1-3ED45714473C}" destId="{180C2D98-015A-47EB-9B02-AACA4DC1400F}" srcOrd="2" destOrd="0" presId="urn:microsoft.com/office/officeart/2018/2/layout/IconVerticalSolidList"/>
    <dgm:cxn modelId="{6EF70E52-A31C-4240-A3FD-19EAD66ADF90}" type="presParOf" srcId="{5ABD68D7-876A-4FB1-A2E1-3ED45714473C}" destId="{93B3D8CF-5EB2-4009-8076-4D3A8A569A2F}" srcOrd="3" destOrd="0" presId="urn:microsoft.com/office/officeart/2018/2/layout/IconVerticalSolidList"/>
    <dgm:cxn modelId="{25847A5D-EA68-42EC-980C-1EF98D33681D}" type="presParOf" srcId="{89D5253C-FF52-4640-83B6-C4D24CC77D33}" destId="{7DFFA75D-F770-4597-97DF-6F7DC8242C04}" srcOrd="9" destOrd="0" presId="urn:microsoft.com/office/officeart/2018/2/layout/IconVerticalSolidList"/>
    <dgm:cxn modelId="{7BEFC9E2-8B53-451D-ADBF-E6273957F281}" type="presParOf" srcId="{89D5253C-FF52-4640-83B6-C4D24CC77D33}" destId="{D9FAB48A-BDC6-4C5F-BCDA-5AEB59F8123D}" srcOrd="10" destOrd="0" presId="urn:microsoft.com/office/officeart/2018/2/layout/IconVerticalSolidList"/>
    <dgm:cxn modelId="{A8B75EBB-0DA3-44AE-B5A4-D765D0C1195E}" type="presParOf" srcId="{D9FAB48A-BDC6-4C5F-BCDA-5AEB59F8123D}" destId="{D0A7E125-888B-4FFD-BADB-1A04FB55A1B8}" srcOrd="0" destOrd="0" presId="urn:microsoft.com/office/officeart/2018/2/layout/IconVerticalSolidList"/>
    <dgm:cxn modelId="{86991656-548E-423B-BEA8-8FE2BFDF8066}" type="presParOf" srcId="{D9FAB48A-BDC6-4C5F-BCDA-5AEB59F8123D}" destId="{C9418AC7-E070-4EC6-95E8-844287506A9E}" srcOrd="1" destOrd="0" presId="urn:microsoft.com/office/officeart/2018/2/layout/IconVerticalSolidList"/>
    <dgm:cxn modelId="{E80C64B6-202F-4A21-B080-87E62BA95F17}" type="presParOf" srcId="{D9FAB48A-BDC6-4C5F-BCDA-5AEB59F8123D}" destId="{3D38EB26-C57A-4439-9BE7-6616D9263E0B}" srcOrd="2" destOrd="0" presId="urn:microsoft.com/office/officeart/2018/2/layout/IconVerticalSolidList"/>
    <dgm:cxn modelId="{423D281B-39DE-48EA-B9C5-8968909849E8}" type="presParOf" srcId="{D9FAB48A-BDC6-4C5F-BCDA-5AEB59F8123D}" destId="{57B1282F-6CF8-45F8-9765-D9532817680F}" srcOrd="3" destOrd="0" presId="urn:microsoft.com/office/officeart/2018/2/layout/IconVerticalSolidList"/>
    <dgm:cxn modelId="{15AB9990-AB71-4AF3-8643-80B817B75544}" type="presParOf" srcId="{89D5253C-FF52-4640-83B6-C4D24CC77D33}" destId="{6BAC0695-BBEA-4D39-B51C-BCFB2271D7E2}" srcOrd="11" destOrd="0" presId="urn:microsoft.com/office/officeart/2018/2/layout/IconVerticalSolidList"/>
    <dgm:cxn modelId="{EEAC013C-BF82-40DA-8638-A2A846FF1EDF}" type="presParOf" srcId="{89D5253C-FF52-4640-83B6-C4D24CC77D33}" destId="{12027631-8C9F-4A8F-BCEF-33FB0691A251}" srcOrd="12" destOrd="0" presId="urn:microsoft.com/office/officeart/2018/2/layout/IconVerticalSolidList"/>
    <dgm:cxn modelId="{F4246350-7B2C-488D-B47F-CC41B4BAC780}" type="presParOf" srcId="{12027631-8C9F-4A8F-BCEF-33FB0691A251}" destId="{96D4665D-A8D8-4127-92FA-7D0AE8093FA5}" srcOrd="0" destOrd="0" presId="urn:microsoft.com/office/officeart/2018/2/layout/IconVerticalSolidList"/>
    <dgm:cxn modelId="{6A23326B-A52E-4794-B3AA-5B5394A3AC87}" type="presParOf" srcId="{12027631-8C9F-4A8F-BCEF-33FB0691A251}" destId="{DD3BE113-F822-4589-BCE0-0A9AEA32F704}" srcOrd="1" destOrd="0" presId="urn:microsoft.com/office/officeart/2018/2/layout/IconVerticalSolidList"/>
    <dgm:cxn modelId="{62CF0409-FE71-4652-87BC-7AEA23D6BD6A}" type="presParOf" srcId="{12027631-8C9F-4A8F-BCEF-33FB0691A251}" destId="{1F82373C-C36A-4757-9D24-C81E14202CF2}" srcOrd="2" destOrd="0" presId="urn:microsoft.com/office/officeart/2018/2/layout/IconVerticalSolidList"/>
    <dgm:cxn modelId="{D49F613C-182F-4410-BF1C-C95F4D946043}" type="presParOf" srcId="{12027631-8C9F-4A8F-BCEF-33FB0691A251}" destId="{95ED7202-ECC5-4521-A6B9-18F9D66E3341}" srcOrd="3" destOrd="0" presId="urn:microsoft.com/office/officeart/2018/2/layout/IconVerticalSolidList"/>
    <dgm:cxn modelId="{C0F57222-8402-4B70-96C0-98AC8A92F419}" type="presParOf" srcId="{89D5253C-FF52-4640-83B6-C4D24CC77D33}" destId="{7D108F8F-CB27-4EE7-BCDB-2485EF389680}" srcOrd="13" destOrd="0" presId="urn:microsoft.com/office/officeart/2018/2/layout/IconVerticalSolidList"/>
    <dgm:cxn modelId="{5F281776-3611-4D03-989E-121D4F7D2202}" type="presParOf" srcId="{89D5253C-FF52-4640-83B6-C4D24CC77D33}" destId="{BF86A909-FC58-4738-B0AD-6C307F3C93BE}" srcOrd="14" destOrd="0" presId="urn:microsoft.com/office/officeart/2018/2/layout/IconVerticalSolidList"/>
    <dgm:cxn modelId="{EE480929-7794-4591-9F06-131AE63AA9D4}" type="presParOf" srcId="{BF86A909-FC58-4738-B0AD-6C307F3C93BE}" destId="{B6E0F333-FE0F-402B-94FA-07D461BE035B}" srcOrd="0" destOrd="0" presId="urn:microsoft.com/office/officeart/2018/2/layout/IconVerticalSolidList"/>
    <dgm:cxn modelId="{7924AAFC-DFB8-4E10-A9B4-584EBDEA2742}" type="presParOf" srcId="{BF86A909-FC58-4738-B0AD-6C307F3C93BE}" destId="{EEFBC2EE-D6A8-4D52-9094-A68F08AE9E46}" srcOrd="1" destOrd="0" presId="urn:microsoft.com/office/officeart/2018/2/layout/IconVerticalSolidList"/>
    <dgm:cxn modelId="{BA32D094-91A4-48E1-AE87-E45B60E4F3F1}" type="presParOf" srcId="{BF86A909-FC58-4738-B0AD-6C307F3C93BE}" destId="{E02A29B8-DD70-4AB2-A108-EF524602F81A}" srcOrd="2" destOrd="0" presId="urn:microsoft.com/office/officeart/2018/2/layout/IconVerticalSolidList"/>
    <dgm:cxn modelId="{6F52A007-F215-4D21-858C-B2BE1F144E7D}" type="presParOf" srcId="{BF86A909-FC58-4738-B0AD-6C307F3C93BE}" destId="{7B1C1C95-5433-4140-90C3-3CC13B45FF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189938-45A5-4853-8F76-004803A5EF5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37A4DE9-DFAE-4B4B-91AB-9FF2076BACEF}">
      <dgm:prSet/>
      <dgm:spPr/>
      <dgm:t>
        <a:bodyPr/>
        <a:lstStyle/>
        <a:p>
          <a:r>
            <a:rPr lang="tr-TR" dirty="0"/>
            <a:t>Server side ağırlıklı eylemler için uygun</a:t>
          </a:r>
          <a:endParaRPr lang="en-US" dirty="0"/>
        </a:p>
      </dgm:t>
    </dgm:pt>
    <dgm:pt modelId="{F7601B21-0C4F-473F-AD94-A3CA3D35EA90}" type="parTrans" cxnId="{3C7DA158-0623-4CDF-9800-7AAC1EA00546}">
      <dgm:prSet/>
      <dgm:spPr/>
      <dgm:t>
        <a:bodyPr/>
        <a:lstStyle/>
        <a:p>
          <a:endParaRPr lang="en-US"/>
        </a:p>
      </dgm:t>
    </dgm:pt>
    <dgm:pt modelId="{3905CC8E-719A-4CB3-8F64-A846A515009C}" type="sibTrans" cxnId="{3C7DA158-0623-4CDF-9800-7AAC1EA00546}">
      <dgm:prSet/>
      <dgm:spPr/>
      <dgm:t>
        <a:bodyPr/>
        <a:lstStyle/>
        <a:p>
          <a:endParaRPr lang="en-US"/>
        </a:p>
      </dgm:t>
    </dgm:pt>
    <dgm:pt modelId="{526BDF1C-46E3-410E-B904-3E9F862091EA}">
      <dgm:prSet/>
      <dgm:spPr/>
      <dgm:t>
        <a:bodyPr/>
        <a:lstStyle/>
        <a:p>
          <a:r>
            <a:rPr lang="en-US" dirty="0" err="1"/>
            <a:t>Basit</a:t>
          </a:r>
          <a:r>
            <a:rPr lang="en-US" dirty="0"/>
            <a:t> API </a:t>
          </a:r>
          <a:r>
            <a:rPr lang="en-US" dirty="0" err="1"/>
            <a:t>Arayüzü</a:t>
          </a:r>
          <a:r>
            <a:rPr lang="tr-TR" dirty="0"/>
            <a:t> ve JDBC bağlantısı</a:t>
          </a:r>
          <a:endParaRPr lang="en-US" dirty="0"/>
        </a:p>
      </dgm:t>
    </dgm:pt>
    <dgm:pt modelId="{924BADEC-1A2D-44F6-8646-9603FC77CE44}" type="parTrans" cxnId="{9D2CC2D4-0190-4FD1-96FC-79B0BB623033}">
      <dgm:prSet/>
      <dgm:spPr/>
      <dgm:t>
        <a:bodyPr/>
        <a:lstStyle/>
        <a:p>
          <a:endParaRPr lang="en-US"/>
        </a:p>
      </dgm:t>
    </dgm:pt>
    <dgm:pt modelId="{639DF9A2-ED4E-4C65-903C-18CADB307C80}" type="sibTrans" cxnId="{9D2CC2D4-0190-4FD1-96FC-79B0BB623033}">
      <dgm:prSet/>
      <dgm:spPr/>
      <dgm:t>
        <a:bodyPr/>
        <a:lstStyle/>
        <a:p>
          <a:endParaRPr lang="en-US"/>
        </a:p>
      </dgm:t>
    </dgm:pt>
    <dgm:pt modelId="{81B9F401-9131-408B-AAD6-2A13264D06EF}">
      <dgm:prSet/>
      <dgm:spPr/>
      <dgm:t>
        <a:bodyPr/>
        <a:lstStyle/>
        <a:p>
          <a:r>
            <a:rPr lang="tr-TR" dirty="0"/>
            <a:t>Amazon Web Services</a:t>
          </a:r>
          <a:r>
            <a:rPr lang="en-US" dirty="0"/>
            <a:t> </a:t>
          </a:r>
          <a:r>
            <a:rPr lang="en-US" dirty="0" err="1"/>
            <a:t>Tarafından</a:t>
          </a:r>
          <a:r>
            <a:rPr lang="tr-TR" dirty="0"/>
            <a:t> RDS  hizmeti sunuluyor</a:t>
          </a:r>
          <a:endParaRPr lang="en-US" dirty="0"/>
        </a:p>
      </dgm:t>
    </dgm:pt>
    <dgm:pt modelId="{F16ECFB8-760E-435F-A8DF-62A4AB161CBD}" type="parTrans" cxnId="{3435879D-2679-4172-ABD4-828260BC2157}">
      <dgm:prSet/>
      <dgm:spPr/>
      <dgm:t>
        <a:bodyPr/>
        <a:lstStyle/>
        <a:p>
          <a:endParaRPr lang="en-US"/>
        </a:p>
      </dgm:t>
    </dgm:pt>
    <dgm:pt modelId="{13F8FCA5-7D17-47D1-BC4A-B88679B0854E}" type="sibTrans" cxnId="{3435879D-2679-4172-ABD4-828260BC2157}">
      <dgm:prSet/>
      <dgm:spPr/>
      <dgm:t>
        <a:bodyPr/>
        <a:lstStyle/>
        <a:p>
          <a:endParaRPr lang="en-US"/>
        </a:p>
      </dgm:t>
    </dgm:pt>
    <dgm:pt modelId="{C8083282-2AF2-42C0-9A41-213E5CADF861}">
      <dgm:prSet/>
      <dgm:spPr/>
      <dgm:t>
        <a:bodyPr/>
        <a:lstStyle/>
        <a:p>
          <a:r>
            <a:rPr lang="tr-TR" dirty="0"/>
            <a:t>Kaliteli servis</a:t>
          </a:r>
          <a:endParaRPr lang="en-US" dirty="0"/>
        </a:p>
      </dgm:t>
    </dgm:pt>
    <dgm:pt modelId="{416C2FE5-01C2-4F2A-92AB-F8A7071019C6}" type="parTrans" cxnId="{9294EFC1-85F9-4000-BB00-EBBE5D7DDDD7}">
      <dgm:prSet/>
      <dgm:spPr/>
      <dgm:t>
        <a:bodyPr/>
        <a:lstStyle/>
        <a:p>
          <a:endParaRPr lang="en-US"/>
        </a:p>
      </dgm:t>
    </dgm:pt>
    <dgm:pt modelId="{74EBCE57-2D3F-4B67-A201-681B81D8D7E6}" type="sibTrans" cxnId="{9294EFC1-85F9-4000-BB00-EBBE5D7DDDD7}">
      <dgm:prSet/>
      <dgm:spPr/>
      <dgm:t>
        <a:bodyPr/>
        <a:lstStyle/>
        <a:p>
          <a:endParaRPr lang="en-US"/>
        </a:p>
      </dgm:t>
    </dgm:pt>
    <dgm:pt modelId="{0E6C97ED-2155-4561-8CF2-416C278CE6FD}" type="pres">
      <dgm:prSet presAssocID="{F4189938-45A5-4853-8F76-004803A5EF5A}" presName="root" presStyleCnt="0">
        <dgm:presLayoutVars>
          <dgm:dir/>
          <dgm:resizeHandles val="exact"/>
        </dgm:presLayoutVars>
      </dgm:prSet>
      <dgm:spPr/>
    </dgm:pt>
    <dgm:pt modelId="{78E82240-5BD2-4A0E-9C2F-574271B54B62}" type="pres">
      <dgm:prSet presAssocID="{F4189938-45A5-4853-8F76-004803A5EF5A}" presName="container" presStyleCnt="0">
        <dgm:presLayoutVars>
          <dgm:dir/>
          <dgm:resizeHandles val="exact"/>
        </dgm:presLayoutVars>
      </dgm:prSet>
      <dgm:spPr/>
    </dgm:pt>
    <dgm:pt modelId="{851C572A-5E5E-4D06-88B3-A9058D6EB21C}" type="pres">
      <dgm:prSet presAssocID="{737A4DE9-DFAE-4B4B-91AB-9FF2076BACEF}" presName="compNode" presStyleCnt="0"/>
      <dgm:spPr/>
    </dgm:pt>
    <dgm:pt modelId="{B86587BF-7D8D-4E7D-821B-71977C4F9CFA}" type="pres">
      <dgm:prSet presAssocID="{737A4DE9-DFAE-4B4B-91AB-9FF2076BACEF}" presName="iconBgRect" presStyleLbl="bgShp" presStyleIdx="0" presStyleCnt="4"/>
      <dgm:spPr/>
    </dgm:pt>
    <dgm:pt modelId="{8510BCCF-3790-48C9-9AB7-A533B56CD67F}" type="pres">
      <dgm:prSet presAssocID="{737A4DE9-DFAE-4B4B-91AB-9FF2076BACEF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7339537-217D-4F7B-86B8-884F7CAAAF98}" type="pres">
      <dgm:prSet presAssocID="{737A4DE9-DFAE-4B4B-91AB-9FF2076BACEF}" presName="spaceRect" presStyleCnt="0"/>
      <dgm:spPr/>
    </dgm:pt>
    <dgm:pt modelId="{C6D84B44-61F4-4502-A348-80CAD9D7B3F4}" type="pres">
      <dgm:prSet presAssocID="{737A4DE9-DFAE-4B4B-91AB-9FF2076BACEF}" presName="textRect" presStyleLbl="revTx" presStyleIdx="0" presStyleCnt="4">
        <dgm:presLayoutVars>
          <dgm:chMax val="1"/>
          <dgm:chPref val="1"/>
        </dgm:presLayoutVars>
      </dgm:prSet>
      <dgm:spPr/>
    </dgm:pt>
    <dgm:pt modelId="{197433EB-3F08-4160-8504-291B7366C8B0}" type="pres">
      <dgm:prSet presAssocID="{3905CC8E-719A-4CB3-8F64-A846A515009C}" presName="sibTrans" presStyleLbl="sibTrans2D1" presStyleIdx="0" presStyleCnt="0"/>
      <dgm:spPr/>
    </dgm:pt>
    <dgm:pt modelId="{B108E1E1-0432-4CAB-AC62-8FC839519DEA}" type="pres">
      <dgm:prSet presAssocID="{526BDF1C-46E3-410E-B904-3E9F862091EA}" presName="compNode" presStyleCnt="0"/>
      <dgm:spPr/>
    </dgm:pt>
    <dgm:pt modelId="{7412575C-8D2F-4590-9A6D-CA592C4A7F7F}" type="pres">
      <dgm:prSet presAssocID="{526BDF1C-46E3-410E-B904-3E9F862091EA}" presName="iconBgRect" presStyleLbl="bgShp" presStyleIdx="1" presStyleCnt="4"/>
      <dgm:spPr/>
    </dgm:pt>
    <dgm:pt modelId="{568D455F-31E5-4F4E-9C4B-8AF8115513D1}" type="pres">
      <dgm:prSet presAssocID="{526BDF1C-46E3-410E-B904-3E9F862091EA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1EEB258E-877B-4CAE-ACEB-83B284B053D1}" type="pres">
      <dgm:prSet presAssocID="{526BDF1C-46E3-410E-B904-3E9F862091EA}" presName="spaceRect" presStyleCnt="0"/>
      <dgm:spPr/>
    </dgm:pt>
    <dgm:pt modelId="{ABF3942D-0BD4-4CA7-A06F-45C50B0A044A}" type="pres">
      <dgm:prSet presAssocID="{526BDF1C-46E3-410E-B904-3E9F862091EA}" presName="textRect" presStyleLbl="revTx" presStyleIdx="1" presStyleCnt="4">
        <dgm:presLayoutVars>
          <dgm:chMax val="1"/>
          <dgm:chPref val="1"/>
        </dgm:presLayoutVars>
      </dgm:prSet>
      <dgm:spPr/>
    </dgm:pt>
    <dgm:pt modelId="{E76A022B-47B8-4D66-96E9-E5D54349569D}" type="pres">
      <dgm:prSet presAssocID="{639DF9A2-ED4E-4C65-903C-18CADB307C80}" presName="sibTrans" presStyleLbl="sibTrans2D1" presStyleIdx="0" presStyleCnt="0"/>
      <dgm:spPr/>
    </dgm:pt>
    <dgm:pt modelId="{5600C737-DE6F-4740-AC8C-7DC789A8F046}" type="pres">
      <dgm:prSet presAssocID="{81B9F401-9131-408B-AAD6-2A13264D06EF}" presName="compNode" presStyleCnt="0"/>
      <dgm:spPr/>
    </dgm:pt>
    <dgm:pt modelId="{72D03C9D-7ED1-44F4-AD01-AC14B5D22284}" type="pres">
      <dgm:prSet presAssocID="{81B9F401-9131-408B-AAD6-2A13264D06EF}" presName="iconBgRect" presStyleLbl="bgShp" presStyleIdx="2" presStyleCnt="4"/>
      <dgm:spPr/>
    </dgm:pt>
    <dgm:pt modelId="{589FF150-CB87-48A4-A66A-00B86B7A73CE}" type="pres">
      <dgm:prSet presAssocID="{81B9F401-9131-408B-AAD6-2A13264D06EF}" presName="iconRect" presStyleLbl="node1" presStyleIdx="2" presStyleCnt="4" custScaleX="102622" custScaleY="99894"/>
      <dgm:spPr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D4D56914-F69F-4983-855F-F9E083FF4CC1}" type="pres">
      <dgm:prSet presAssocID="{81B9F401-9131-408B-AAD6-2A13264D06EF}" presName="spaceRect" presStyleCnt="0"/>
      <dgm:spPr/>
    </dgm:pt>
    <dgm:pt modelId="{2128D147-3E50-42B1-9BCF-E81540410C0A}" type="pres">
      <dgm:prSet presAssocID="{81B9F401-9131-408B-AAD6-2A13264D06EF}" presName="textRect" presStyleLbl="revTx" presStyleIdx="2" presStyleCnt="4">
        <dgm:presLayoutVars>
          <dgm:chMax val="1"/>
          <dgm:chPref val="1"/>
        </dgm:presLayoutVars>
      </dgm:prSet>
      <dgm:spPr/>
    </dgm:pt>
    <dgm:pt modelId="{4F496091-DD5F-41E0-81FD-A31F7AE8D5B6}" type="pres">
      <dgm:prSet presAssocID="{13F8FCA5-7D17-47D1-BC4A-B88679B0854E}" presName="sibTrans" presStyleLbl="sibTrans2D1" presStyleIdx="0" presStyleCnt="0"/>
      <dgm:spPr/>
    </dgm:pt>
    <dgm:pt modelId="{F498EF50-A0B8-4FC4-9B11-C91721A83DD0}" type="pres">
      <dgm:prSet presAssocID="{C8083282-2AF2-42C0-9A41-213E5CADF861}" presName="compNode" presStyleCnt="0"/>
      <dgm:spPr/>
    </dgm:pt>
    <dgm:pt modelId="{EEE6BC2B-5DB2-47E8-A532-0B1C469FB3B3}" type="pres">
      <dgm:prSet presAssocID="{C8083282-2AF2-42C0-9A41-213E5CADF861}" presName="iconBgRect" presStyleLbl="bgShp" presStyleIdx="3" presStyleCnt="4"/>
      <dgm:spPr/>
    </dgm:pt>
    <dgm:pt modelId="{DDE096D0-4D51-44DA-A63A-F54B8FDC9FA2}" type="pres">
      <dgm:prSet presAssocID="{C8083282-2AF2-42C0-9A41-213E5CADF861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AE7D1A8-BAE8-4633-9517-D18FB78C95E4}" type="pres">
      <dgm:prSet presAssocID="{C8083282-2AF2-42C0-9A41-213E5CADF861}" presName="spaceRect" presStyleCnt="0"/>
      <dgm:spPr/>
    </dgm:pt>
    <dgm:pt modelId="{5C01EB7B-A9C9-4CE4-906A-558502EBCEB7}" type="pres">
      <dgm:prSet presAssocID="{C8083282-2AF2-42C0-9A41-213E5CADF86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D6C5A28-FA5C-465B-A2AE-C0C61E4C204E}" type="presOf" srcId="{737A4DE9-DFAE-4B4B-91AB-9FF2076BACEF}" destId="{C6D84B44-61F4-4502-A348-80CAD9D7B3F4}" srcOrd="0" destOrd="0" presId="urn:microsoft.com/office/officeart/2018/2/layout/IconCircleList"/>
    <dgm:cxn modelId="{480F443C-4E46-42EC-8BE3-1D59C6AAA7A4}" type="presOf" srcId="{C8083282-2AF2-42C0-9A41-213E5CADF861}" destId="{5C01EB7B-A9C9-4CE4-906A-558502EBCEB7}" srcOrd="0" destOrd="0" presId="urn:microsoft.com/office/officeart/2018/2/layout/IconCircleList"/>
    <dgm:cxn modelId="{7C84506D-0589-48AF-8639-B85977EC92F3}" type="presOf" srcId="{526BDF1C-46E3-410E-B904-3E9F862091EA}" destId="{ABF3942D-0BD4-4CA7-A06F-45C50B0A044A}" srcOrd="0" destOrd="0" presId="urn:microsoft.com/office/officeart/2018/2/layout/IconCircleList"/>
    <dgm:cxn modelId="{9351FD6E-2FEC-4D33-9BAF-EDC6CABC7731}" type="presOf" srcId="{3905CC8E-719A-4CB3-8F64-A846A515009C}" destId="{197433EB-3F08-4160-8504-291B7366C8B0}" srcOrd="0" destOrd="0" presId="urn:microsoft.com/office/officeart/2018/2/layout/IconCircleList"/>
    <dgm:cxn modelId="{3C7DA158-0623-4CDF-9800-7AAC1EA00546}" srcId="{F4189938-45A5-4853-8F76-004803A5EF5A}" destId="{737A4DE9-DFAE-4B4B-91AB-9FF2076BACEF}" srcOrd="0" destOrd="0" parTransId="{F7601B21-0C4F-473F-AD94-A3CA3D35EA90}" sibTransId="{3905CC8E-719A-4CB3-8F64-A846A515009C}"/>
    <dgm:cxn modelId="{C2A45F59-380A-48B7-A856-3DDC3D0E2562}" type="presOf" srcId="{81B9F401-9131-408B-AAD6-2A13264D06EF}" destId="{2128D147-3E50-42B1-9BCF-E81540410C0A}" srcOrd="0" destOrd="0" presId="urn:microsoft.com/office/officeart/2018/2/layout/IconCircleList"/>
    <dgm:cxn modelId="{5BCA0597-F883-41E8-A503-0665EEA8461D}" type="presOf" srcId="{13F8FCA5-7D17-47D1-BC4A-B88679B0854E}" destId="{4F496091-DD5F-41E0-81FD-A31F7AE8D5B6}" srcOrd="0" destOrd="0" presId="urn:microsoft.com/office/officeart/2018/2/layout/IconCircleList"/>
    <dgm:cxn modelId="{3435879D-2679-4172-ABD4-828260BC2157}" srcId="{F4189938-45A5-4853-8F76-004803A5EF5A}" destId="{81B9F401-9131-408B-AAD6-2A13264D06EF}" srcOrd="2" destOrd="0" parTransId="{F16ECFB8-760E-435F-A8DF-62A4AB161CBD}" sibTransId="{13F8FCA5-7D17-47D1-BC4A-B88679B0854E}"/>
    <dgm:cxn modelId="{179EB9B1-2051-442E-BEAB-2CEBD9592F63}" type="presOf" srcId="{639DF9A2-ED4E-4C65-903C-18CADB307C80}" destId="{E76A022B-47B8-4D66-96E9-E5D54349569D}" srcOrd="0" destOrd="0" presId="urn:microsoft.com/office/officeart/2018/2/layout/IconCircleList"/>
    <dgm:cxn modelId="{432FACB8-BE57-4522-AB19-E1A0AE387C32}" type="presOf" srcId="{F4189938-45A5-4853-8F76-004803A5EF5A}" destId="{0E6C97ED-2155-4561-8CF2-416C278CE6FD}" srcOrd="0" destOrd="0" presId="urn:microsoft.com/office/officeart/2018/2/layout/IconCircleList"/>
    <dgm:cxn modelId="{9294EFC1-85F9-4000-BB00-EBBE5D7DDDD7}" srcId="{F4189938-45A5-4853-8F76-004803A5EF5A}" destId="{C8083282-2AF2-42C0-9A41-213E5CADF861}" srcOrd="3" destOrd="0" parTransId="{416C2FE5-01C2-4F2A-92AB-F8A7071019C6}" sibTransId="{74EBCE57-2D3F-4B67-A201-681B81D8D7E6}"/>
    <dgm:cxn modelId="{9D2CC2D4-0190-4FD1-96FC-79B0BB623033}" srcId="{F4189938-45A5-4853-8F76-004803A5EF5A}" destId="{526BDF1C-46E3-410E-B904-3E9F862091EA}" srcOrd="1" destOrd="0" parTransId="{924BADEC-1A2D-44F6-8646-9603FC77CE44}" sibTransId="{639DF9A2-ED4E-4C65-903C-18CADB307C80}"/>
    <dgm:cxn modelId="{302E2FEC-A635-4051-9EAF-2EEFB351780A}" type="presParOf" srcId="{0E6C97ED-2155-4561-8CF2-416C278CE6FD}" destId="{78E82240-5BD2-4A0E-9C2F-574271B54B62}" srcOrd="0" destOrd="0" presId="urn:microsoft.com/office/officeart/2018/2/layout/IconCircleList"/>
    <dgm:cxn modelId="{5EEECD84-C12F-4823-BF76-F724AF34F661}" type="presParOf" srcId="{78E82240-5BD2-4A0E-9C2F-574271B54B62}" destId="{851C572A-5E5E-4D06-88B3-A9058D6EB21C}" srcOrd="0" destOrd="0" presId="urn:microsoft.com/office/officeart/2018/2/layout/IconCircleList"/>
    <dgm:cxn modelId="{74C97136-62E3-4971-BC03-EB4F3FBD62C4}" type="presParOf" srcId="{851C572A-5E5E-4D06-88B3-A9058D6EB21C}" destId="{B86587BF-7D8D-4E7D-821B-71977C4F9CFA}" srcOrd="0" destOrd="0" presId="urn:microsoft.com/office/officeart/2018/2/layout/IconCircleList"/>
    <dgm:cxn modelId="{AF2987D4-7607-40B4-88B1-718D7A770B63}" type="presParOf" srcId="{851C572A-5E5E-4D06-88B3-A9058D6EB21C}" destId="{8510BCCF-3790-48C9-9AB7-A533B56CD67F}" srcOrd="1" destOrd="0" presId="urn:microsoft.com/office/officeart/2018/2/layout/IconCircleList"/>
    <dgm:cxn modelId="{8BEF2693-AE0E-4FB3-9B2F-F194B0384F96}" type="presParOf" srcId="{851C572A-5E5E-4D06-88B3-A9058D6EB21C}" destId="{97339537-217D-4F7B-86B8-884F7CAAAF98}" srcOrd="2" destOrd="0" presId="urn:microsoft.com/office/officeart/2018/2/layout/IconCircleList"/>
    <dgm:cxn modelId="{173EB642-48DC-4E20-8EE2-8B45A907D247}" type="presParOf" srcId="{851C572A-5E5E-4D06-88B3-A9058D6EB21C}" destId="{C6D84B44-61F4-4502-A348-80CAD9D7B3F4}" srcOrd="3" destOrd="0" presId="urn:microsoft.com/office/officeart/2018/2/layout/IconCircleList"/>
    <dgm:cxn modelId="{83D6627D-6B2A-4134-AB1F-AE44683CB904}" type="presParOf" srcId="{78E82240-5BD2-4A0E-9C2F-574271B54B62}" destId="{197433EB-3F08-4160-8504-291B7366C8B0}" srcOrd="1" destOrd="0" presId="urn:microsoft.com/office/officeart/2018/2/layout/IconCircleList"/>
    <dgm:cxn modelId="{B2EEAE31-BCC4-436A-8A88-B756A8B018C5}" type="presParOf" srcId="{78E82240-5BD2-4A0E-9C2F-574271B54B62}" destId="{B108E1E1-0432-4CAB-AC62-8FC839519DEA}" srcOrd="2" destOrd="0" presId="urn:microsoft.com/office/officeart/2018/2/layout/IconCircleList"/>
    <dgm:cxn modelId="{CF4AAB16-4F74-4CF8-B692-42124CE36107}" type="presParOf" srcId="{B108E1E1-0432-4CAB-AC62-8FC839519DEA}" destId="{7412575C-8D2F-4590-9A6D-CA592C4A7F7F}" srcOrd="0" destOrd="0" presId="urn:microsoft.com/office/officeart/2018/2/layout/IconCircleList"/>
    <dgm:cxn modelId="{89DA7B51-A74E-4067-9979-18D0F4723C25}" type="presParOf" srcId="{B108E1E1-0432-4CAB-AC62-8FC839519DEA}" destId="{568D455F-31E5-4F4E-9C4B-8AF8115513D1}" srcOrd="1" destOrd="0" presId="urn:microsoft.com/office/officeart/2018/2/layout/IconCircleList"/>
    <dgm:cxn modelId="{D40F8078-31B1-40B1-9E17-F264CCE66134}" type="presParOf" srcId="{B108E1E1-0432-4CAB-AC62-8FC839519DEA}" destId="{1EEB258E-877B-4CAE-ACEB-83B284B053D1}" srcOrd="2" destOrd="0" presId="urn:microsoft.com/office/officeart/2018/2/layout/IconCircleList"/>
    <dgm:cxn modelId="{7348DE87-6A18-4E5E-A719-EA1771F074EB}" type="presParOf" srcId="{B108E1E1-0432-4CAB-AC62-8FC839519DEA}" destId="{ABF3942D-0BD4-4CA7-A06F-45C50B0A044A}" srcOrd="3" destOrd="0" presId="urn:microsoft.com/office/officeart/2018/2/layout/IconCircleList"/>
    <dgm:cxn modelId="{FB44C3AA-FD07-4B48-B51B-778423DD4C32}" type="presParOf" srcId="{78E82240-5BD2-4A0E-9C2F-574271B54B62}" destId="{E76A022B-47B8-4D66-96E9-E5D54349569D}" srcOrd="3" destOrd="0" presId="urn:microsoft.com/office/officeart/2018/2/layout/IconCircleList"/>
    <dgm:cxn modelId="{09A42D21-2D1B-4DB0-AB41-7816419CC2D0}" type="presParOf" srcId="{78E82240-5BD2-4A0E-9C2F-574271B54B62}" destId="{5600C737-DE6F-4740-AC8C-7DC789A8F046}" srcOrd="4" destOrd="0" presId="urn:microsoft.com/office/officeart/2018/2/layout/IconCircleList"/>
    <dgm:cxn modelId="{656FFA25-7880-4B9A-965B-8FAFE633DBA6}" type="presParOf" srcId="{5600C737-DE6F-4740-AC8C-7DC789A8F046}" destId="{72D03C9D-7ED1-44F4-AD01-AC14B5D22284}" srcOrd="0" destOrd="0" presId="urn:microsoft.com/office/officeart/2018/2/layout/IconCircleList"/>
    <dgm:cxn modelId="{5D73379B-89FC-4F08-8D3F-6A5AFFF254E1}" type="presParOf" srcId="{5600C737-DE6F-4740-AC8C-7DC789A8F046}" destId="{589FF150-CB87-48A4-A66A-00B86B7A73CE}" srcOrd="1" destOrd="0" presId="urn:microsoft.com/office/officeart/2018/2/layout/IconCircleList"/>
    <dgm:cxn modelId="{F90F1050-C502-48DF-A86A-F7985547FE45}" type="presParOf" srcId="{5600C737-DE6F-4740-AC8C-7DC789A8F046}" destId="{D4D56914-F69F-4983-855F-F9E083FF4CC1}" srcOrd="2" destOrd="0" presId="urn:microsoft.com/office/officeart/2018/2/layout/IconCircleList"/>
    <dgm:cxn modelId="{2498D34D-2BF4-4684-8091-5812A897A530}" type="presParOf" srcId="{5600C737-DE6F-4740-AC8C-7DC789A8F046}" destId="{2128D147-3E50-42B1-9BCF-E81540410C0A}" srcOrd="3" destOrd="0" presId="urn:microsoft.com/office/officeart/2018/2/layout/IconCircleList"/>
    <dgm:cxn modelId="{0CCD888B-ABEE-49EC-997F-872826A14E04}" type="presParOf" srcId="{78E82240-5BD2-4A0E-9C2F-574271B54B62}" destId="{4F496091-DD5F-41E0-81FD-A31F7AE8D5B6}" srcOrd="5" destOrd="0" presId="urn:microsoft.com/office/officeart/2018/2/layout/IconCircleList"/>
    <dgm:cxn modelId="{2BCF3876-BCD0-4A84-A512-304CC0FC53AC}" type="presParOf" srcId="{78E82240-5BD2-4A0E-9C2F-574271B54B62}" destId="{F498EF50-A0B8-4FC4-9B11-C91721A83DD0}" srcOrd="6" destOrd="0" presId="urn:microsoft.com/office/officeart/2018/2/layout/IconCircleList"/>
    <dgm:cxn modelId="{68F6EFEB-BA79-4980-8145-499672D81167}" type="presParOf" srcId="{F498EF50-A0B8-4FC4-9B11-C91721A83DD0}" destId="{EEE6BC2B-5DB2-47E8-A532-0B1C469FB3B3}" srcOrd="0" destOrd="0" presId="urn:microsoft.com/office/officeart/2018/2/layout/IconCircleList"/>
    <dgm:cxn modelId="{3D0D46A1-127E-4E9D-A104-5C23D2633EDC}" type="presParOf" srcId="{F498EF50-A0B8-4FC4-9B11-C91721A83DD0}" destId="{DDE096D0-4D51-44DA-A63A-F54B8FDC9FA2}" srcOrd="1" destOrd="0" presId="urn:microsoft.com/office/officeart/2018/2/layout/IconCircleList"/>
    <dgm:cxn modelId="{9F129901-A4C2-4AB3-ADC7-856AF32AA48F}" type="presParOf" srcId="{F498EF50-A0B8-4FC4-9B11-C91721A83DD0}" destId="{9AE7D1A8-BAE8-4633-9517-D18FB78C95E4}" srcOrd="2" destOrd="0" presId="urn:microsoft.com/office/officeart/2018/2/layout/IconCircleList"/>
    <dgm:cxn modelId="{173BDB77-A257-4B95-BFE0-1365F094F707}" type="presParOf" srcId="{F498EF50-A0B8-4FC4-9B11-C91721A83DD0}" destId="{5C01EB7B-A9C9-4CE4-906A-558502EBCEB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616468-0A5E-40BA-93D0-05E366C4B2F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EA79B9-49E4-49E7-A79E-5CA4EE59AF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Person</a:t>
          </a:r>
        </a:p>
      </dgm:t>
    </dgm:pt>
    <dgm:pt modelId="{FF1456FB-1D3B-4333-A76F-B62498248D04}" type="parTrans" cxnId="{96B49725-8925-4107-991C-8B06322AEC36}">
      <dgm:prSet/>
      <dgm:spPr/>
      <dgm:t>
        <a:bodyPr/>
        <a:lstStyle/>
        <a:p>
          <a:endParaRPr lang="en-US"/>
        </a:p>
      </dgm:t>
    </dgm:pt>
    <dgm:pt modelId="{5C1A3D3B-7537-4748-8304-344592280479}" type="sibTrans" cxnId="{96B49725-8925-4107-991C-8B06322AEC36}">
      <dgm:prSet/>
      <dgm:spPr/>
      <dgm:t>
        <a:bodyPr/>
        <a:lstStyle/>
        <a:p>
          <a:endParaRPr lang="en-US"/>
        </a:p>
      </dgm:t>
    </dgm:pt>
    <dgm:pt modelId="{B3C71AD9-C6B4-4BB6-B94B-E02807BB460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Branch</a:t>
          </a:r>
        </a:p>
      </dgm:t>
    </dgm:pt>
    <dgm:pt modelId="{7B9135CF-9A61-4DFE-B92E-217E8BBD7DB0}" type="parTrans" cxnId="{31C542E7-408A-4548-B442-F72C95239E2E}">
      <dgm:prSet/>
      <dgm:spPr/>
      <dgm:t>
        <a:bodyPr/>
        <a:lstStyle/>
        <a:p>
          <a:endParaRPr lang="en-US"/>
        </a:p>
      </dgm:t>
    </dgm:pt>
    <dgm:pt modelId="{B12707C6-8DC2-4898-854A-5DE3E89079A2}" type="sibTrans" cxnId="{31C542E7-408A-4548-B442-F72C95239E2E}">
      <dgm:prSet/>
      <dgm:spPr/>
      <dgm:t>
        <a:bodyPr/>
        <a:lstStyle/>
        <a:p>
          <a:endParaRPr lang="en-US"/>
        </a:p>
      </dgm:t>
    </dgm:pt>
    <dgm:pt modelId="{3C75073F-EC7C-43EE-8126-1C9AAAE218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Course</a:t>
          </a:r>
        </a:p>
      </dgm:t>
    </dgm:pt>
    <dgm:pt modelId="{4DE887D8-6DA3-4ABB-BDFD-19B93DE829D1}" type="parTrans" cxnId="{61EBB3F8-922D-42B8-826A-7DEE57EE6DB5}">
      <dgm:prSet/>
      <dgm:spPr/>
      <dgm:t>
        <a:bodyPr/>
        <a:lstStyle/>
        <a:p>
          <a:endParaRPr lang="en-US"/>
        </a:p>
      </dgm:t>
    </dgm:pt>
    <dgm:pt modelId="{CA389281-FED4-4A0A-BBCC-D5E697978D33}" type="sibTrans" cxnId="{61EBB3F8-922D-42B8-826A-7DEE57EE6DB5}">
      <dgm:prSet/>
      <dgm:spPr/>
      <dgm:t>
        <a:bodyPr/>
        <a:lstStyle/>
        <a:p>
          <a:endParaRPr lang="en-US"/>
        </a:p>
      </dgm:t>
    </dgm:pt>
    <dgm:pt modelId="{1959A55B-32C7-41D8-87CA-D52A6E716B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Lesson</a:t>
          </a:r>
        </a:p>
      </dgm:t>
    </dgm:pt>
    <dgm:pt modelId="{79F80A12-3AD9-408A-BC3A-6FDFE7BB5F71}" type="parTrans" cxnId="{555FF4E4-FE87-4418-B634-57A2B945E4D6}">
      <dgm:prSet/>
      <dgm:spPr/>
      <dgm:t>
        <a:bodyPr/>
        <a:lstStyle/>
        <a:p>
          <a:endParaRPr lang="en-US"/>
        </a:p>
      </dgm:t>
    </dgm:pt>
    <dgm:pt modelId="{DA9F1B75-0380-4018-A436-FE36945AA45C}" type="sibTrans" cxnId="{555FF4E4-FE87-4418-B634-57A2B945E4D6}">
      <dgm:prSet/>
      <dgm:spPr/>
      <dgm:t>
        <a:bodyPr/>
        <a:lstStyle/>
        <a:p>
          <a:endParaRPr lang="en-US"/>
        </a:p>
      </dgm:t>
    </dgm:pt>
    <dgm:pt modelId="{6CB10D89-972A-45AE-BFB1-1D3C5655AC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Sale</a:t>
          </a:r>
        </a:p>
      </dgm:t>
    </dgm:pt>
    <dgm:pt modelId="{F661A0B4-86B4-4C64-A6A5-A2F95BC0FFEB}" type="parTrans" cxnId="{17FDA5D3-BD84-4EF0-9DD8-C42DF2E7BA12}">
      <dgm:prSet/>
      <dgm:spPr/>
      <dgm:t>
        <a:bodyPr/>
        <a:lstStyle/>
        <a:p>
          <a:endParaRPr lang="en-US"/>
        </a:p>
      </dgm:t>
    </dgm:pt>
    <dgm:pt modelId="{CB999250-FB10-47C6-9A77-68DE976F8D1E}" type="sibTrans" cxnId="{17FDA5D3-BD84-4EF0-9DD8-C42DF2E7BA12}">
      <dgm:prSet/>
      <dgm:spPr/>
      <dgm:t>
        <a:bodyPr/>
        <a:lstStyle/>
        <a:p>
          <a:endParaRPr lang="en-US"/>
        </a:p>
      </dgm:t>
    </dgm:pt>
    <dgm:pt modelId="{2371DCC7-7630-4EE5-8650-C664C47667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Instructor</a:t>
          </a:r>
        </a:p>
      </dgm:t>
    </dgm:pt>
    <dgm:pt modelId="{5E743CB4-C486-405A-9782-8915858261E8}" type="parTrans" cxnId="{D5B47628-A31F-4ADD-879D-C3FFF3A83323}">
      <dgm:prSet/>
      <dgm:spPr/>
      <dgm:t>
        <a:bodyPr/>
        <a:lstStyle/>
        <a:p>
          <a:endParaRPr lang="en-US"/>
        </a:p>
      </dgm:t>
    </dgm:pt>
    <dgm:pt modelId="{AFB7F65D-ED7F-4F06-9550-6C0B67398311}" type="sibTrans" cxnId="{D5B47628-A31F-4ADD-879D-C3FFF3A83323}">
      <dgm:prSet/>
      <dgm:spPr/>
      <dgm:t>
        <a:bodyPr/>
        <a:lstStyle/>
        <a:p>
          <a:endParaRPr lang="en-US"/>
        </a:p>
      </dgm:t>
    </dgm:pt>
    <dgm:pt modelId="{63A77CC5-AD9E-4CF0-AF6B-60F5E7F174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Student</a:t>
          </a:r>
        </a:p>
      </dgm:t>
    </dgm:pt>
    <dgm:pt modelId="{44322081-257F-4FF6-80E6-FE338A2B90CF}" type="parTrans" cxnId="{E84B134B-1901-4811-AEA8-F3D5C551C7E8}">
      <dgm:prSet/>
      <dgm:spPr/>
      <dgm:t>
        <a:bodyPr/>
        <a:lstStyle/>
        <a:p>
          <a:endParaRPr lang="en-US"/>
        </a:p>
      </dgm:t>
    </dgm:pt>
    <dgm:pt modelId="{3E239DC9-E1A2-4E7B-9823-858CE6DFE328}" type="sibTrans" cxnId="{E84B134B-1901-4811-AEA8-F3D5C551C7E8}">
      <dgm:prSet/>
      <dgm:spPr/>
      <dgm:t>
        <a:bodyPr/>
        <a:lstStyle/>
        <a:p>
          <a:endParaRPr lang="en-US"/>
        </a:p>
      </dgm:t>
    </dgm:pt>
    <dgm:pt modelId="{CBDBF043-92FD-4D5B-8E9D-00C10CF920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Registrar</a:t>
          </a:r>
        </a:p>
      </dgm:t>
    </dgm:pt>
    <dgm:pt modelId="{79F34EBD-7DB5-4DD3-B7CB-F66C7CD54209}" type="parTrans" cxnId="{0713DB99-5EAD-4053-A918-19F0413F17F2}">
      <dgm:prSet/>
      <dgm:spPr/>
      <dgm:t>
        <a:bodyPr/>
        <a:lstStyle/>
        <a:p>
          <a:endParaRPr lang="en-US"/>
        </a:p>
      </dgm:t>
    </dgm:pt>
    <dgm:pt modelId="{6F889540-CBEE-4A9B-9C25-24802E07EFF6}" type="sibTrans" cxnId="{0713DB99-5EAD-4053-A918-19F0413F17F2}">
      <dgm:prSet/>
      <dgm:spPr/>
      <dgm:t>
        <a:bodyPr/>
        <a:lstStyle/>
        <a:p>
          <a:endParaRPr lang="en-US"/>
        </a:p>
      </dgm:t>
    </dgm:pt>
    <dgm:pt modelId="{8EFE16E1-54E1-493D-AFE6-332A6813FC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Payment</a:t>
          </a:r>
        </a:p>
      </dgm:t>
    </dgm:pt>
    <dgm:pt modelId="{5D6FC384-CE8D-45E3-B0D7-AC376D4035B9}" type="parTrans" cxnId="{58D6A842-99AB-429B-8D7C-C03E72AC414B}">
      <dgm:prSet/>
      <dgm:spPr/>
      <dgm:t>
        <a:bodyPr/>
        <a:lstStyle/>
        <a:p>
          <a:endParaRPr lang="en-US"/>
        </a:p>
      </dgm:t>
    </dgm:pt>
    <dgm:pt modelId="{C3AC4EF6-29C0-4D7E-835D-6397ADCE1BBE}" type="sibTrans" cxnId="{58D6A842-99AB-429B-8D7C-C03E72AC414B}">
      <dgm:prSet/>
      <dgm:spPr/>
      <dgm:t>
        <a:bodyPr/>
        <a:lstStyle/>
        <a:p>
          <a:endParaRPr lang="en-US"/>
        </a:p>
      </dgm:t>
    </dgm:pt>
    <dgm:pt modelId="{CCC06885-9B4A-4649-A6CF-B5786E0906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Invoice</a:t>
          </a:r>
        </a:p>
      </dgm:t>
    </dgm:pt>
    <dgm:pt modelId="{47CAB274-A13E-4276-9684-6251FBF170FE}" type="parTrans" cxnId="{833E17B6-BF12-418D-B4C1-C6DC01A34A7D}">
      <dgm:prSet/>
      <dgm:spPr/>
      <dgm:t>
        <a:bodyPr/>
        <a:lstStyle/>
        <a:p>
          <a:endParaRPr lang="en-US"/>
        </a:p>
      </dgm:t>
    </dgm:pt>
    <dgm:pt modelId="{651D84F3-ECB0-44C4-8D51-42A4F2E75826}" type="sibTrans" cxnId="{833E17B6-BF12-418D-B4C1-C6DC01A34A7D}">
      <dgm:prSet/>
      <dgm:spPr/>
      <dgm:t>
        <a:bodyPr/>
        <a:lstStyle/>
        <a:p>
          <a:endParaRPr lang="en-US"/>
        </a:p>
      </dgm:t>
    </dgm:pt>
    <dgm:pt modelId="{D6B00995-B00E-4C60-9595-7115D0DC9A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Classroom</a:t>
          </a:r>
        </a:p>
      </dgm:t>
    </dgm:pt>
    <dgm:pt modelId="{7C0CDA8C-99C6-44FE-97A1-8A872268546E}" type="parTrans" cxnId="{C7AEE78C-F2FF-440F-B84D-710341F15F75}">
      <dgm:prSet/>
      <dgm:spPr/>
      <dgm:t>
        <a:bodyPr/>
        <a:lstStyle/>
        <a:p>
          <a:endParaRPr lang="en-US"/>
        </a:p>
      </dgm:t>
    </dgm:pt>
    <dgm:pt modelId="{20DAF49E-03AF-4244-A7E4-5FAD9D7A240E}" type="sibTrans" cxnId="{C7AEE78C-F2FF-440F-B84D-710341F15F75}">
      <dgm:prSet/>
      <dgm:spPr/>
      <dgm:t>
        <a:bodyPr/>
        <a:lstStyle/>
        <a:p>
          <a:endParaRPr lang="en-US"/>
        </a:p>
      </dgm:t>
    </dgm:pt>
    <dgm:pt modelId="{E83001FC-075F-4DF9-AED5-5A2F04D0A1F1}" type="pres">
      <dgm:prSet presAssocID="{B5616468-0A5E-40BA-93D0-05E366C4B2F2}" presName="root" presStyleCnt="0">
        <dgm:presLayoutVars>
          <dgm:dir/>
          <dgm:resizeHandles val="exact"/>
        </dgm:presLayoutVars>
      </dgm:prSet>
      <dgm:spPr/>
    </dgm:pt>
    <dgm:pt modelId="{24E37BC3-2399-48F8-BF8D-8864C486D485}" type="pres">
      <dgm:prSet presAssocID="{29EA79B9-49E4-49E7-A79E-5CA4EE59AFEF}" presName="compNode" presStyleCnt="0"/>
      <dgm:spPr/>
    </dgm:pt>
    <dgm:pt modelId="{89681B5B-BD25-4492-A490-FD44B094F4C9}" type="pres">
      <dgm:prSet presAssocID="{29EA79B9-49E4-49E7-A79E-5CA4EE59AFE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C62802E-2EFB-46A3-977E-284FD75B3C79}" type="pres">
      <dgm:prSet presAssocID="{29EA79B9-49E4-49E7-A79E-5CA4EE59AFEF}" presName="iconSpace" presStyleCnt="0"/>
      <dgm:spPr/>
    </dgm:pt>
    <dgm:pt modelId="{ADAFF439-D296-48AD-AAAA-C0B34DA47986}" type="pres">
      <dgm:prSet presAssocID="{29EA79B9-49E4-49E7-A79E-5CA4EE59AFEF}" presName="parTx" presStyleLbl="revTx" presStyleIdx="0" presStyleCnt="12">
        <dgm:presLayoutVars>
          <dgm:chMax val="0"/>
          <dgm:chPref val="0"/>
        </dgm:presLayoutVars>
      </dgm:prSet>
      <dgm:spPr/>
    </dgm:pt>
    <dgm:pt modelId="{4641B222-8FCF-49E2-8375-C393F791487C}" type="pres">
      <dgm:prSet presAssocID="{29EA79B9-49E4-49E7-A79E-5CA4EE59AFEF}" presName="txSpace" presStyleCnt="0"/>
      <dgm:spPr/>
    </dgm:pt>
    <dgm:pt modelId="{A9A78413-F263-428E-A178-36E4C351A6FF}" type="pres">
      <dgm:prSet presAssocID="{29EA79B9-49E4-49E7-A79E-5CA4EE59AFEF}" presName="desTx" presStyleLbl="revTx" presStyleIdx="1" presStyleCnt="12">
        <dgm:presLayoutVars/>
      </dgm:prSet>
      <dgm:spPr/>
    </dgm:pt>
    <dgm:pt modelId="{2369AED6-9F77-4ED3-BBEC-F8CD1C8A43A9}" type="pres">
      <dgm:prSet presAssocID="{5C1A3D3B-7537-4748-8304-344592280479}" presName="sibTrans" presStyleCnt="0"/>
      <dgm:spPr/>
    </dgm:pt>
    <dgm:pt modelId="{9B2E7756-BD13-4F6F-A862-5DFB45FDBDC0}" type="pres">
      <dgm:prSet presAssocID="{B3C71AD9-C6B4-4BB6-B94B-E02807BB460A}" presName="compNode" presStyleCnt="0"/>
      <dgm:spPr/>
    </dgm:pt>
    <dgm:pt modelId="{6EE4DDA0-553A-404A-B504-DE56D6F8D96A}" type="pres">
      <dgm:prSet presAssocID="{B3C71AD9-C6B4-4BB6-B94B-E02807BB460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03B6222C-15B2-4A4E-8812-80E10301263E}" type="pres">
      <dgm:prSet presAssocID="{B3C71AD9-C6B4-4BB6-B94B-E02807BB460A}" presName="iconSpace" presStyleCnt="0"/>
      <dgm:spPr/>
    </dgm:pt>
    <dgm:pt modelId="{A9CB681F-DD5F-46F9-9CB9-8056C7F0C35D}" type="pres">
      <dgm:prSet presAssocID="{B3C71AD9-C6B4-4BB6-B94B-E02807BB460A}" presName="parTx" presStyleLbl="revTx" presStyleIdx="2" presStyleCnt="12">
        <dgm:presLayoutVars>
          <dgm:chMax val="0"/>
          <dgm:chPref val="0"/>
        </dgm:presLayoutVars>
      </dgm:prSet>
      <dgm:spPr/>
    </dgm:pt>
    <dgm:pt modelId="{B7501945-3298-4578-9280-593566774E20}" type="pres">
      <dgm:prSet presAssocID="{B3C71AD9-C6B4-4BB6-B94B-E02807BB460A}" presName="txSpace" presStyleCnt="0"/>
      <dgm:spPr/>
    </dgm:pt>
    <dgm:pt modelId="{1DF537C3-813C-40FF-83CD-055EF850946F}" type="pres">
      <dgm:prSet presAssocID="{B3C71AD9-C6B4-4BB6-B94B-E02807BB460A}" presName="desTx" presStyleLbl="revTx" presStyleIdx="3" presStyleCnt="12">
        <dgm:presLayoutVars/>
      </dgm:prSet>
      <dgm:spPr/>
    </dgm:pt>
    <dgm:pt modelId="{6F18BCE5-0916-45C0-9496-8122D9FE7C4E}" type="pres">
      <dgm:prSet presAssocID="{B12707C6-8DC2-4898-854A-5DE3E89079A2}" presName="sibTrans" presStyleCnt="0"/>
      <dgm:spPr/>
    </dgm:pt>
    <dgm:pt modelId="{8BC9B3D8-DC9C-4A6B-855F-0D71A93EDD12}" type="pres">
      <dgm:prSet presAssocID="{D6B00995-B00E-4C60-9595-7115D0DC9AF0}" presName="compNode" presStyleCnt="0"/>
      <dgm:spPr/>
    </dgm:pt>
    <dgm:pt modelId="{AAEE9834-3409-4721-8B94-CAE496565FC9}" type="pres">
      <dgm:prSet presAssocID="{D6B00995-B00E-4C60-9595-7115D0DC9A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f Clubs"/>
        </a:ext>
      </dgm:extLst>
    </dgm:pt>
    <dgm:pt modelId="{A736F4FF-DACF-4A2E-B124-EC605CF9D168}" type="pres">
      <dgm:prSet presAssocID="{D6B00995-B00E-4C60-9595-7115D0DC9AF0}" presName="iconSpace" presStyleCnt="0"/>
      <dgm:spPr/>
    </dgm:pt>
    <dgm:pt modelId="{4278B214-B44A-4E85-AFEE-803652C50483}" type="pres">
      <dgm:prSet presAssocID="{D6B00995-B00E-4C60-9595-7115D0DC9AF0}" presName="parTx" presStyleLbl="revTx" presStyleIdx="4" presStyleCnt="12">
        <dgm:presLayoutVars>
          <dgm:chMax val="0"/>
          <dgm:chPref val="0"/>
        </dgm:presLayoutVars>
      </dgm:prSet>
      <dgm:spPr/>
    </dgm:pt>
    <dgm:pt modelId="{72CD0306-842C-4A7D-9D1E-E6F12607F66C}" type="pres">
      <dgm:prSet presAssocID="{D6B00995-B00E-4C60-9595-7115D0DC9AF0}" presName="txSpace" presStyleCnt="0"/>
      <dgm:spPr/>
    </dgm:pt>
    <dgm:pt modelId="{8DFC7939-C81E-47BD-B665-3322BE3D906F}" type="pres">
      <dgm:prSet presAssocID="{D6B00995-B00E-4C60-9595-7115D0DC9AF0}" presName="desTx" presStyleLbl="revTx" presStyleIdx="5" presStyleCnt="12">
        <dgm:presLayoutVars/>
      </dgm:prSet>
      <dgm:spPr/>
    </dgm:pt>
    <dgm:pt modelId="{F57AC2E6-E86A-44FD-975E-009631DA9523}" type="pres">
      <dgm:prSet presAssocID="{20DAF49E-03AF-4244-A7E4-5FAD9D7A240E}" presName="sibTrans" presStyleCnt="0"/>
      <dgm:spPr/>
    </dgm:pt>
    <dgm:pt modelId="{AE37F768-54D6-4F0F-B07D-648767E441A3}" type="pres">
      <dgm:prSet presAssocID="{3C75073F-EC7C-43EE-8126-1C9AAAE21837}" presName="compNode" presStyleCnt="0"/>
      <dgm:spPr/>
    </dgm:pt>
    <dgm:pt modelId="{D03D9902-CC8E-4E32-ACCE-2A6339056CDC}" type="pres">
      <dgm:prSet presAssocID="{3C75073F-EC7C-43EE-8126-1C9AAAE2183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F2989B7-8E62-4442-85CC-1C2543708991}" type="pres">
      <dgm:prSet presAssocID="{3C75073F-EC7C-43EE-8126-1C9AAAE21837}" presName="iconSpace" presStyleCnt="0"/>
      <dgm:spPr/>
    </dgm:pt>
    <dgm:pt modelId="{2093BB67-9E73-44DA-846A-A1DB7FEFBD45}" type="pres">
      <dgm:prSet presAssocID="{3C75073F-EC7C-43EE-8126-1C9AAAE21837}" presName="parTx" presStyleLbl="revTx" presStyleIdx="6" presStyleCnt="12">
        <dgm:presLayoutVars>
          <dgm:chMax val="0"/>
          <dgm:chPref val="0"/>
        </dgm:presLayoutVars>
      </dgm:prSet>
      <dgm:spPr/>
    </dgm:pt>
    <dgm:pt modelId="{2FA46959-36E9-4F18-B912-59E1EC30AF77}" type="pres">
      <dgm:prSet presAssocID="{3C75073F-EC7C-43EE-8126-1C9AAAE21837}" presName="txSpace" presStyleCnt="0"/>
      <dgm:spPr/>
    </dgm:pt>
    <dgm:pt modelId="{2F7B6093-ACF4-4095-8924-B0C456825F4F}" type="pres">
      <dgm:prSet presAssocID="{3C75073F-EC7C-43EE-8126-1C9AAAE21837}" presName="desTx" presStyleLbl="revTx" presStyleIdx="7" presStyleCnt="12">
        <dgm:presLayoutVars/>
      </dgm:prSet>
      <dgm:spPr/>
    </dgm:pt>
    <dgm:pt modelId="{5DB9F751-7F57-4A47-AF71-54CA4E1C3ABE}" type="pres">
      <dgm:prSet presAssocID="{CA389281-FED4-4A0A-BBCC-D5E697978D33}" presName="sibTrans" presStyleCnt="0"/>
      <dgm:spPr/>
    </dgm:pt>
    <dgm:pt modelId="{33C60327-AEB8-4653-95EF-3D1F550A6476}" type="pres">
      <dgm:prSet presAssocID="{1959A55B-32C7-41D8-87CA-D52A6E716BD3}" presName="compNode" presStyleCnt="0"/>
      <dgm:spPr/>
    </dgm:pt>
    <dgm:pt modelId="{370340DA-EFC3-4399-A1DF-41754D6C27AA}" type="pres">
      <dgm:prSet presAssocID="{1959A55B-32C7-41D8-87CA-D52A6E716BD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A1BC168F-EFBB-40E9-A1C1-EABB5671E7DD}" type="pres">
      <dgm:prSet presAssocID="{1959A55B-32C7-41D8-87CA-D52A6E716BD3}" presName="iconSpace" presStyleCnt="0"/>
      <dgm:spPr/>
    </dgm:pt>
    <dgm:pt modelId="{8DA48541-4326-4041-B9E4-BDBADA38C6A0}" type="pres">
      <dgm:prSet presAssocID="{1959A55B-32C7-41D8-87CA-D52A6E716BD3}" presName="parTx" presStyleLbl="revTx" presStyleIdx="8" presStyleCnt="12">
        <dgm:presLayoutVars>
          <dgm:chMax val="0"/>
          <dgm:chPref val="0"/>
        </dgm:presLayoutVars>
      </dgm:prSet>
      <dgm:spPr/>
    </dgm:pt>
    <dgm:pt modelId="{ABABDF12-8A1A-44E2-B9C1-1A7BA617719F}" type="pres">
      <dgm:prSet presAssocID="{1959A55B-32C7-41D8-87CA-D52A6E716BD3}" presName="txSpace" presStyleCnt="0"/>
      <dgm:spPr/>
    </dgm:pt>
    <dgm:pt modelId="{6420DC81-2D43-488A-966E-36AC6D48CBE4}" type="pres">
      <dgm:prSet presAssocID="{1959A55B-32C7-41D8-87CA-D52A6E716BD3}" presName="desTx" presStyleLbl="revTx" presStyleIdx="9" presStyleCnt="12">
        <dgm:presLayoutVars/>
      </dgm:prSet>
      <dgm:spPr/>
    </dgm:pt>
    <dgm:pt modelId="{52DF07CC-B067-42EE-B39A-290C25BBEB90}" type="pres">
      <dgm:prSet presAssocID="{DA9F1B75-0380-4018-A436-FE36945AA45C}" presName="sibTrans" presStyleCnt="0"/>
      <dgm:spPr/>
    </dgm:pt>
    <dgm:pt modelId="{9952DD0E-8475-4BC3-BD38-0872A1DAFAC0}" type="pres">
      <dgm:prSet presAssocID="{6CB10D89-972A-45AE-BFB1-1D3C5655AC9C}" presName="compNode" presStyleCnt="0"/>
      <dgm:spPr/>
    </dgm:pt>
    <dgm:pt modelId="{0697E713-C9DA-4793-8279-7D2910A01FD3}" type="pres">
      <dgm:prSet presAssocID="{6CB10D89-972A-45AE-BFB1-1D3C5655AC9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75BC04C-D1BA-4CEC-97B2-5AEAC3B4869C}" type="pres">
      <dgm:prSet presAssocID="{6CB10D89-972A-45AE-BFB1-1D3C5655AC9C}" presName="iconSpace" presStyleCnt="0"/>
      <dgm:spPr/>
    </dgm:pt>
    <dgm:pt modelId="{1D8E696B-18EE-4F64-BC60-FB797FBB2733}" type="pres">
      <dgm:prSet presAssocID="{6CB10D89-972A-45AE-BFB1-1D3C5655AC9C}" presName="parTx" presStyleLbl="revTx" presStyleIdx="10" presStyleCnt="12">
        <dgm:presLayoutVars>
          <dgm:chMax val="0"/>
          <dgm:chPref val="0"/>
        </dgm:presLayoutVars>
      </dgm:prSet>
      <dgm:spPr/>
    </dgm:pt>
    <dgm:pt modelId="{0DE30A8B-0971-48D5-ADCB-69CE567C0089}" type="pres">
      <dgm:prSet presAssocID="{6CB10D89-972A-45AE-BFB1-1D3C5655AC9C}" presName="txSpace" presStyleCnt="0"/>
      <dgm:spPr/>
    </dgm:pt>
    <dgm:pt modelId="{9B90074E-C31D-40D9-BCD8-C72BFA2B3B7D}" type="pres">
      <dgm:prSet presAssocID="{6CB10D89-972A-45AE-BFB1-1D3C5655AC9C}" presName="desTx" presStyleLbl="revTx" presStyleIdx="11" presStyleCnt="12">
        <dgm:presLayoutVars/>
      </dgm:prSet>
      <dgm:spPr/>
    </dgm:pt>
  </dgm:ptLst>
  <dgm:cxnLst>
    <dgm:cxn modelId="{1967A00D-6285-497C-9F48-9281A8ADC840}" type="presOf" srcId="{3C75073F-EC7C-43EE-8126-1C9AAAE21837}" destId="{2093BB67-9E73-44DA-846A-A1DB7FEFBD45}" srcOrd="0" destOrd="0" presId="urn:microsoft.com/office/officeart/2018/5/layout/CenteredIconLabelDescriptionList"/>
    <dgm:cxn modelId="{DE2C3225-AEC2-4B9B-B215-F7A96FAD6780}" type="presOf" srcId="{6CB10D89-972A-45AE-BFB1-1D3C5655AC9C}" destId="{1D8E696B-18EE-4F64-BC60-FB797FBB2733}" srcOrd="0" destOrd="0" presId="urn:microsoft.com/office/officeart/2018/5/layout/CenteredIconLabelDescriptionList"/>
    <dgm:cxn modelId="{96B49725-8925-4107-991C-8B06322AEC36}" srcId="{B5616468-0A5E-40BA-93D0-05E366C4B2F2}" destId="{29EA79B9-49E4-49E7-A79E-5CA4EE59AFEF}" srcOrd="0" destOrd="0" parTransId="{FF1456FB-1D3B-4333-A76F-B62498248D04}" sibTransId="{5C1A3D3B-7537-4748-8304-344592280479}"/>
    <dgm:cxn modelId="{D5B47628-A31F-4ADD-879D-C3FFF3A83323}" srcId="{29EA79B9-49E4-49E7-A79E-5CA4EE59AFEF}" destId="{2371DCC7-7630-4EE5-8650-C664C47667D6}" srcOrd="0" destOrd="0" parTransId="{5E743CB4-C486-405A-9782-8915858261E8}" sibTransId="{AFB7F65D-ED7F-4F06-9550-6C0B67398311}"/>
    <dgm:cxn modelId="{B0163929-E756-4D06-89D5-2A0D40674E64}" type="presOf" srcId="{2371DCC7-7630-4EE5-8650-C664C47667D6}" destId="{A9A78413-F263-428E-A178-36E4C351A6FF}" srcOrd="0" destOrd="0" presId="urn:microsoft.com/office/officeart/2018/5/layout/CenteredIconLabelDescriptionList"/>
    <dgm:cxn modelId="{4EBD765E-5727-4050-B18A-7D8775EAB035}" type="presOf" srcId="{CCC06885-9B4A-4649-A6CF-B5786E090693}" destId="{9B90074E-C31D-40D9-BCD8-C72BFA2B3B7D}" srcOrd="0" destOrd="0" presId="urn:microsoft.com/office/officeart/2018/5/layout/CenteredIconLabelDescriptionList"/>
    <dgm:cxn modelId="{58D6A842-99AB-429B-8D7C-C03E72AC414B}" srcId="{6CB10D89-972A-45AE-BFB1-1D3C5655AC9C}" destId="{8EFE16E1-54E1-493D-AFE6-332A6813FC7D}" srcOrd="1" destOrd="0" parTransId="{5D6FC384-CE8D-45E3-B0D7-AC376D4035B9}" sibTransId="{C3AC4EF6-29C0-4D7E-835D-6397ADCE1BBE}"/>
    <dgm:cxn modelId="{E84B134B-1901-4811-AEA8-F3D5C551C7E8}" srcId="{29EA79B9-49E4-49E7-A79E-5CA4EE59AFEF}" destId="{63A77CC5-AD9E-4CF0-AF6B-60F5E7F174B4}" srcOrd="1" destOrd="0" parTransId="{44322081-257F-4FF6-80E6-FE338A2B90CF}" sibTransId="{3E239DC9-E1A2-4E7B-9823-858CE6DFE328}"/>
    <dgm:cxn modelId="{95A48B59-E752-43F7-AFD1-EE5521DA16FA}" type="presOf" srcId="{29EA79B9-49E4-49E7-A79E-5CA4EE59AFEF}" destId="{ADAFF439-D296-48AD-AAAA-C0B34DA47986}" srcOrd="0" destOrd="0" presId="urn:microsoft.com/office/officeart/2018/5/layout/CenteredIconLabelDescriptionList"/>
    <dgm:cxn modelId="{0B6D1580-F10E-45B8-96A8-E84D5490602E}" type="presOf" srcId="{63A77CC5-AD9E-4CF0-AF6B-60F5E7F174B4}" destId="{A9A78413-F263-428E-A178-36E4C351A6FF}" srcOrd="0" destOrd="1" presId="urn:microsoft.com/office/officeart/2018/5/layout/CenteredIconLabelDescriptionList"/>
    <dgm:cxn modelId="{3AEFC083-A350-4E68-AC2A-A3988F7E8EF4}" type="presOf" srcId="{CBDBF043-92FD-4D5B-8E9D-00C10CF920C9}" destId="{A9A78413-F263-428E-A178-36E4C351A6FF}" srcOrd="0" destOrd="2" presId="urn:microsoft.com/office/officeart/2018/5/layout/CenteredIconLabelDescriptionList"/>
    <dgm:cxn modelId="{C7AEE78C-F2FF-440F-B84D-710341F15F75}" srcId="{B5616468-0A5E-40BA-93D0-05E366C4B2F2}" destId="{D6B00995-B00E-4C60-9595-7115D0DC9AF0}" srcOrd="2" destOrd="0" parTransId="{7C0CDA8C-99C6-44FE-97A1-8A872268546E}" sibTransId="{20DAF49E-03AF-4244-A7E4-5FAD9D7A240E}"/>
    <dgm:cxn modelId="{0713DB99-5EAD-4053-A918-19F0413F17F2}" srcId="{29EA79B9-49E4-49E7-A79E-5CA4EE59AFEF}" destId="{CBDBF043-92FD-4D5B-8E9D-00C10CF920C9}" srcOrd="2" destOrd="0" parTransId="{79F34EBD-7DB5-4DD3-B7CB-F66C7CD54209}" sibTransId="{6F889540-CBEE-4A9B-9C25-24802E07EFF6}"/>
    <dgm:cxn modelId="{4ED9419E-7A0B-4F24-91FF-F0BCA0302EEE}" type="presOf" srcId="{B5616468-0A5E-40BA-93D0-05E366C4B2F2}" destId="{E83001FC-075F-4DF9-AED5-5A2F04D0A1F1}" srcOrd="0" destOrd="0" presId="urn:microsoft.com/office/officeart/2018/5/layout/CenteredIconLabelDescriptionList"/>
    <dgm:cxn modelId="{833E17B6-BF12-418D-B4C1-C6DC01A34A7D}" srcId="{6CB10D89-972A-45AE-BFB1-1D3C5655AC9C}" destId="{CCC06885-9B4A-4649-A6CF-B5786E090693}" srcOrd="0" destOrd="0" parTransId="{47CAB274-A13E-4276-9684-6251FBF170FE}" sibTransId="{651D84F3-ECB0-44C4-8D51-42A4F2E75826}"/>
    <dgm:cxn modelId="{CC8DCCB7-BD41-4ADF-A03E-58A13AB30264}" type="presOf" srcId="{D6B00995-B00E-4C60-9595-7115D0DC9AF0}" destId="{4278B214-B44A-4E85-AFEE-803652C50483}" srcOrd="0" destOrd="0" presId="urn:microsoft.com/office/officeart/2018/5/layout/CenteredIconLabelDescriptionList"/>
    <dgm:cxn modelId="{9B683BBC-4759-4DA9-B635-AE776B0084BC}" type="presOf" srcId="{1959A55B-32C7-41D8-87CA-D52A6E716BD3}" destId="{8DA48541-4326-4041-B9E4-BDBADA38C6A0}" srcOrd="0" destOrd="0" presId="urn:microsoft.com/office/officeart/2018/5/layout/CenteredIconLabelDescriptionList"/>
    <dgm:cxn modelId="{17FDA5D3-BD84-4EF0-9DD8-C42DF2E7BA12}" srcId="{B5616468-0A5E-40BA-93D0-05E366C4B2F2}" destId="{6CB10D89-972A-45AE-BFB1-1D3C5655AC9C}" srcOrd="5" destOrd="0" parTransId="{F661A0B4-86B4-4C64-A6A5-A2F95BC0FFEB}" sibTransId="{CB999250-FB10-47C6-9A77-68DE976F8D1E}"/>
    <dgm:cxn modelId="{555FF4E4-FE87-4418-B634-57A2B945E4D6}" srcId="{B5616468-0A5E-40BA-93D0-05E366C4B2F2}" destId="{1959A55B-32C7-41D8-87CA-D52A6E716BD3}" srcOrd="4" destOrd="0" parTransId="{79F80A12-3AD9-408A-BC3A-6FDFE7BB5F71}" sibTransId="{DA9F1B75-0380-4018-A436-FE36945AA45C}"/>
    <dgm:cxn modelId="{31C542E7-408A-4548-B442-F72C95239E2E}" srcId="{B5616468-0A5E-40BA-93D0-05E366C4B2F2}" destId="{B3C71AD9-C6B4-4BB6-B94B-E02807BB460A}" srcOrd="1" destOrd="0" parTransId="{7B9135CF-9A61-4DFE-B92E-217E8BBD7DB0}" sibTransId="{B12707C6-8DC2-4898-854A-5DE3E89079A2}"/>
    <dgm:cxn modelId="{B51B16F4-3645-4678-B0C4-49161F1B8F0C}" type="presOf" srcId="{B3C71AD9-C6B4-4BB6-B94B-E02807BB460A}" destId="{A9CB681F-DD5F-46F9-9CB9-8056C7F0C35D}" srcOrd="0" destOrd="0" presId="urn:microsoft.com/office/officeart/2018/5/layout/CenteredIconLabelDescriptionList"/>
    <dgm:cxn modelId="{605675F7-9D8C-4951-93F8-9B86CFE0292D}" type="presOf" srcId="{8EFE16E1-54E1-493D-AFE6-332A6813FC7D}" destId="{9B90074E-C31D-40D9-BCD8-C72BFA2B3B7D}" srcOrd="0" destOrd="1" presId="urn:microsoft.com/office/officeart/2018/5/layout/CenteredIconLabelDescriptionList"/>
    <dgm:cxn modelId="{61EBB3F8-922D-42B8-826A-7DEE57EE6DB5}" srcId="{B5616468-0A5E-40BA-93D0-05E366C4B2F2}" destId="{3C75073F-EC7C-43EE-8126-1C9AAAE21837}" srcOrd="3" destOrd="0" parTransId="{4DE887D8-6DA3-4ABB-BDFD-19B93DE829D1}" sibTransId="{CA389281-FED4-4A0A-BBCC-D5E697978D33}"/>
    <dgm:cxn modelId="{6D0AD0A6-3E91-4E07-8C40-DFEB1564FFC0}" type="presParOf" srcId="{E83001FC-075F-4DF9-AED5-5A2F04D0A1F1}" destId="{24E37BC3-2399-48F8-BF8D-8864C486D485}" srcOrd="0" destOrd="0" presId="urn:microsoft.com/office/officeart/2018/5/layout/CenteredIconLabelDescriptionList"/>
    <dgm:cxn modelId="{0140D7B1-0A58-4D25-8F47-86C97C3BF5F6}" type="presParOf" srcId="{24E37BC3-2399-48F8-BF8D-8864C486D485}" destId="{89681B5B-BD25-4492-A490-FD44B094F4C9}" srcOrd="0" destOrd="0" presId="urn:microsoft.com/office/officeart/2018/5/layout/CenteredIconLabelDescriptionList"/>
    <dgm:cxn modelId="{0804C42B-2511-4AFA-A003-788B9C63AF2F}" type="presParOf" srcId="{24E37BC3-2399-48F8-BF8D-8864C486D485}" destId="{EC62802E-2EFB-46A3-977E-284FD75B3C79}" srcOrd="1" destOrd="0" presId="urn:microsoft.com/office/officeart/2018/5/layout/CenteredIconLabelDescriptionList"/>
    <dgm:cxn modelId="{3F2C061A-5973-4032-8D1F-6471C75850A4}" type="presParOf" srcId="{24E37BC3-2399-48F8-BF8D-8864C486D485}" destId="{ADAFF439-D296-48AD-AAAA-C0B34DA47986}" srcOrd="2" destOrd="0" presId="urn:microsoft.com/office/officeart/2018/5/layout/CenteredIconLabelDescriptionList"/>
    <dgm:cxn modelId="{BCC15197-869B-40E6-AACB-77F7BD76F198}" type="presParOf" srcId="{24E37BC3-2399-48F8-BF8D-8864C486D485}" destId="{4641B222-8FCF-49E2-8375-C393F791487C}" srcOrd="3" destOrd="0" presId="urn:microsoft.com/office/officeart/2018/5/layout/CenteredIconLabelDescriptionList"/>
    <dgm:cxn modelId="{D139466F-2B14-41D3-A9EA-7BA8E473B7B3}" type="presParOf" srcId="{24E37BC3-2399-48F8-BF8D-8864C486D485}" destId="{A9A78413-F263-428E-A178-36E4C351A6FF}" srcOrd="4" destOrd="0" presId="urn:microsoft.com/office/officeart/2018/5/layout/CenteredIconLabelDescriptionList"/>
    <dgm:cxn modelId="{A848D741-A8E5-4DBF-8311-FBD3876D7D39}" type="presParOf" srcId="{E83001FC-075F-4DF9-AED5-5A2F04D0A1F1}" destId="{2369AED6-9F77-4ED3-BBEC-F8CD1C8A43A9}" srcOrd="1" destOrd="0" presId="urn:microsoft.com/office/officeart/2018/5/layout/CenteredIconLabelDescriptionList"/>
    <dgm:cxn modelId="{E9363F28-416A-4F43-8A7A-D0432A7106D5}" type="presParOf" srcId="{E83001FC-075F-4DF9-AED5-5A2F04D0A1F1}" destId="{9B2E7756-BD13-4F6F-A862-5DFB45FDBDC0}" srcOrd="2" destOrd="0" presId="urn:microsoft.com/office/officeart/2018/5/layout/CenteredIconLabelDescriptionList"/>
    <dgm:cxn modelId="{ABA56CA4-4F55-44CD-A886-2711CE9F9D27}" type="presParOf" srcId="{9B2E7756-BD13-4F6F-A862-5DFB45FDBDC0}" destId="{6EE4DDA0-553A-404A-B504-DE56D6F8D96A}" srcOrd="0" destOrd="0" presId="urn:microsoft.com/office/officeart/2018/5/layout/CenteredIconLabelDescriptionList"/>
    <dgm:cxn modelId="{62758923-DD5C-4622-BE30-60D18F2B5BC6}" type="presParOf" srcId="{9B2E7756-BD13-4F6F-A862-5DFB45FDBDC0}" destId="{03B6222C-15B2-4A4E-8812-80E10301263E}" srcOrd="1" destOrd="0" presId="urn:microsoft.com/office/officeart/2018/5/layout/CenteredIconLabelDescriptionList"/>
    <dgm:cxn modelId="{C3D58E74-D1A4-4ADB-8D00-49686245DDDB}" type="presParOf" srcId="{9B2E7756-BD13-4F6F-A862-5DFB45FDBDC0}" destId="{A9CB681F-DD5F-46F9-9CB9-8056C7F0C35D}" srcOrd="2" destOrd="0" presId="urn:microsoft.com/office/officeart/2018/5/layout/CenteredIconLabelDescriptionList"/>
    <dgm:cxn modelId="{5559034C-027C-48D7-9190-8BD770839CF8}" type="presParOf" srcId="{9B2E7756-BD13-4F6F-A862-5DFB45FDBDC0}" destId="{B7501945-3298-4578-9280-593566774E20}" srcOrd="3" destOrd="0" presId="urn:microsoft.com/office/officeart/2018/5/layout/CenteredIconLabelDescriptionList"/>
    <dgm:cxn modelId="{84AD8AD7-F4D9-474A-B511-F24B5E60CD0A}" type="presParOf" srcId="{9B2E7756-BD13-4F6F-A862-5DFB45FDBDC0}" destId="{1DF537C3-813C-40FF-83CD-055EF850946F}" srcOrd="4" destOrd="0" presId="urn:microsoft.com/office/officeart/2018/5/layout/CenteredIconLabelDescriptionList"/>
    <dgm:cxn modelId="{94CB0E3B-83B6-49AB-A9A1-95C14A10C5FE}" type="presParOf" srcId="{E83001FC-075F-4DF9-AED5-5A2F04D0A1F1}" destId="{6F18BCE5-0916-45C0-9496-8122D9FE7C4E}" srcOrd="3" destOrd="0" presId="urn:microsoft.com/office/officeart/2018/5/layout/CenteredIconLabelDescriptionList"/>
    <dgm:cxn modelId="{F55C59D2-56F5-4C9F-B95E-06087D80AD30}" type="presParOf" srcId="{E83001FC-075F-4DF9-AED5-5A2F04D0A1F1}" destId="{8BC9B3D8-DC9C-4A6B-855F-0D71A93EDD12}" srcOrd="4" destOrd="0" presId="urn:microsoft.com/office/officeart/2018/5/layout/CenteredIconLabelDescriptionList"/>
    <dgm:cxn modelId="{F78D5831-1146-4D6C-AC9F-2F662CDBFA8F}" type="presParOf" srcId="{8BC9B3D8-DC9C-4A6B-855F-0D71A93EDD12}" destId="{AAEE9834-3409-4721-8B94-CAE496565FC9}" srcOrd="0" destOrd="0" presId="urn:microsoft.com/office/officeart/2018/5/layout/CenteredIconLabelDescriptionList"/>
    <dgm:cxn modelId="{D6974E16-0A0C-47FD-99BF-52B5FD1D6AFA}" type="presParOf" srcId="{8BC9B3D8-DC9C-4A6B-855F-0D71A93EDD12}" destId="{A736F4FF-DACF-4A2E-B124-EC605CF9D168}" srcOrd="1" destOrd="0" presId="urn:microsoft.com/office/officeart/2018/5/layout/CenteredIconLabelDescriptionList"/>
    <dgm:cxn modelId="{C7389A64-CA4A-4C74-8BB3-C91B3424EAB3}" type="presParOf" srcId="{8BC9B3D8-DC9C-4A6B-855F-0D71A93EDD12}" destId="{4278B214-B44A-4E85-AFEE-803652C50483}" srcOrd="2" destOrd="0" presId="urn:microsoft.com/office/officeart/2018/5/layout/CenteredIconLabelDescriptionList"/>
    <dgm:cxn modelId="{1E5C057B-4C4F-415B-9A84-850D0ED5D10C}" type="presParOf" srcId="{8BC9B3D8-DC9C-4A6B-855F-0D71A93EDD12}" destId="{72CD0306-842C-4A7D-9D1E-E6F12607F66C}" srcOrd="3" destOrd="0" presId="urn:microsoft.com/office/officeart/2018/5/layout/CenteredIconLabelDescriptionList"/>
    <dgm:cxn modelId="{638E6079-9CDC-4F92-AA7D-C6F564C5AB1A}" type="presParOf" srcId="{8BC9B3D8-DC9C-4A6B-855F-0D71A93EDD12}" destId="{8DFC7939-C81E-47BD-B665-3322BE3D906F}" srcOrd="4" destOrd="0" presId="urn:microsoft.com/office/officeart/2018/5/layout/CenteredIconLabelDescriptionList"/>
    <dgm:cxn modelId="{42BDE4AB-E3E4-4D11-8EC3-913E4566E46F}" type="presParOf" srcId="{E83001FC-075F-4DF9-AED5-5A2F04D0A1F1}" destId="{F57AC2E6-E86A-44FD-975E-009631DA9523}" srcOrd="5" destOrd="0" presId="urn:microsoft.com/office/officeart/2018/5/layout/CenteredIconLabelDescriptionList"/>
    <dgm:cxn modelId="{9F887CBD-4E21-40F2-913E-0D1A4D9DD484}" type="presParOf" srcId="{E83001FC-075F-4DF9-AED5-5A2F04D0A1F1}" destId="{AE37F768-54D6-4F0F-B07D-648767E441A3}" srcOrd="6" destOrd="0" presId="urn:microsoft.com/office/officeart/2018/5/layout/CenteredIconLabelDescriptionList"/>
    <dgm:cxn modelId="{5191635A-6395-4BB8-892D-C13F05A028DD}" type="presParOf" srcId="{AE37F768-54D6-4F0F-B07D-648767E441A3}" destId="{D03D9902-CC8E-4E32-ACCE-2A6339056CDC}" srcOrd="0" destOrd="0" presId="urn:microsoft.com/office/officeart/2018/5/layout/CenteredIconLabelDescriptionList"/>
    <dgm:cxn modelId="{C265A2F8-071B-4768-A228-4754E9352B26}" type="presParOf" srcId="{AE37F768-54D6-4F0F-B07D-648767E441A3}" destId="{DF2989B7-8E62-4442-85CC-1C2543708991}" srcOrd="1" destOrd="0" presId="urn:microsoft.com/office/officeart/2018/5/layout/CenteredIconLabelDescriptionList"/>
    <dgm:cxn modelId="{9B5D6656-FB5C-4A55-B033-C81901D19883}" type="presParOf" srcId="{AE37F768-54D6-4F0F-B07D-648767E441A3}" destId="{2093BB67-9E73-44DA-846A-A1DB7FEFBD45}" srcOrd="2" destOrd="0" presId="urn:microsoft.com/office/officeart/2018/5/layout/CenteredIconLabelDescriptionList"/>
    <dgm:cxn modelId="{CD5459C2-BD96-49B5-B030-CFE5C9908964}" type="presParOf" srcId="{AE37F768-54D6-4F0F-B07D-648767E441A3}" destId="{2FA46959-36E9-4F18-B912-59E1EC30AF77}" srcOrd="3" destOrd="0" presId="urn:microsoft.com/office/officeart/2018/5/layout/CenteredIconLabelDescriptionList"/>
    <dgm:cxn modelId="{8E076038-ACA3-4904-BD23-1AD93C20307D}" type="presParOf" srcId="{AE37F768-54D6-4F0F-B07D-648767E441A3}" destId="{2F7B6093-ACF4-4095-8924-B0C456825F4F}" srcOrd="4" destOrd="0" presId="urn:microsoft.com/office/officeart/2018/5/layout/CenteredIconLabelDescriptionList"/>
    <dgm:cxn modelId="{74DF0463-9F72-43A9-9992-7E58F30A0781}" type="presParOf" srcId="{E83001FC-075F-4DF9-AED5-5A2F04D0A1F1}" destId="{5DB9F751-7F57-4A47-AF71-54CA4E1C3ABE}" srcOrd="7" destOrd="0" presId="urn:microsoft.com/office/officeart/2018/5/layout/CenteredIconLabelDescriptionList"/>
    <dgm:cxn modelId="{4D637906-6600-4615-A8C5-215EB1DBC766}" type="presParOf" srcId="{E83001FC-075F-4DF9-AED5-5A2F04D0A1F1}" destId="{33C60327-AEB8-4653-95EF-3D1F550A6476}" srcOrd="8" destOrd="0" presId="urn:microsoft.com/office/officeart/2018/5/layout/CenteredIconLabelDescriptionList"/>
    <dgm:cxn modelId="{4BF7C5A7-40FC-41C6-BF7F-638D77A61348}" type="presParOf" srcId="{33C60327-AEB8-4653-95EF-3D1F550A6476}" destId="{370340DA-EFC3-4399-A1DF-41754D6C27AA}" srcOrd="0" destOrd="0" presId="urn:microsoft.com/office/officeart/2018/5/layout/CenteredIconLabelDescriptionList"/>
    <dgm:cxn modelId="{2DC4FFA0-5898-4DDA-B005-972042627DCF}" type="presParOf" srcId="{33C60327-AEB8-4653-95EF-3D1F550A6476}" destId="{A1BC168F-EFBB-40E9-A1C1-EABB5671E7DD}" srcOrd="1" destOrd="0" presId="urn:microsoft.com/office/officeart/2018/5/layout/CenteredIconLabelDescriptionList"/>
    <dgm:cxn modelId="{78C1E986-56A2-4E7A-8169-4AEB1E3CAFC0}" type="presParOf" srcId="{33C60327-AEB8-4653-95EF-3D1F550A6476}" destId="{8DA48541-4326-4041-B9E4-BDBADA38C6A0}" srcOrd="2" destOrd="0" presId="urn:microsoft.com/office/officeart/2018/5/layout/CenteredIconLabelDescriptionList"/>
    <dgm:cxn modelId="{90D9F8CC-09BC-4D7F-BE06-A7F2AA759EE3}" type="presParOf" srcId="{33C60327-AEB8-4653-95EF-3D1F550A6476}" destId="{ABABDF12-8A1A-44E2-B9C1-1A7BA617719F}" srcOrd="3" destOrd="0" presId="urn:microsoft.com/office/officeart/2018/5/layout/CenteredIconLabelDescriptionList"/>
    <dgm:cxn modelId="{81C22574-29D2-4D2F-A5F7-B5F9D8729010}" type="presParOf" srcId="{33C60327-AEB8-4653-95EF-3D1F550A6476}" destId="{6420DC81-2D43-488A-966E-36AC6D48CBE4}" srcOrd="4" destOrd="0" presId="urn:microsoft.com/office/officeart/2018/5/layout/CenteredIconLabelDescriptionList"/>
    <dgm:cxn modelId="{B9EB3587-0F8B-48D8-8968-F26A7A6A0DCD}" type="presParOf" srcId="{E83001FC-075F-4DF9-AED5-5A2F04D0A1F1}" destId="{52DF07CC-B067-42EE-B39A-290C25BBEB90}" srcOrd="9" destOrd="0" presId="urn:microsoft.com/office/officeart/2018/5/layout/CenteredIconLabelDescriptionList"/>
    <dgm:cxn modelId="{32B4A2D8-2D82-42F1-801B-3A390D49F915}" type="presParOf" srcId="{E83001FC-075F-4DF9-AED5-5A2F04D0A1F1}" destId="{9952DD0E-8475-4BC3-BD38-0872A1DAFAC0}" srcOrd="10" destOrd="0" presId="urn:microsoft.com/office/officeart/2018/5/layout/CenteredIconLabelDescriptionList"/>
    <dgm:cxn modelId="{AE37E75A-47DD-409A-9330-326DFF9A746E}" type="presParOf" srcId="{9952DD0E-8475-4BC3-BD38-0872A1DAFAC0}" destId="{0697E713-C9DA-4793-8279-7D2910A01FD3}" srcOrd="0" destOrd="0" presId="urn:microsoft.com/office/officeart/2018/5/layout/CenteredIconLabelDescriptionList"/>
    <dgm:cxn modelId="{F73229E6-109B-495E-9701-A6040B3C7949}" type="presParOf" srcId="{9952DD0E-8475-4BC3-BD38-0872A1DAFAC0}" destId="{275BC04C-D1BA-4CEC-97B2-5AEAC3B4869C}" srcOrd="1" destOrd="0" presId="urn:microsoft.com/office/officeart/2018/5/layout/CenteredIconLabelDescriptionList"/>
    <dgm:cxn modelId="{47CF9BB4-9E55-45F5-8A54-5379722EB423}" type="presParOf" srcId="{9952DD0E-8475-4BC3-BD38-0872A1DAFAC0}" destId="{1D8E696B-18EE-4F64-BC60-FB797FBB2733}" srcOrd="2" destOrd="0" presId="urn:microsoft.com/office/officeart/2018/5/layout/CenteredIconLabelDescriptionList"/>
    <dgm:cxn modelId="{D4CF78A1-018C-4C67-A595-6B7C3D69F7D6}" type="presParOf" srcId="{9952DD0E-8475-4BC3-BD38-0872A1DAFAC0}" destId="{0DE30A8B-0971-48D5-ADCB-69CE567C0089}" srcOrd="3" destOrd="0" presId="urn:microsoft.com/office/officeart/2018/5/layout/CenteredIconLabelDescriptionList"/>
    <dgm:cxn modelId="{A9E805CF-4726-48B0-937F-552D3091DBE9}" type="presParOf" srcId="{9952DD0E-8475-4BC3-BD38-0872A1DAFAC0}" destId="{9B90074E-C31D-40D9-BCD8-C72BFA2B3B7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9BA7C-0943-4283-9BC3-96CED7CB68B2}">
      <dsp:nvSpPr>
        <dsp:cNvPr id="0" name=""/>
        <dsp:cNvSpPr/>
      </dsp:nvSpPr>
      <dsp:spPr>
        <a:xfrm>
          <a:off x="679050" y="442986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C33AD-A3FC-4311-B35A-FBE875343FAE}">
      <dsp:nvSpPr>
        <dsp:cNvPr id="0" name=""/>
        <dsp:cNvSpPr/>
      </dsp:nvSpPr>
      <dsp:spPr>
        <a:xfrm>
          <a:off x="1081237" y="845174"/>
          <a:ext cx="1082812" cy="108281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F6AA1-C2EC-4F33-B7A6-CBD893D16655}">
      <dsp:nvSpPr>
        <dsp:cNvPr id="0" name=""/>
        <dsp:cNvSpPr/>
      </dsp:nvSpPr>
      <dsp:spPr>
        <a:xfrm>
          <a:off x="75768" y="2917987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/>
            <a:t>Kayıt yapımınI kolaylaştırmak</a:t>
          </a:r>
          <a:endParaRPr lang="en-US" sz="1700" kern="1200" dirty="0"/>
        </a:p>
      </dsp:txBody>
      <dsp:txXfrm>
        <a:off x="75768" y="2917987"/>
        <a:ext cx="3093750" cy="720000"/>
      </dsp:txXfrm>
    </dsp:sp>
    <dsp:sp modelId="{15D4C2B8-BED2-474E-972E-480FAFB31792}">
      <dsp:nvSpPr>
        <dsp:cNvPr id="0" name=""/>
        <dsp:cNvSpPr/>
      </dsp:nvSpPr>
      <dsp:spPr>
        <a:xfrm>
          <a:off x="4314206" y="442986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A239F-ED7D-431C-A085-0DBCF29339B2}">
      <dsp:nvSpPr>
        <dsp:cNvPr id="0" name=""/>
        <dsp:cNvSpPr/>
      </dsp:nvSpPr>
      <dsp:spPr>
        <a:xfrm>
          <a:off x="4716393" y="845174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BE38D-BD5A-4FF1-9C16-17628C48140E}">
      <dsp:nvSpPr>
        <dsp:cNvPr id="0" name=""/>
        <dsp:cNvSpPr/>
      </dsp:nvSpPr>
      <dsp:spPr>
        <a:xfrm>
          <a:off x="3710925" y="2917987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 err="1"/>
            <a:t>maliyetleri</a:t>
          </a:r>
          <a:r>
            <a:rPr lang="en-US" sz="1700" kern="1200" dirty="0"/>
            <a:t> </a:t>
          </a:r>
          <a:r>
            <a:rPr lang="en-US" sz="1700" kern="1200" dirty="0" err="1"/>
            <a:t>düşürmek</a:t>
          </a:r>
          <a:endParaRPr lang="en-US" sz="1700" kern="1200" dirty="0"/>
        </a:p>
      </dsp:txBody>
      <dsp:txXfrm>
        <a:off x="3710925" y="2917987"/>
        <a:ext cx="3093750" cy="720000"/>
      </dsp:txXfrm>
    </dsp:sp>
    <dsp:sp modelId="{D3E268F3-559E-440F-80DD-1928618F7A26}">
      <dsp:nvSpPr>
        <dsp:cNvPr id="0" name=""/>
        <dsp:cNvSpPr/>
      </dsp:nvSpPr>
      <dsp:spPr>
        <a:xfrm>
          <a:off x="7949362" y="442986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5C697-00C1-446C-84B3-32C55C8A6F03}">
      <dsp:nvSpPr>
        <dsp:cNvPr id="0" name=""/>
        <dsp:cNvSpPr/>
      </dsp:nvSpPr>
      <dsp:spPr>
        <a:xfrm>
          <a:off x="8351550" y="845174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FF1A2-295F-457B-9E06-80A2A79624AE}">
      <dsp:nvSpPr>
        <dsp:cNvPr id="0" name=""/>
        <dsp:cNvSpPr/>
      </dsp:nvSpPr>
      <dsp:spPr>
        <a:xfrm>
          <a:off x="7346081" y="2917987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/>
            <a:t>Kullanıcının gerekli bilgilere ulaşımını kolaylaştırmak</a:t>
          </a:r>
          <a:endParaRPr lang="en-US" sz="1700" kern="1200" dirty="0"/>
        </a:p>
      </dsp:txBody>
      <dsp:txXfrm>
        <a:off x="7346081" y="2917987"/>
        <a:ext cx="30937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B6396-3683-4EE4-AC39-B34D8EA0DAAE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7DA38-AD32-4FCD-951E-2943B323E409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E079B-1959-4F78-9740-96278BC0C8C9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İstenen Tüm Özellikler</a:t>
          </a:r>
        </a:p>
      </dsp:txBody>
      <dsp:txXfrm>
        <a:off x="75768" y="3053772"/>
        <a:ext cx="3093750" cy="720000"/>
      </dsp:txXfrm>
    </dsp:sp>
    <dsp:sp modelId="{FB2E3235-BAD5-46D3-A307-0E2B4743C8A0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F6A40-CA2D-43D0-B48D-EE9B48C4FB02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B641F-3654-46CF-9924-1B000BEA9039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Kullanımı Kolay</a:t>
          </a:r>
        </a:p>
      </dsp:txBody>
      <dsp:txXfrm>
        <a:off x="3710925" y="3053772"/>
        <a:ext cx="3093750" cy="720000"/>
      </dsp:txXfrm>
    </dsp:sp>
    <dsp:sp modelId="{E70E3A92-1DAF-44FC-8B4E-3CAFAD05846D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86C6A-5099-4FCD-A902-E83A6083F348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DBC60-5A0A-4C6E-838A-17EAB38BCC00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Görsel Arayüz</a:t>
          </a:r>
        </a:p>
      </dsp:txBody>
      <dsp:txXfrm>
        <a:off x="7346081" y="3053772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2D7E9-522B-4D86-B03A-3CEDA7401B9A}">
      <dsp:nvSpPr>
        <dsp:cNvPr id="0" name=""/>
        <dsp:cNvSpPr/>
      </dsp:nvSpPr>
      <dsp:spPr>
        <a:xfrm>
          <a:off x="0" y="3190"/>
          <a:ext cx="10725443" cy="679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B9292-387D-4D30-B520-DF079E319B05}">
      <dsp:nvSpPr>
        <dsp:cNvPr id="0" name=""/>
        <dsp:cNvSpPr/>
      </dsp:nvSpPr>
      <dsp:spPr>
        <a:xfrm>
          <a:off x="205543" y="156073"/>
          <a:ext cx="373715" cy="373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DF4D4-811B-4ACB-8D5D-A202803FF447}">
      <dsp:nvSpPr>
        <dsp:cNvPr id="0" name=""/>
        <dsp:cNvSpPr/>
      </dsp:nvSpPr>
      <dsp:spPr>
        <a:xfrm>
          <a:off x="784802" y="3190"/>
          <a:ext cx="9940640" cy="679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12" tIns="71912" rIns="71912" bIns="719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Hızlı</a:t>
          </a:r>
        </a:p>
      </dsp:txBody>
      <dsp:txXfrm>
        <a:off x="784802" y="3190"/>
        <a:ext cx="9940640" cy="679482"/>
      </dsp:txXfrm>
    </dsp:sp>
    <dsp:sp modelId="{06C1DB9E-ABFB-4FF7-B345-FD66F82441AD}">
      <dsp:nvSpPr>
        <dsp:cNvPr id="0" name=""/>
        <dsp:cNvSpPr/>
      </dsp:nvSpPr>
      <dsp:spPr>
        <a:xfrm>
          <a:off x="0" y="852543"/>
          <a:ext cx="10725443" cy="679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3B910-B233-490B-95CE-4DD83164E41A}">
      <dsp:nvSpPr>
        <dsp:cNvPr id="0" name=""/>
        <dsp:cNvSpPr/>
      </dsp:nvSpPr>
      <dsp:spPr>
        <a:xfrm>
          <a:off x="205543" y="1005427"/>
          <a:ext cx="373715" cy="373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DC770-AAD1-4F33-B70C-4B7DC0DB7FF2}">
      <dsp:nvSpPr>
        <dsp:cNvPr id="0" name=""/>
        <dsp:cNvSpPr/>
      </dsp:nvSpPr>
      <dsp:spPr>
        <a:xfrm>
          <a:off x="784802" y="852543"/>
          <a:ext cx="9940640" cy="679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12" tIns="71912" rIns="71912" bIns="719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Güvenilir</a:t>
          </a:r>
        </a:p>
      </dsp:txBody>
      <dsp:txXfrm>
        <a:off x="784802" y="852543"/>
        <a:ext cx="9940640" cy="679482"/>
      </dsp:txXfrm>
    </dsp:sp>
    <dsp:sp modelId="{62320D8E-72E0-407D-B60F-D462475864DB}">
      <dsp:nvSpPr>
        <dsp:cNvPr id="0" name=""/>
        <dsp:cNvSpPr/>
      </dsp:nvSpPr>
      <dsp:spPr>
        <a:xfrm>
          <a:off x="0" y="1701897"/>
          <a:ext cx="10725443" cy="679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5692B-FA2D-46CA-911A-C11101B73A4D}">
      <dsp:nvSpPr>
        <dsp:cNvPr id="0" name=""/>
        <dsp:cNvSpPr/>
      </dsp:nvSpPr>
      <dsp:spPr>
        <a:xfrm>
          <a:off x="205543" y="1854781"/>
          <a:ext cx="373715" cy="37371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B858C-CF8B-4907-98CD-59F516A037BA}">
      <dsp:nvSpPr>
        <dsp:cNvPr id="0" name=""/>
        <dsp:cNvSpPr/>
      </dsp:nvSpPr>
      <dsp:spPr>
        <a:xfrm>
          <a:off x="784802" y="1701897"/>
          <a:ext cx="9940640" cy="679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12" tIns="71912" rIns="71912" bIns="719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Kullanıcı Dostu</a:t>
          </a:r>
        </a:p>
      </dsp:txBody>
      <dsp:txXfrm>
        <a:off x="784802" y="1701897"/>
        <a:ext cx="9940640" cy="679482"/>
      </dsp:txXfrm>
    </dsp:sp>
    <dsp:sp modelId="{0C649BCA-64BF-417F-9BB9-24ED98CC6843}">
      <dsp:nvSpPr>
        <dsp:cNvPr id="0" name=""/>
        <dsp:cNvSpPr/>
      </dsp:nvSpPr>
      <dsp:spPr>
        <a:xfrm>
          <a:off x="0" y="2551251"/>
          <a:ext cx="10725443" cy="679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9B906-02BE-43DD-8229-A6B1174773A1}">
      <dsp:nvSpPr>
        <dsp:cNvPr id="0" name=""/>
        <dsp:cNvSpPr/>
      </dsp:nvSpPr>
      <dsp:spPr>
        <a:xfrm>
          <a:off x="205543" y="2704134"/>
          <a:ext cx="373715" cy="373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B7E0D-A785-4502-A67D-3306A322C0B7}">
      <dsp:nvSpPr>
        <dsp:cNvPr id="0" name=""/>
        <dsp:cNvSpPr/>
      </dsp:nvSpPr>
      <dsp:spPr>
        <a:xfrm>
          <a:off x="784802" y="2551251"/>
          <a:ext cx="9940640" cy="679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12" tIns="71912" rIns="71912" bIns="719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Sürekli bakım gerektirmeyen</a:t>
          </a:r>
        </a:p>
      </dsp:txBody>
      <dsp:txXfrm>
        <a:off x="784802" y="2551251"/>
        <a:ext cx="9940640" cy="679482"/>
      </dsp:txXfrm>
    </dsp:sp>
    <dsp:sp modelId="{01FB238A-ED82-468B-8117-006C4EE5D1E6}">
      <dsp:nvSpPr>
        <dsp:cNvPr id="0" name=""/>
        <dsp:cNvSpPr/>
      </dsp:nvSpPr>
      <dsp:spPr>
        <a:xfrm>
          <a:off x="0" y="3403795"/>
          <a:ext cx="10725443" cy="679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5D699-D8F7-4833-805E-5E2BBECA4F6B}">
      <dsp:nvSpPr>
        <dsp:cNvPr id="0" name=""/>
        <dsp:cNvSpPr/>
      </dsp:nvSpPr>
      <dsp:spPr>
        <a:xfrm>
          <a:off x="205543" y="3553488"/>
          <a:ext cx="373715" cy="37371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36C9D-DE73-45DB-9EEC-7F0A65F2EFF9}">
      <dsp:nvSpPr>
        <dsp:cNvPr id="0" name=""/>
        <dsp:cNvSpPr/>
      </dsp:nvSpPr>
      <dsp:spPr>
        <a:xfrm>
          <a:off x="784802" y="3400604"/>
          <a:ext cx="9940640" cy="679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12" tIns="71912" rIns="71912" bIns="719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Kapsamlı</a:t>
          </a:r>
          <a:endParaRPr lang="en-US" sz="1900" kern="1200" dirty="0"/>
        </a:p>
      </dsp:txBody>
      <dsp:txXfrm>
        <a:off x="784802" y="3400604"/>
        <a:ext cx="9940640" cy="6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E3A82-A7A1-408A-9CA5-EC1FC2C8B878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731F8-1CD3-49E3-BE50-347CEF590E99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D187A-5CC0-4991-8D53-FF8AFE0F8EE9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Yeterli iş gücü var.</a:t>
          </a:r>
        </a:p>
      </dsp:txBody>
      <dsp:txXfrm>
        <a:off x="1930741" y="905470"/>
        <a:ext cx="4338296" cy="1671637"/>
      </dsp:txXfrm>
    </dsp:sp>
    <dsp:sp modelId="{6715E4CF-4578-45CE-B0DC-AA9505496CB6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D4654-FB23-4079-B80D-FEF63617EE25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F180C-688C-4F2E-9E1D-AB880144EB4C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Düşük</a:t>
          </a:r>
          <a:r>
            <a:rPr lang="en-US" sz="2500" kern="1200" dirty="0"/>
            <a:t> R</a:t>
          </a:r>
          <a:r>
            <a:rPr lang="tr-TR" sz="2500" kern="1200" dirty="0" err="1"/>
            <a:t>iskl</a:t>
          </a:r>
          <a:r>
            <a:rPr lang="en-US" sz="2500" kern="1200" dirty="0" err="1"/>
            <a:t>i</a:t>
          </a:r>
          <a:r>
            <a:rPr lang="en-US" sz="2500" kern="1200" dirty="0"/>
            <a:t>.</a:t>
          </a:r>
        </a:p>
      </dsp:txBody>
      <dsp:txXfrm>
        <a:off x="1930741" y="2995017"/>
        <a:ext cx="4338296" cy="1671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21D1D-3DB1-4A4E-969D-C198820EBE64}">
      <dsp:nvSpPr>
        <dsp:cNvPr id="0" name=""/>
        <dsp:cNvSpPr/>
      </dsp:nvSpPr>
      <dsp:spPr>
        <a:xfrm>
          <a:off x="1814" y="1921088"/>
          <a:ext cx="2210246" cy="88409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View</a:t>
          </a:r>
        </a:p>
      </dsp:txBody>
      <dsp:txXfrm>
        <a:off x="443863" y="1921088"/>
        <a:ext cx="1326148" cy="884098"/>
      </dsp:txXfrm>
    </dsp:sp>
    <dsp:sp modelId="{16BDDCF9-86FD-4339-ABB9-E1558A66EE86}">
      <dsp:nvSpPr>
        <dsp:cNvPr id="0" name=""/>
        <dsp:cNvSpPr/>
      </dsp:nvSpPr>
      <dsp:spPr>
        <a:xfrm>
          <a:off x="1991036" y="1921088"/>
          <a:ext cx="2210246" cy="88409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ViewMODEL</a:t>
          </a:r>
        </a:p>
      </dsp:txBody>
      <dsp:txXfrm>
        <a:off x="2433085" y="1921088"/>
        <a:ext cx="1326148" cy="884098"/>
      </dsp:txXfrm>
    </dsp:sp>
    <dsp:sp modelId="{2C019A61-5DBF-45FE-8EDC-B67192C75265}">
      <dsp:nvSpPr>
        <dsp:cNvPr id="0" name=""/>
        <dsp:cNvSpPr/>
      </dsp:nvSpPr>
      <dsp:spPr>
        <a:xfrm>
          <a:off x="3980258" y="1921088"/>
          <a:ext cx="2210246" cy="88409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</a:t>
          </a:r>
        </a:p>
      </dsp:txBody>
      <dsp:txXfrm>
        <a:off x="4422307" y="1921088"/>
        <a:ext cx="1326148" cy="8840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48C4F-D52D-4249-8F94-17E87D3F2C8C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9AD5B-3326-4D93-95AC-C9E2BF38AD53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89DE5-33FD-4336-92DD-DD0879FDEBE2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 err="1"/>
            <a:t>RecyclerView</a:t>
          </a:r>
          <a:r>
            <a:rPr lang="en-US" sz="2300" kern="1200" dirty="0"/>
            <a:t> Adapters</a:t>
          </a:r>
        </a:p>
      </dsp:txBody>
      <dsp:txXfrm>
        <a:off x="75768" y="3053169"/>
        <a:ext cx="3093750" cy="720000"/>
      </dsp:txXfrm>
    </dsp:sp>
    <dsp:sp modelId="{2D6314A1-CEE4-4257-AB2A-D3BBE76B8EA8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7327B-8334-4CB2-8AFB-1F218D589DC3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151EC-E7BA-4A1B-9BB6-5F59D4AB9664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Listeners</a:t>
          </a:r>
        </a:p>
      </dsp:txBody>
      <dsp:txXfrm>
        <a:off x="3710925" y="3053169"/>
        <a:ext cx="3093750" cy="720000"/>
      </dsp:txXfrm>
    </dsp:sp>
    <dsp:sp modelId="{22EB82B1-22CC-4E1B-B2B6-C981DC923E25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A6FF0-0A59-4295-9A7E-6157C9CBC900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40BEF-11AB-4EF7-9B51-A488063406A1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 err="1"/>
            <a:t>EditText</a:t>
          </a:r>
          <a:r>
            <a:rPr lang="en-US" sz="2300" kern="1200" dirty="0"/>
            <a:t> Watchers</a:t>
          </a:r>
        </a:p>
      </dsp:txBody>
      <dsp:txXfrm>
        <a:off x="7346081" y="3053169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0A4BA-3D43-4A01-81E0-DD68F520A1E9}">
      <dsp:nvSpPr>
        <dsp:cNvPr id="0" name=""/>
        <dsp:cNvSpPr/>
      </dsp:nvSpPr>
      <dsp:spPr>
        <a:xfrm>
          <a:off x="582645" y="178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Student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Main Activity</a:t>
          </a:r>
        </a:p>
      </dsp:txBody>
      <dsp:txXfrm>
        <a:off x="582645" y="1781"/>
        <a:ext cx="2174490" cy="1304694"/>
      </dsp:txXfrm>
    </dsp:sp>
    <dsp:sp modelId="{3271ADC2-DB15-4018-974B-288304B94018}">
      <dsp:nvSpPr>
        <dsp:cNvPr id="0" name=""/>
        <dsp:cNvSpPr/>
      </dsp:nvSpPr>
      <dsp:spPr>
        <a:xfrm>
          <a:off x="2974584" y="178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Instructor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Main Activity</a:t>
          </a:r>
        </a:p>
      </dsp:txBody>
      <dsp:txXfrm>
        <a:off x="2974584" y="1781"/>
        <a:ext cx="2174490" cy="1304694"/>
      </dsp:txXfrm>
    </dsp:sp>
    <dsp:sp modelId="{BCD3736D-C20B-4E3E-B4F8-48CA333EB567}">
      <dsp:nvSpPr>
        <dsp:cNvPr id="0" name=""/>
        <dsp:cNvSpPr/>
      </dsp:nvSpPr>
      <dsp:spPr>
        <a:xfrm>
          <a:off x="5366524" y="1781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Registrar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Main Activity</a:t>
          </a:r>
        </a:p>
      </dsp:txBody>
      <dsp:txXfrm>
        <a:off x="5366524" y="1781"/>
        <a:ext cx="2174490" cy="1304694"/>
      </dsp:txXfrm>
    </dsp:sp>
    <dsp:sp modelId="{959FF61F-6C0E-4A97-A5F9-A2961E460184}">
      <dsp:nvSpPr>
        <dsp:cNvPr id="0" name=""/>
        <dsp:cNvSpPr/>
      </dsp:nvSpPr>
      <dsp:spPr>
        <a:xfrm>
          <a:off x="7758464" y="1781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Admin Main Activity</a:t>
          </a:r>
        </a:p>
      </dsp:txBody>
      <dsp:txXfrm>
        <a:off x="7758464" y="1781"/>
        <a:ext cx="2174490" cy="1304694"/>
      </dsp:txXfrm>
    </dsp:sp>
    <dsp:sp modelId="{A4F7A146-63DE-4AD4-BD3B-6C90FBF9464A}">
      <dsp:nvSpPr>
        <dsp:cNvPr id="0" name=""/>
        <dsp:cNvSpPr/>
      </dsp:nvSpPr>
      <dsp:spPr>
        <a:xfrm>
          <a:off x="582645" y="1523924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Branch Info Activity</a:t>
          </a:r>
        </a:p>
      </dsp:txBody>
      <dsp:txXfrm>
        <a:off x="582645" y="1523924"/>
        <a:ext cx="2174490" cy="1304694"/>
      </dsp:txXfrm>
    </dsp:sp>
    <dsp:sp modelId="{79757E62-2134-49F3-A617-CC29FE4D695E}">
      <dsp:nvSpPr>
        <dsp:cNvPr id="0" name=""/>
        <dsp:cNvSpPr/>
      </dsp:nvSpPr>
      <dsp:spPr>
        <a:xfrm>
          <a:off x="2974584" y="1523924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Course Details Activity</a:t>
          </a:r>
        </a:p>
      </dsp:txBody>
      <dsp:txXfrm>
        <a:off x="2974584" y="1523924"/>
        <a:ext cx="2174490" cy="1304694"/>
      </dsp:txXfrm>
    </dsp:sp>
    <dsp:sp modelId="{FE905709-616F-4E06-B9B7-5DE81445BD51}">
      <dsp:nvSpPr>
        <dsp:cNvPr id="0" name=""/>
        <dsp:cNvSpPr/>
      </dsp:nvSpPr>
      <dsp:spPr>
        <a:xfrm>
          <a:off x="5366524" y="1523924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Signing Activity</a:t>
          </a:r>
        </a:p>
      </dsp:txBody>
      <dsp:txXfrm>
        <a:off x="5366524" y="1523924"/>
        <a:ext cx="2174490" cy="1304694"/>
      </dsp:txXfrm>
    </dsp:sp>
    <dsp:sp modelId="{4CA2F528-6AF6-431D-B6CB-AF4141E6734C}">
      <dsp:nvSpPr>
        <dsp:cNvPr id="0" name=""/>
        <dsp:cNvSpPr/>
      </dsp:nvSpPr>
      <dsp:spPr>
        <a:xfrm>
          <a:off x="7758464" y="1523924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Registrar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Sell Course</a:t>
          </a:r>
        </a:p>
      </dsp:txBody>
      <dsp:txXfrm>
        <a:off x="7758464" y="1523924"/>
        <a:ext cx="2174490" cy="1304694"/>
      </dsp:txXfrm>
    </dsp:sp>
    <dsp:sp modelId="{FD57A18A-527E-4CC0-B8AA-56180D92D98E}">
      <dsp:nvSpPr>
        <dsp:cNvPr id="0" name=""/>
        <dsp:cNvSpPr/>
      </dsp:nvSpPr>
      <dsp:spPr>
        <a:xfrm>
          <a:off x="2974584" y="304606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Admin Insertion Panel</a:t>
          </a:r>
        </a:p>
      </dsp:txBody>
      <dsp:txXfrm>
        <a:off x="2974584" y="3046068"/>
        <a:ext cx="2174490" cy="1304694"/>
      </dsp:txXfrm>
    </dsp:sp>
    <dsp:sp modelId="{FFFA3006-1B91-4335-B519-85367A73EBB0}">
      <dsp:nvSpPr>
        <dsp:cNvPr id="0" name=""/>
        <dsp:cNvSpPr/>
      </dsp:nvSpPr>
      <dsp:spPr>
        <a:xfrm>
          <a:off x="5366524" y="3046068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Admin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Deletion Panel</a:t>
          </a:r>
        </a:p>
      </dsp:txBody>
      <dsp:txXfrm>
        <a:off x="5366524" y="3046068"/>
        <a:ext cx="2174490" cy="13046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C23D6-3637-4FB9-8B49-A39C273F6741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0F3AB-77BB-4FAB-A566-28F45BCA55FD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F65AF-B05C-4508-8C57-B8E2B9B4DC5B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Student</a:t>
          </a:r>
        </a:p>
      </dsp:txBody>
      <dsp:txXfrm>
        <a:off x="697026" y="718"/>
        <a:ext cx="5816577" cy="603486"/>
      </dsp:txXfrm>
    </dsp:sp>
    <dsp:sp modelId="{51B3318F-5BD1-40BA-8C06-7736C006BF9C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1DB15-1038-489F-8B35-4FB7BF8DBA1D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564DF-5D84-425C-BEFD-BABD341FB8E8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</a:t>
          </a:r>
          <a:r>
            <a:rPr lang="tr-TR" sz="1600" kern="1200" dirty="0" err="1"/>
            <a:t>eacher</a:t>
          </a:r>
          <a:endParaRPr lang="en-US" sz="1600" kern="1200" dirty="0"/>
        </a:p>
      </dsp:txBody>
      <dsp:txXfrm>
        <a:off x="697026" y="755076"/>
        <a:ext cx="5816577" cy="603486"/>
      </dsp:txXfrm>
    </dsp:sp>
    <dsp:sp modelId="{720F0FD4-03B1-462E-8D96-F0C6E080179C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B896C-3475-4356-905B-689F7CE19AB5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F6C25-D5FD-4BF4-B100-77DD2D9BC00A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Course</a:t>
          </a:r>
        </a:p>
      </dsp:txBody>
      <dsp:txXfrm>
        <a:off x="697026" y="1509433"/>
        <a:ext cx="5816577" cy="603486"/>
      </dsp:txXfrm>
    </dsp:sp>
    <dsp:sp modelId="{07B6824C-C149-49C1-9749-0CA2C8C8353C}">
      <dsp:nvSpPr>
        <dsp:cNvPr id="0" name=""/>
        <dsp:cNvSpPr/>
      </dsp:nvSpPr>
      <dsp:spPr>
        <a:xfrm>
          <a:off x="0" y="226379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03641-AEBC-4500-9087-B2CA0AF8DB65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89715-E9BB-40C0-9936-0F0DC01AEA86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Classroom</a:t>
          </a:r>
        </a:p>
      </dsp:txBody>
      <dsp:txXfrm>
        <a:off x="697026" y="2263791"/>
        <a:ext cx="5816577" cy="603486"/>
      </dsp:txXfrm>
    </dsp:sp>
    <dsp:sp modelId="{54941EC3-0AF0-4EE9-960D-7BF264B41AF3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70065-2112-4191-B879-5F65A5FD1253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3D8CF-5EB2-4009-8076-4D3A8A569A2F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</a:t>
          </a:r>
          <a:r>
            <a:rPr lang="tr-TR" sz="1600" kern="1200" dirty="0" err="1"/>
            <a:t>ranch</a:t>
          </a:r>
          <a:endParaRPr lang="en-US" sz="1600" kern="1200" dirty="0"/>
        </a:p>
      </dsp:txBody>
      <dsp:txXfrm>
        <a:off x="697026" y="3018148"/>
        <a:ext cx="5816577" cy="603486"/>
      </dsp:txXfrm>
    </dsp:sp>
    <dsp:sp modelId="{D0A7E125-888B-4FFD-BADB-1A04FB55A1B8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18AC7-E070-4EC6-95E8-844287506A9E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1282F-6CF8-45F8-9765-D9532817680F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Lesson</a:t>
          </a:r>
        </a:p>
      </dsp:txBody>
      <dsp:txXfrm>
        <a:off x="697026" y="3772506"/>
        <a:ext cx="5816577" cy="603486"/>
      </dsp:txXfrm>
    </dsp:sp>
    <dsp:sp modelId="{96D4665D-A8D8-4127-92FA-7D0AE8093FA5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BE113-F822-4589-BCE0-0A9AEA32F704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D7202-ECC5-4521-A6B9-18F9D66E3341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Registrar</a:t>
          </a:r>
        </a:p>
      </dsp:txBody>
      <dsp:txXfrm>
        <a:off x="697026" y="4526863"/>
        <a:ext cx="5816577" cy="603486"/>
      </dsp:txXfrm>
    </dsp:sp>
    <dsp:sp modelId="{B6E0F333-FE0F-402B-94FA-07D461BE035B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BC2EE-D6A8-4D52-9094-A68F08AE9E46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C1C95-5433-4140-90C3-3CC13B45FF2D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Admin</a:t>
          </a:r>
        </a:p>
      </dsp:txBody>
      <dsp:txXfrm>
        <a:off x="697026" y="5281221"/>
        <a:ext cx="5816577" cy="6034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587BF-7D8D-4E7D-821B-71977C4F9CFA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0BCCF-3790-48C9-9AB7-A533B56CD67F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84B44-61F4-4502-A348-80CAD9D7B3F4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Server side ağırlıklı eylemler için uygun</a:t>
          </a:r>
          <a:endParaRPr lang="en-US" sz="1700" kern="1200" dirty="0"/>
        </a:p>
      </dsp:txBody>
      <dsp:txXfrm>
        <a:off x="1121306" y="1609087"/>
        <a:ext cx="1964358" cy="833364"/>
      </dsp:txXfrm>
    </dsp:sp>
    <dsp:sp modelId="{7412575C-8D2F-4590-9A6D-CA592C4A7F7F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D455F-31E5-4F4E-9C4B-8AF8115513D1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3942D-0BD4-4CA7-A06F-45C50B0A044A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Basit</a:t>
          </a:r>
          <a:r>
            <a:rPr lang="en-US" sz="1700" kern="1200" dirty="0"/>
            <a:t> API </a:t>
          </a:r>
          <a:r>
            <a:rPr lang="en-US" sz="1700" kern="1200" dirty="0" err="1"/>
            <a:t>Arayüzü</a:t>
          </a:r>
          <a:r>
            <a:rPr lang="tr-TR" sz="1700" kern="1200" dirty="0"/>
            <a:t> ve JDBC bağlantısı</a:t>
          </a:r>
          <a:endParaRPr lang="en-US" sz="1700" kern="1200" dirty="0"/>
        </a:p>
      </dsp:txBody>
      <dsp:txXfrm>
        <a:off x="4439881" y="1609087"/>
        <a:ext cx="1964358" cy="833364"/>
      </dsp:txXfrm>
    </dsp:sp>
    <dsp:sp modelId="{72D03C9D-7ED1-44F4-AD01-AC14B5D22284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F150-CB87-48A4-A66A-00B86B7A73CE}">
      <dsp:nvSpPr>
        <dsp:cNvPr id="0" name=""/>
        <dsp:cNvSpPr/>
      </dsp:nvSpPr>
      <dsp:spPr>
        <a:xfrm>
          <a:off x="278033" y="3618236"/>
          <a:ext cx="496024" cy="48283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8D147-3E50-42B1-9BCF-E81540410C0A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Amazon Web Services</a:t>
          </a:r>
          <a:r>
            <a:rPr lang="en-US" sz="1700" kern="1200" dirty="0"/>
            <a:t> </a:t>
          </a:r>
          <a:r>
            <a:rPr lang="en-US" sz="1700" kern="1200" dirty="0" err="1"/>
            <a:t>Tarafından</a:t>
          </a:r>
          <a:r>
            <a:rPr lang="tr-TR" sz="1700" kern="1200" dirty="0"/>
            <a:t> RDS  hizmeti sunuluyor</a:t>
          </a:r>
          <a:endParaRPr lang="en-US" sz="1700" kern="1200" dirty="0"/>
        </a:p>
      </dsp:txBody>
      <dsp:txXfrm>
        <a:off x="1121306" y="3442974"/>
        <a:ext cx="1964358" cy="833364"/>
      </dsp:txXfrm>
    </dsp:sp>
    <dsp:sp modelId="{EEE6BC2B-5DB2-47E8-A532-0B1C469FB3B3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096D0-4D51-44DA-A63A-F54B8FDC9FA2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1EB7B-A9C9-4CE4-906A-558502EBCEB7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Kaliteli servis</a:t>
          </a:r>
          <a:endParaRPr lang="en-US" sz="1700" kern="1200" dirty="0"/>
        </a:p>
      </dsp:txBody>
      <dsp:txXfrm>
        <a:off x="4439881" y="3442974"/>
        <a:ext cx="1964358" cy="8333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81B5B-BD25-4492-A490-FD44B094F4C9}">
      <dsp:nvSpPr>
        <dsp:cNvPr id="0" name=""/>
        <dsp:cNvSpPr/>
      </dsp:nvSpPr>
      <dsp:spPr>
        <a:xfrm>
          <a:off x="516541" y="1126103"/>
          <a:ext cx="555187" cy="555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FF439-D296-48AD-AAAA-C0B34DA47986}">
      <dsp:nvSpPr>
        <dsp:cNvPr id="0" name=""/>
        <dsp:cNvSpPr/>
      </dsp:nvSpPr>
      <dsp:spPr>
        <a:xfrm>
          <a:off x="1010" y="1760528"/>
          <a:ext cx="1586249" cy="23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Person</a:t>
          </a:r>
        </a:p>
      </dsp:txBody>
      <dsp:txXfrm>
        <a:off x="1010" y="1760528"/>
        <a:ext cx="1586249" cy="237937"/>
      </dsp:txXfrm>
    </dsp:sp>
    <dsp:sp modelId="{A9A78413-F263-428E-A178-36E4C351A6FF}">
      <dsp:nvSpPr>
        <dsp:cNvPr id="0" name=""/>
        <dsp:cNvSpPr/>
      </dsp:nvSpPr>
      <dsp:spPr>
        <a:xfrm>
          <a:off x="1010" y="2035319"/>
          <a:ext cx="1586249" cy="93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Instructor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Student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Registrar</a:t>
          </a:r>
        </a:p>
      </dsp:txBody>
      <dsp:txXfrm>
        <a:off x="1010" y="2035319"/>
        <a:ext cx="1586249" cy="933499"/>
      </dsp:txXfrm>
    </dsp:sp>
    <dsp:sp modelId="{6EE4DDA0-553A-404A-B504-DE56D6F8D96A}">
      <dsp:nvSpPr>
        <dsp:cNvPr id="0" name=""/>
        <dsp:cNvSpPr/>
      </dsp:nvSpPr>
      <dsp:spPr>
        <a:xfrm>
          <a:off x="2380385" y="1126103"/>
          <a:ext cx="555187" cy="555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B681F-DD5F-46F9-9CB9-8056C7F0C35D}">
      <dsp:nvSpPr>
        <dsp:cNvPr id="0" name=""/>
        <dsp:cNvSpPr/>
      </dsp:nvSpPr>
      <dsp:spPr>
        <a:xfrm>
          <a:off x="1864854" y="1760528"/>
          <a:ext cx="1586249" cy="23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Branch</a:t>
          </a:r>
        </a:p>
      </dsp:txBody>
      <dsp:txXfrm>
        <a:off x="1864854" y="1760528"/>
        <a:ext cx="1586249" cy="237937"/>
      </dsp:txXfrm>
    </dsp:sp>
    <dsp:sp modelId="{1DF537C3-813C-40FF-83CD-055EF850946F}">
      <dsp:nvSpPr>
        <dsp:cNvPr id="0" name=""/>
        <dsp:cNvSpPr/>
      </dsp:nvSpPr>
      <dsp:spPr>
        <a:xfrm>
          <a:off x="1864854" y="2035319"/>
          <a:ext cx="1586249" cy="93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E9834-3409-4721-8B94-CAE496565FC9}">
      <dsp:nvSpPr>
        <dsp:cNvPr id="0" name=""/>
        <dsp:cNvSpPr/>
      </dsp:nvSpPr>
      <dsp:spPr>
        <a:xfrm>
          <a:off x="4244229" y="1126103"/>
          <a:ext cx="555187" cy="555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8B214-B44A-4E85-AFEE-803652C50483}">
      <dsp:nvSpPr>
        <dsp:cNvPr id="0" name=""/>
        <dsp:cNvSpPr/>
      </dsp:nvSpPr>
      <dsp:spPr>
        <a:xfrm>
          <a:off x="3728698" y="1760528"/>
          <a:ext cx="1586249" cy="23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Classroom</a:t>
          </a:r>
        </a:p>
      </dsp:txBody>
      <dsp:txXfrm>
        <a:off x="3728698" y="1760528"/>
        <a:ext cx="1586249" cy="237937"/>
      </dsp:txXfrm>
    </dsp:sp>
    <dsp:sp modelId="{8DFC7939-C81E-47BD-B665-3322BE3D906F}">
      <dsp:nvSpPr>
        <dsp:cNvPr id="0" name=""/>
        <dsp:cNvSpPr/>
      </dsp:nvSpPr>
      <dsp:spPr>
        <a:xfrm>
          <a:off x="3728698" y="2035319"/>
          <a:ext cx="1586249" cy="93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D9902-CC8E-4E32-ACCE-2A6339056CDC}">
      <dsp:nvSpPr>
        <dsp:cNvPr id="0" name=""/>
        <dsp:cNvSpPr/>
      </dsp:nvSpPr>
      <dsp:spPr>
        <a:xfrm>
          <a:off x="6108073" y="1126103"/>
          <a:ext cx="555187" cy="5551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3BB67-9E73-44DA-846A-A1DB7FEFBD45}">
      <dsp:nvSpPr>
        <dsp:cNvPr id="0" name=""/>
        <dsp:cNvSpPr/>
      </dsp:nvSpPr>
      <dsp:spPr>
        <a:xfrm>
          <a:off x="5592541" y="1760528"/>
          <a:ext cx="1586249" cy="23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Course</a:t>
          </a:r>
        </a:p>
      </dsp:txBody>
      <dsp:txXfrm>
        <a:off x="5592541" y="1760528"/>
        <a:ext cx="1586249" cy="237937"/>
      </dsp:txXfrm>
    </dsp:sp>
    <dsp:sp modelId="{2F7B6093-ACF4-4095-8924-B0C456825F4F}">
      <dsp:nvSpPr>
        <dsp:cNvPr id="0" name=""/>
        <dsp:cNvSpPr/>
      </dsp:nvSpPr>
      <dsp:spPr>
        <a:xfrm>
          <a:off x="5592541" y="2035319"/>
          <a:ext cx="1586249" cy="93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340DA-EFC3-4399-A1DF-41754D6C27AA}">
      <dsp:nvSpPr>
        <dsp:cNvPr id="0" name=""/>
        <dsp:cNvSpPr/>
      </dsp:nvSpPr>
      <dsp:spPr>
        <a:xfrm>
          <a:off x="7971916" y="1126103"/>
          <a:ext cx="555187" cy="5551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48541-4326-4041-B9E4-BDBADA38C6A0}">
      <dsp:nvSpPr>
        <dsp:cNvPr id="0" name=""/>
        <dsp:cNvSpPr/>
      </dsp:nvSpPr>
      <dsp:spPr>
        <a:xfrm>
          <a:off x="7456385" y="1760528"/>
          <a:ext cx="1586249" cy="23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Lesson</a:t>
          </a:r>
        </a:p>
      </dsp:txBody>
      <dsp:txXfrm>
        <a:off x="7456385" y="1760528"/>
        <a:ext cx="1586249" cy="237937"/>
      </dsp:txXfrm>
    </dsp:sp>
    <dsp:sp modelId="{6420DC81-2D43-488A-966E-36AC6D48CBE4}">
      <dsp:nvSpPr>
        <dsp:cNvPr id="0" name=""/>
        <dsp:cNvSpPr/>
      </dsp:nvSpPr>
      <dsp:spPr>
        <a:xfrm>
          <a:off x="7456385" y="2035319"/>
          <a:ext cx="1586249" cy="93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7E713-C9DA-4793-8279-7D2910A01FD3}">
      <dsp:nvSpPr>
        <dsp:cNvPr id="0" name=""/>
        <dsp:cNvSpPr/>
      </dsp:nvSpPr>
      <dsp:spPr>
        <a:xfrm>
          <a:off x="9835760" y="1126103"/>
          <a:ext cx="555187" cy="5551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E696B-18EE-4F64-BC60-FB797FBB2733}">
      <dsp:nvSpPr>
        <dsp:cNvPr id="0" name=""/>
        <dsp:cNvSpPr/>
      </dsp:nvSpPr>
      <dsp:spPr>
        <a:xfrm>
          <a:off x="9320229" y="1760528"/>
          <a:ext cx="1586249" cy="23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Sale</a:t>
          </a:r>
        </a:p>
      </dsp:txBody>
      <dsp:txXfrm>
        <a:off x="9320229" y="1760528"/>
        <a:ext cx="1586249" cy="237937"/>
      </dsp:txXfrm>
    </dsp:sp>
    <dsp:sp modelId="{9B90074E-C31D-40D9-BCD8-C72BFA2B3B7D}">
      <dsp:nvSpPr>
        <dsp:cNvPr id="0" name=""/>
        <dsp:cNvSpPr/>
      </dsp:nvSpPr>
      <dsp:spPr>
        <a:xfrm>
          <a:off x="9320229" y="2035319"/>
          <a:ext cx="1586249" cy="93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Invoice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Payment</a:t>
          </a:r>
        </a:p>
      </dsp:txBody>
      <dsp:txXfrm>
        <a:off x="9320229" y="2035319"/>
        <a:ext cx="1586249" cy="933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4B64A-E63C-434F-B8AF-4B93C9059943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EA66D-565F-49FB-824A-099E8760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1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3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1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52931F-071B-4335-9B80-778C13FBE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D5ABB44-D8EC-4E55-8B52-DEA380EE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0735A8-48E4-44F4-9DB7-09CF80B1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4E2-E496-426C-99E3-016DDFBC64D8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70A698-511A-4243-8046-E4C8D7EC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738B482-4A0C-411E-89A5-0F9697B8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E8E-C311-4AB6-B2DE-3C42DF27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1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387096E-B476-47C3-A47E-94A01552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7F2D906-C5D1-452F-A694-9E7B82CF6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F5C48F-3CE4-4CCB-8309-35B1E32F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4E2-E496-426C-99E3-016DDFBC64D8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70906B-CDC4-4596-BC6D-44D5EA67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0BFCAF-C2F8-4FEB-ADF9-80AB57DA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E8E-C311-4AB6-B2DE-3C42DF27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E72867D-EFA1-440E-875F-B68C8E307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F0D1D42-8465-49F7-9563-3B6F2F38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4ACF30-06F7-4C29-879D-989E5018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4E2-E496-426C-99E3-016DDFBC64D8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201227-A257-4D51-96F6-CEE4C986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26B567-4915-4BEB-A2A4-93B78758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E8E-C311-4AB6-B2DE-3C42DF27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3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38955" y="6266986"/>
            <a:ext cx="3535857" cy="501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8489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0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B6733F-E9DA-4E81-B44E-3942988D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B174C7-30AC-4896-90E2-F6321A3F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7C0832-DFD4-404E-B3B3-265493CE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4E2-E496-426C-99E3-016DDFBC64D8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9667E9-901C-4798-8CFF-C5EA1363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FE8574-6031-448A-ABC4-C7B8D3AF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E8E-C311-4AB6-B2DE-3C42DF27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8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C55069D-C865-422F-8438-510B0F31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15D34C-2EDF-48C3-9FFC-4140FD194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FB77B6-7F5C-4700-B76B-0460093A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4E2-E496-426C-99E3-016DDFBC64D8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B0A081-D14B-4433-A1FC-8E524076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20C7F5-A499-4E72-A370-E54DC2FE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E8E-C311-4AB6-B2DE-3C42DF27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737AE13-BC81-43B0-8AD0-036EF733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11261F-FEF8-457F-837B-94DA310DB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FFD0250-FF56-4386-A5BB-358DC6097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AD76A9-26B2-46C0-99B9-9C839852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4E2-E496-426C-99E3-016DDFBC64D8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5B165B0-DFD9-4FEF-9C0A-27830234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6AE22FB-D2AE-4C12-8798-CB694EAB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E8E-C311-4AB6-B2DE-3C42DF27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9A922A-49C6-4204-AB02-8E6A5E3F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D03ACFA-E61B-4D78-A832-9394D0B7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7817A44-DC96-445A-B316-D560B32EF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A18230C-AAD0-4E02-B7EF-FCD5B8CB7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2C38EB7-A967-4992-B149-FCBA520BD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8AD0FA0-70CD-4A87-A6E1-9B894C58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4E2-E496-426C-99E3-016DDFBC64D8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414CDDC-A543-4F58-8F5B-F290CC12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6FB0D76-3BA7-4EE6-B18F-1919A41D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E8E-C311-4AB6-B2DE-3C42DF27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CE5A99E-E43A-4AE8-931E-165DDE3C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5F44CEA-6F58-4DDA-9606-271FC058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4E2-E496-426C-99E3-016DDFBC64D8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F0BE693-1145-4E18-A487-42543FC4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5214591-E79D-48FD-8E59-6C77F61B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E8E-C311-4AB6-B2DE-3C42DF27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FDB9FB4-FB71-4FA8-82D5-6E1E1AC3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4E2-E496-426C-99E3-016DDFBC64D8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5CE29A6-FC71-4C8F-9E54-0A0439A2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5AD46D-993B-4840-A125-6D8C7473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E8E-C311-4AB6-B2DE-3C42DF27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2E26DE-8AE0-4D8C-B187-93D9ACF4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EFF6D7-EB4D-4E8C-BF96-66D2256E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D4A3BDE-6122-4963-8BE5-79662D55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F709716-9335-4F80-92A1-C6F0290A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4E2-E496-426C-99E3-016DDFBC64D8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5698095-D44C-43D2-8A7B-073448A2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9D72C32-DF7E-4121-9F85-7A15329D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E8E-C311-4AB6-B2DE-3C42DF27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1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8374558-DAB0-4C48-8D46-D538362C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AD427D6-E321-4E82-8771-86A5EBCEF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B49C70D-A62C-40DD-B27A-6F12C5DA8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F55CA2E-B230-4D11-9B3D-6A8209C0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4E2-E496-426C-99E3-016DDFBC64D8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41D4CE-0A68-4F88-92BA-02E5F35F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AD4A632-A36A-4C38-A41C-C5D236B7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E8E-C311-4AB6-B2DE-3C42DF27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4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38E9217-7856-44FD-AB97-6A173E41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386563-D8DA-4EAC-B694-4F0B67587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37E453-C861-4C4D-A0B0-8B2B25DB2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B4E2-E496-426C-99E3-016DDFBC64D8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035818-34D5-4E30-889C-22EF17A4C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AFEA7D-0D9F-40C0-9FF9-74FDFDD06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D3E8E-C311-4AB6-B2DE-3C42DF27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5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ECC4A89-1142-42B6-88B1-58B742C22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4548" y="2728276"/>
            <a:ext cx="4805996" cy="1401448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Stardust Language Course</a:t>
            </a:r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64BDD-03BA-4255-A41A-0E60E07BA7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1323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0919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C4A45-4A46-4577-ACEF-2195DAB3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22043" y="0"/>
            <a:ext cx="6857990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8532-9A91-4D8C-994A-174EFF45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/>
              <a:t>Yazılımın</a:t>
            </a:r>
            <a:r>
              <a:rPr lang="en-US" sz="4800" dirty="0"/>
              <a:t>  </a:t>
            </a:r>
            <a:r>
              <a:rPr lang="en-US" sz="4800" dirty="0" err="1"/>
              <a:t>Gereksinimleri</a:t>
            </a:r>
            <a:endParaRPr lang="en-US" sz="4800" dirty="0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13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C6D70538-25EB-49DE-B886-E34BBF31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 err="1"/>
              <a:t>Neden</a:t>
            </a:r>
            <a:r>
              <a:rPr lang="en-US" dirty="0"/>
              <a:t> Mobil </a:t>
            </a:r>
            <a:r>
              <a:rPr lang="tr-TR" dirty="0"/>
              <a:t>Kayıt Sistemi</a:t>
            </a:r>
            <a:r>
              <a:rPr lang="en-US" dirty="0"/>
              <a:t> ?</a:t>
            </a:r>
          </a:p>
        </p:txBody>
      </p:sp>
      <p:graphicFrame>
        <p:nvGraphicFramePr>
          <p:cNvPr id="23" name="İçerik Yer Tutucusu 2">
            <a:extLst>
              <a:ext uri="{FF2B5EF4-FFF2-40B4-BE49-F238E27FC236}">
                <a16:creationId xmlns:a16="http://schemas.microsoft.com/office/drawing/2014/main" id="{D167581E-46D4-4D5F-B34E-77CF3AA07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66215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31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0054071E-9621-49DC-8000-7BC2F2E7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87" y="5564788"/>
            <a:ext cx="8249653" cy="109633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Fonksiyonel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İstekleri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A041521-2F34-4EA8-815D-802D8BDDA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309791"/>
              </p:ext>
            </p:extLst>
          </p:nvPr>
        </p:nvGraphicFramePr>
        <p:xfrm>
          <a:off x="838199" y="643467"/>
          <a:ext cx="10725443" cy="408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8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764A5AC-597C-479C-AF13-F0089D7E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Sistem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Özelliklerinin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Belirlenmesi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C734C0-7C09-49C8-885A-C5614424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Dil eğitimi veren kurumun istekleri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tr-TR" sz="2000" dirty="0">
                <a:solidFill>
                  <a:schemeClr val="bg1"/>
                </a:solidFill>
              </a:rPr>
              <a:t>Kayıt elemanı, öğrenci ve öğretmenin isteklerinin belirtilmesi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D248D-AD58-45F3-A5F9-5B0E36D62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76" y="1197981"/>
            <a:ext cx="4849368" cy="32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5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98205" y="2171700"/>
            <a:ext cx="0" cy="468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5810453" y="2032122"/>
            <a:ext cx="573735" cy="49459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5" name="Subtitle 2"/>
          <p:cNvSpPr txBox="1">
            <a:spLocks/>
          </p:cNvSpPr>
          <p:nvPr/>
        </p:nvSpPr>
        <p:spPr>
          <a:xfrm>
            <a:off x="1306290" y="5080891"/>
            <a:ext cx="4653009" cy="88688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020"/>
              </a:lnSpc>
            </a:pP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Sistem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analistlerinin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hazırladığı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tr-TR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gereksinim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raporları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incelendi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  <a:p>
            <a:pPr algn="r">
              <a:lnSpc>
                <a:spcPts val="2020"/>
              </a:lnSpc>
            </a:pP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Tasarıma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nelerin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dahil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edilip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hangi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özelliklerin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kesin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olması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gerektiği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kararlaştırıldı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98531" y="4491767"/>
            <a:ext cx="915635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1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10.03.20</a:t>
            </a:r>
            <a:r>
              <a:rPr lang="tr-TR" sz="11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20</a:t>
            </a:r>
            <a:endParaRPr lang="en-US" sz="11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19078" y="4770941"/>
            <a:ext cx="289508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tr-TR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Gereksinim 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&amp;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Tasarım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Temel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Kararları</a:t>
            </a:r>
            <a:endParaRPr lang="en-US" sz="1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8" name="Subtitle 2"/>
          <p:cNvSpPr txBox="1">
            <a:spLocks/>
          </p:cNvSpPr>
          <p:nvPr/>
        </p:nvSpPr>
        <p:spPr>
          <a:xfrm>
            <a:off x="6532943" y="2737741"/>
            <a:ext cx="3549347" cy="593467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20"/>
              </a:lnSpc>
            </a:pP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Proje’nin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detaylarının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müşteriden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alınması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ve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projenin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takım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tarafından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kabul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edilmesi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91729" y="2148617"/>
            <a:ext cx="915635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r-TR" sz="11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19</a:t>
            </a:r>
            <a:r>
              <a:rPr lang="en-US" sz="11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.0</a:t>
            </a:r>
            <a:r>
              <a:rPr lang="tr-TR" sz="11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</a:t>
            </a:r>
            <a:r>
              <a:rPr lang="en-US" sz="11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.20</a:t>
            </a:r>
            <a:r>
              <a:rPr lang="tr-TR" sz="11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20</a:t>
            </a:r>
            <a:endParaRPr lang="en-US" sz="11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91729" y="2427791"/>
            <a:ext cx="294298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Müşteri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Görüşmesi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ve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İsteğin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Alınması</a:t>
            </a:r>
            <a:endParaRPr lang="en-US" sz="1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5810453" y="4351644"/>
            <a:ext cx="573735" cy="494599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1" name="Shape 2525"/>
          <p:cNvSpPr/>
          <p:nvPr/>
        </p:nvSpPr>
        <p:spPr>
          <a:xfrm>
            <a:off x="5979019" y="2150376"/>
            <a:ext cx="258091" cy="258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4" name="Shape 2934"/>
          <p:cNvSpPr/>
          <p:nvPr/>
        </p:nvSpPr>
        <p:spPr>
          <a:xfrm>
            <a:off x="6007177" y="4471478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3914" y="241509"/>
            <a:ext cx="484419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Toplantı</a:t>
            </a:r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Raporları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908650" y="817417"/>
            <a:ext cx="4395309" cy="377895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Stardust Language Course Information System</a:t>
            </a:r>
            <a:endParaRPr lang="en-US" sz="155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5895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104371" y="0"/>
            <a:ext cx="4986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5821604" y="4912482"/>
            <a:ext cx="573735" cy="494599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5" name="Subtitle 2"/>
          <p:cNvSpPr txBox="1">
            <a:spLocks/>
          </p:cNvSpPr>
          <p:nvPr/>
        </p:nvSpPr>
        <p:spPr>
          <a:xfrm>
            <a:off x="2083726" y="3507437"/>
            <a:ext cx="3549347" cy="88688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020"/>
              </a:lnSpc>
            </a:pP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Pandemi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sonrası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yol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haritası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gözden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geçirildi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. </a:t>
            </a:r>
          </a:p>
          <a:p>
            <a:pPr algn="r">
              <a:lnSpc>
                <a:spcPts val="2020"/>
              </a:lnSpc>
            </a:pP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İş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paylaşımları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uzaktan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yapılabilicek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şekilde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güncellendi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.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09682" y="2918313"/>
            <a:ext cx="915635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1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26.03.2019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520216" y="3197487"/>
            <a:ext cx="200510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Durum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Değerlendirilmesi</a:t>
            </a:r>
            <a:endParaRPr lang="en-US" sz="1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8" name="Subtitle 2"/>
          <p:cNvSpPr txBox="1">
            <a:spLocks/>
          </p:cNvSpPr>
          <p:nvPr/>
        </p:nvSpPr>
        <p:spPr>
          <a:xfrm>
            <a:off x="6544094" y="5618101"/>
            <a:ext cx="3549347" cy="593467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20"/>
              </a:lnSpc>
            </a:pP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Prototip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üzerine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iş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dağılımları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back end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developer’lar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arasında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yapıldı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602880" y="5028977"/>
            <a:ext cx="915635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04.04.2019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602880" y="5308151"/>
            <a:ext cx="282994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Görsel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Arayüzün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Prototipi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Hazırlandı</a:t>
            </a:r>
            <a:endParaRPr lang="en-US" sz="1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5821604" y="2778190"/>
            <a:ext cx="573735" cy="49459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3" name="Hexagon 42"/>
          <p:cNvSpPr/>
          <p:nvPr/>
        </p:nvSpPr>
        <p:spPr>
          <a:xfrm rot="5400000">
            <a:off x="5821604" y="458668"/>
            <a:ext cx="573735" cy="49459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6544094" y="1164287"/>
            <a:ext cx="3549347" cy="88688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20"/>
              </a:lnSpc>
            </a:pP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Ekonomik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Zaman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ve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Teknik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Fizibilite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Analizleri</a:t>
            </a:r>
            <a:endParaRPr lang="en-US" sz="1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Platform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seçimi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ve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tasarım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detaylarına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karar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verildi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02880" y="575163"/>
            <a:ext cx="915635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15.03.2019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02880" y="854337"/>
            <a:ext cx="305481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Fizibilite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Çalışmaları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&amp;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Tasarım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Kararları</a:t>
            </a:r>
            <a:endParaRPr lang="en-US" sz="1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5" name="Shape 2645"/>
          <p:cNvSpPr/>
          <p:nvPr/>
        </p:nvSpPr>
        <p:spPr>
          <a:xfrm>
            <a:off x="5976137" y="2935346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6" name="Shape 2754"/>
          <p:cNvSpPr/>
          <p:nvPr/>
        </p:nvSpPr>
        <p:spPr>
          <a:xfrm>
            <a:off x="5984038" y="566104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8" name="Shape 2783"/>
          <p:cNvSpPr/>
          <p:nvPr/>
        </p:nvSpPr>
        <p:spPr>
          <a:xfrm>
            <a:off x="5979105" y="5035284"/>
            <a:ext cx="279328" cy="241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8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104371" y="0"/>
            <a:ext cx="0" cy="5154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5809132" y="5112619"/>
            <a:ext cx="573735" cy="494599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5" name="Subtitle 2"/>
          <p:cNvSpPr txBox="1">
            <a:spLocks/>
          </p:cNvSpPr>
          <p:nvPr/>
        </p:nvSpPr>
        <p:spPr>
          <a:xfrm>
            <a:off x="2083726" y="3507437"/>
            <a:ext cx="3549347" cy="593467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Son </a:t>
            </a:r>
            <a:r>
              <a:rPr lang="tr-TR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eksikler tamamlandı ve gerekli raporlar hazırlandı</a:t>
            </a:r>
            <a:endParaRPr lang="en-US" sz="1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09682" y="2918313"/>
            <a:ext cx="915635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1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01.0</a:t>
            </a:r>
            <a:r>
              <a:rPr lang="tr-TR" sz="11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5</a:t>
            </a:r>
            <a:r>
              <a:rPr lang="en-US" sz="11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.2019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1329" y="3197487"/>
            <a:ext cx="496398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Veritabanı</a:t>
            </a:r>
            <a:r>
              <a:rPr lang="tr-TR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Eksiklerinin Tamamlanması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tr-TR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ve Rapoların Tamamlanması</a:t>
            </a:r>
            <a:endParaRPr lang="en-US" sz="1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5821604" y="2778190"/>
            <a:ext cx="573735" cy="49459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3" name="Hexagon 42"/>
          <p:cNvSpPr/>
          <p:nvPr/>
        </p:nvSpPr>
        <p:spPr>
          <a:xfrm rot="5400000">
            <a:off x="5821604" y="458668"/>
            <a:ext cx="573735" cy="494599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/>
          <p:cNvSpPr txBox="1"/>
          <p:nvPr/>
        </p:nvSpPr>
        <p:spPr>
          <a:xfrm>
            <a:off x="6602880" y="5021283"/>
            <a:ext cx="68800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FINISH</a:t>
            </a:r>
          </a:p>
        </p:txBody>
      </p:sp>
      <p:sp>
        <p:nvSpPr>
          <p:cNvPr id="22" name="Shape 2587"/>
          <p:cNvSpPr/>
          <p:nvPr/>
        </p:nvSpPr>
        <p:spPr>
          <a:xfrm>
            <a:off x="5980363" y="56630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4" name="Shape 2617"/>
          <p:cNvSpPr/>
          <p:nvPr/>
        </p:nvSpPr>
        <p:spPr>
          <a:xfrm>
            <a:off x="5976438" y="2912881"/>
            <a:ext cx="279328" cy="228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44094" y="1164287"/>
            <a:ext cx="3549347" cy="593467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Back-End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developer’lar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tarafından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veritabanı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görsel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arayüzle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birleştirildi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. Test 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Edildi</a:t>
            </a: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2880" y="575163"/>
            <a:ext cx="915635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29.04.2019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2880" y="854337"/>
            <a:ext cx="339086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Veritabanı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ile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Görsel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Arayüzün</a:t>
            </a:r>
            <a:r>
              <a:rPr lang="en-US" sz="1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Birleştirilmesi</a:t>
            </a:r>
            <a:endParaRPr lang="en-US" sz="1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8" name="Shape 2950"/>
          <p:cNvSpPr/>
          <p:nvPr/>
        </p:nvSpPr>
        <p:spPr>
          <a:xfrm>
            <a:off x="6001831" y="5650488"/>
            <a:ext cx="228541" cy="279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1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C4A45-4A46-4577-ACEF-2195DAB3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22043" y="0"/>
            <a:ext cx="6857990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8532-9A91-4D8C-994A-174EFF45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/>
              <a:t>Fizibilite</a:t>
            </a:r>
            <a:r>
              <a:rPr lang="en-US" sz="4800" dirty="0"/>
              <a:t> </a:t>
            </a:r>
            <a:r>
              <a:rPr lang="en-US" sz="4800" dirty="0" err="1"/>
              <a:t>Analizi</a:t>
            </a:r>
            <a:endParaRPr lang="en-US" sz="4800" dirty="0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549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74A76591-FC6F-4217-9AFF-6D6A8F88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156" y="713232"/>
            <a:ext cx="4874692" cy="1197864"/>
          </a:xfrm>
        </p:spPr>
        <p:txBody>
          <a:bodyPr>
            <a:normAutofit/>
          </a:bodyPr>
          <a:lstStyle/>
          <a:p>
            <a:r>
              <a:rPr lang="en-US"/>
              <a:t>Ekonomik Fizibilite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8E3639A-5784-46F2-8FCF-8E7420130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8" y="969734"/>
            <a:ext cx="4945964" cy="494596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116396" y="822960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A3E259-9A5A-4EB3-BCAF-A658E111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2156" y="2048256"/>
            <a:ext cx="4874692" cy="4123944"/>
          </a:xfrm>
        </p:spPr>
        <p:txBody>
          <a:bodyPr anchor="t">
            <a:normAutofit/>
          </a:bodyPr>
          <a:lstStyle/>
          <a:p>
            <a:r>
              <a:rPr lang="en-US" sz="2200"/>
              <a:t>Girişim projesi olduğundan</a:t>
            </a:r>
          </a:p>
          <a:p>
            <a:pPr lvl="1"/>
            <a:r>
              <a:rPr lang="en-US" sz="2200"/>
              <a:t>Ön ödeme yok.</a:t>
            </a:r>
          </a:p>
          <a:p>
            <a:pPr lvl="1"/>
            <a:r>
              <a:rPr lang="en-US" sz="2200"/>
              <a:t>Sistem kurucuları paydaş olup ödeme almıyor.</a:t>
            </a:r>
          </a:p>
          <a:p>
            <a:pPr lvl="1"/>
            <a:r>
              <a:rPr lang="en-US" sz="2200"/>
              <a:t>Sistem kullanıldıkça kendi giderlerini karşılayabilmeli</a:t>
            </a:r>
          </a:p>
        </p:txBody>
      </p:sp>
    </p:spTree>
    <p:extLst>
      <p:ext uri="{BB962C8B-B14F-4D97-AF65-F5344CB8AC3E}">
        <p14:creationId xmlns:p14="http://schemas.microsoft.com/office/powerpoint/2010/main" val="3871361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945BBB25-9200-4832-A9F7-AFEB3EE2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Zaman Fizibilitesi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900ADBB-256C-4ACA-AE5D-04ABA132F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54891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155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4E3F0D-CAA8-4E29-AE09-6BFA56AE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506404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Geliştirici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Takım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</a:t>
            </a:r>
            <a:r>
              <a:rPr lang="tr-TR" dirty="0">
                <a:solidFill>
                  <a:srgbClr val="000000"/>
                </a:solidFill>
              </a:rPr>
              <a:t> Roller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Resim 5" descr="oyuncak, oyuncak bebek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E88CB3A3-D2C1-4F4A-8419-0B6BD6BF8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4375" b="-3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A76AAA-E73A-4F86-A62B-6869287C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72" y="2216408"/>
            <a:ext cx="4977578" cy="3639289"/>
          </a:xfrm>
        </p:spPr>
        <p:txBody>
          <a:bodyPr anchor="ctr">
            <a:normAutofit fontScale="62500" lnSpcReduction="20000"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Mustafa KATİPOĞLU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Team Leader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Back End Developer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DB Administrator</a:t>
            </a:r>
          </a:p>
          <a:p>
            <a:r>
              <a:rPr lang="en-US" sz="2400" b="1" dirty="0" err="1">
                <a:solidFill>
                  <a:srgbClr val="000000"/>
                </a:solidFill>
              </a:rPr>
              <a:t>Mert</a:t>
            </a:r>
            <a:r>
              <a:rPr lang="en-US" sz="2400" b="1" dirty="0">
                <a:solidFill>
                  <a:srgbClr val="000000"/>
                </a:solidFill>
              </a:rPr>
              <a:t> ÖZ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Back End Developer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DB Administrator</a:t>
            </a:r>
          </a:p>
          <a:p>
            <a:r>
              <a:rPr lang="tr-TR" sz="2400" b="1" dirty="0">
                <a:solidFill>
                  <a:srgbClr val="000000"/>
                </a:solidFill>
              </a:rPr>
              <a:t>Caner Kaya</a:t>
            </a:r>
            <a:endParaRPr lang="en-US" sz="2400" b="1" dirty="0">
              <a:solidFill>
                <a:srgbClr val="000000"/>
              </a:solidFill>
            </a:endParaRP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Front End Developer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System Analyst</a:t>
            </a:r>
          </a:p>
          <a:p>
            <a:r>
              <a:rPr lang="tr-TR" sz="2600" b="1" dirty="0">
                <a:solidFill>
                  <a:srgbClr val="000000"/>
                </a:solidFill>
              </a:rPr>
              <a:t>Uğur Keskin</a:t>
            </a:r>
            <a:endParaRPr lang="en-US" sz="2600" b="1" dirty="0">
              <a:solidFill>
                <a:srgbClr val="000000"/>
              </a:solidFill>
            </a:endParaRPr>
          </a:p>
          <a:p>
            <a:pPr lvl="1" algn="just"/>
            <a:r>
              <a:rPr lang="en-US" sz="1700" dirty="0">
                <a:solidFill>
                  <a:srgbClr val="000000"/>
                </a:solidFill>
              </a:rPr>
              <a:t>Data Engineer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System Analyst</a:t>
            </a:r>
          </a:p>
          <a:p>
            <a:r>
              <a:rPr lang="tr-TR" sz="2600" b="1" dirty="0">
                <a:solidFill>
                  <a:srgbClr val="000000"/>
                </a:solidFill>
              </a:rPr>
              <a:t>Mehmet Serdar Ormancı</a:t>
            </a:r>
            <a:endParaRPr lang="en-US" sz="2600" b="1" dirty="0">
              <a:solidFill>
                <a:srgbClr val="000000"/>
              </a:solidFill>
            </a:endParaRP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DB Administrator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System Analyst</a:t>
            </a:r>
          </a:p>
        </p:txBody>
      </p:sp>
    </p:spTree>
    <p:extLst>
      <p:ext uri="{BB962C8B-B14F-4D97-AF65-F5344CB8AC3E}">
        <p14:creationId xmlns:p14="http://schemas.microsoft.com/office/powerpoint/2010/main" val="129665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3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5A94A3-A754-4655-8C49-FAE3D6CBF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06" y="480060"/>
            <a:ext cx="10202788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48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CB637FE2-016C-459B-BB51-C86EC4D1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Teknik Fizibilite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4ED3E9-8D6D-4F00-BAFA-17A0DD8A4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119" y="5091763"/>
            <a:ext cx="2871195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C000"/>
                </a:solidFill>
              </a:rPr>
              <a:t>Platform Seçimi: Mobil</a:t>
            </a:r>
          </a:p>
        </p:txBody>
      </p:sp>
      <p:pic>
        <p:nvPicPr>
          <p:cNvPr id="1026" name="Picture 2" descr="https://vergialgi.net/assets/images/2018/dunyada-digital.png">
            <a:extLst>
              <a:ext uri="{FF2B5EF4-FFF2-40B4-BE49-F238E27FC236}">
                <a16:creationId xmlns:a16="http://schemas.microsoft.com/office/drawing/2014/main" id="{ECE4BA3C-ABC9-4310-A9D5-AF396DC79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6" r="-1" b="3966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01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BB7667AF-59DE-44DD-9847-06752660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Android mi IOS mu ?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5EFD277-86C0-4FC2-9872-67E83DF1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837765"/>
            <a:ext cx="5458816" cy="256564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İçerik Yer Tutucusu 4">
            <a:extLst>
              <a:ext uri="{FF2B5EF4-FFF2-40B4-BE49-F238E27FC236}">
                <a16:creationId xmlns:a16="http://schemas.microsoft.com/office/drawing/2014/main" id="{520A28E2-EE56-4C3E-89A4-BB54AB354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1450" y="432408"/>
            <a:ext cx="5458813" cy="337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26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C4A45-4A46-4577-ACEF-2195DAB3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22043" y="0"/>
            <a:ext cx="6857990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8532-9A91-4D8C-994A-174EFF45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/>
              <a:t>Kullanım</a:t>
            </a:r>
            <a:r>
              <a:rPr lang="en-US" sz="4800" dirty="0"/>
              <a:t> </a:t>
            </a:r>
            <a:r>
              <a:rPr lang="en-US" sz="4800" dirty="0" err="1"/>
              <a:t>Seneryoları</a:t>
            </a:r>
            <a:r>
              <a:rPr lang="en-US" sz="4800" dirty="0"/>
              <a:t> </a:t>
            </a:r>
            <a:r>
              <a:rPr lang="en-US" sz="4800" dirty="0" err="1"/>
              <a:t>ve</a:t>
            </a:r>
            <a:r>
              <a:rPr lang="en-US" sz="4800" dirty="0"/>
              <a:t> </a:t>
            </a:r>
            <a:r>
              <a:rPr lang="en-US" sz="4800" dirty="0" err="1"/>
              <a:t>Belgeler</a:t>
            </a:r>
            <a:endParaRPr lang="en-US" sz="4800" dirty="0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555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58BC5E-E27D-44A1-8C74-503792D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224" y="1143000"/>
            <a:ext cx="0" cy="457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96CE721-7A76-4965-AB3B-7D32872D9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73"/>
          <a:stretch/>
        </p:blipFill>
        <p:spPr>
          <a:xfrm>
            <a:off x="806234" y="643467"/>
            <a:ext cx="1057953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61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122CEA-9876-489F-A7A0-89F87B663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85" y="643467"/>
            <a:ext cx="5000030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3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Top Corners Rounded 19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AFE29B5C-C57F-491F-AF02-FC3C3FF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Şube Ekle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: Top Corners Rounded 21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3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F5D659EE-0781-4D3E-8606-C2061123E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213210"/>
              </p:ext>
            </p:extLst>
          </p:nvPr>
        </p:nvGraphicFramePr>
        <p:xfrm>
          <a:off x="5203767" y="982779"/>
          <a:ext cx="6542117" cy="4880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057">
                  <a:extLst>
                    <a:ext uri="{9D8B030D-6E8A-4147-A177-3AD203B41FA5}">
                      <a16:colId xmlns:a16="http://schemas.microsoft.com/office/drawing/2014/main" val="3248251263"/>
                    </a:ext>
                  </a:extLst>
                </a:gridCol>
                <a:gridCol w="5429060">
                  <a:extLst>
                    <a:ext uri="{9D8B030D-6E8A-4147-A177-3AD203B41FA5}">
                      <a16:colId xmlns:a16="http://schemas.microsoft.com/office/drawing/2014/main" val="2790008680"/>
                    </a:ext>
                  </a:extLst>
                </a:gridCol>
              </a:tblGrid>
              <a:tr h="36771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ID: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#1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extLst>
                  <a:ext uri="{0D108BD9-81ED-4DB2-BD59-A6C34878D82A}">
                    <a16:rowId xmlns:a16="http://schemas.microsoft.com/office/drawing/2014/main" val="4121774772"/>
                  </a:ext>
                </a:extLst>
              </a:tr>
              <a:tr h="42543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Title: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Yeni Şube Ekle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extLst>
                  <a:ext uri="{0D108BD9-81ED-4DB2-BD59-A6C34878D82A}">
                    <a16:rowId xmlns:a16="http://schemas.microsoft.com/office/drawing/2014/main" val="3667172700"/>
                  </a:ext>
                </a:extLst>
              </a:tr>
              <a:tr h="33168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Sistem yöneticisi eğitim kurumuna yeni bir şube ekler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extLst>
                  <a:ext uri="{0D108BD9-81ED-4DB2-BD59-A6C34878D82A}">
                    <a16:rowId xmlns:a16="http://schemas.microsoft.com/office/drawing/2014/main" val="3685479578"/>
                  </a:ext>
                </a:extLst>
              </a:tr>
              <a:tr h="18361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Sistem Yöneticisi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extLst>
                  <a:ext uri="{0D108BD9-81ED-4DB2-BD59-A6C34878D82A}">
                    <a16:rowId xmlns:a16="http://schemas.microsoft.com/office/drawing/2014/main" val="2907913597"/>
                  </a:ext>
                </a:extLst>
              </a:tr>
              <a:tr h="19841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Şube bilgilerini ayarla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extLst>
                  <a:ext uri="{0D108BD9-81ED-4DB2-BD59-A6C34878D82A}">
                    <a16:rowId xmlns:a16="http://schemas.microsoft.com/office/drawing/2014/main" val="3229135454"/>
                  </a:ext>
                </a:extLst>
              </a:tr>
              <a:tr h="33168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Postconditions: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Şubeyi onayla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extLst>
                  <a:ext uri="{0D108BD9-81ED-4DB2-BD59-A6C34878D82A}">
                    <a16:rowId xmlns:a16="http://schemas.microsoft.com/office/drawing/2014/main" val="1371393980"/>
                  </a:ext>
                </a:extLst>
              </a:tr>
              <a:tr h="62783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Success Scenario: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Eğer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başarıyla</a:t>
                      </a:r>
                      <a:r>
                        <a:rPr lang="tr-TR" sz="1000" dirty="0">
                          <a:effectLst/>
                        </a:rPr>
                        <a:t> şube bilgileri girilirse yeni bir şube eklenir.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extLst>
                  <a:ext uri="{0D108BD9-81ED-4DB2-BD59-A6C34878D82A}">
                    <a16:rowId xmlns:a16="http://schemas.microsoft.com/office/drawing/2014/main" val="220360992"/>
                  </a:ext>
                </a:extLst>
              </a:tr>
              <a:tr h="33168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tr-T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extLst>
                  <a:ext uri="{0D108BD9-81ED-4DB2-BD59-A6C34878D82A}">
                    <a16:rowId xmlns:a16="http://schemas.microsoft.com/office/drawing/2014/main" val="977954576"/>
                  </a:ext>
                </a:extLst>
              </a:tr>
              <a:tr h="79114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Frequency of Use: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Nadiren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extLst>
                  <a:ext uri="{0D108BD9-81ED-4DB2-BD59-A6C34878D82A}">
                    <a16:rowId xmlns:a16="http://schemas.microsoft.com/office/drawing/2014/main" val="2473629214"/>
                  </a:ext>
                </a:extLst>
              </a:tr>
              <a:tr h="47975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Finished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extLst>
                  <a:ext uri="{0D108BD9-81ED-4DB2-BD59-A6C34878D82A}">
                    <a16:rowId xmlns:a16="http://schemas.microsoft.com/office/drawing/2014/main" val="1496893993"/>
                  </a:ext>
                </a:extLst>
              </a:tr>
              <a:tr h="33168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Owner: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Mustafa Katipoğlu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extLst>
                  <a:ext uri="{0D108BD9-81ED-4DB2-BD59-A6C34878D82A}">
                    <a16:rowId xmlns:a16="http://schemas.microsoft.com/office/drawing/2014/main" val="3512574273"/>
                  </a:ext>
                </a:extLst>
              </a:tr>
              <a:tr h="47975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Priority: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Yüksek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914" marR="48914" marT="0" marB="0"/>
                </a:tc>
                <a:extLst>
                  <a:ext uri="{0D108BD9-81ED-4DB2-BD59-A6C34878D82A}">
                    <a16:rowId xmlns:a16="http://schemas.microsoft.com/office/drawing/2014/main" val="45506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798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AFE29B5C-C57F-491F-AF02-FC3C3FF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5400" dirty="0">
                <a:solidFill>
                  <a:schemeClr val="bg1"/>
                </a:solidFill>
              </a:rPr>
              <a:t>Ders Ekle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F5D659EE-0781-4D3E-8606-C2061123E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55736"/>
              </p:ext>
            </p:extLst>
          </p:nvPr>
        </p:nvGraphicFramePr>
        <p:xfrm>
          <a:off x="5203767" y="924600"/>
          <a:ext cx="6542117" cy="5068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7563">
                  <a:extLst>
                    <a:ext uri="{9D8B030D-6E8A-4147-A177-3AD203B41FA5}">
                      <a16:colId xmlns:a16="http://schemas.microsoft.com/office/drawing/2014/main" val="3248251263"/>
                    </a:ext>
                  </a:extLst>
                </a:gridCol>
                <a:gridCol w="5404554">
                  <a:extLst>
                    <a:ext uri="{9D8B030D-6E8A-4147-A177-3AD203B41FA5}">
                      <a16:colId xmlns:a16="http://schemas.microsoft.com/office/drawing/2014/main" val="2790008680"/>
                    </a:ext>
                  </a:extLst>
                </a:gridCol>
              </a:tblGrid>
              <a:tr h="33983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ID: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extLst>
                  <a:ext uri="{0D108BD9-81ED-4DB2-BD59-A6C34878D82A}">
                    <a16:rowId xmlns:a16="http://schemas.microsoft.com/office/drawing/2014/main" val="4121774772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Title: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Ders Ekle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extLst>
                  <a:ext uri="{0D108BD9-81ED-4DB2-BD59-A6C34878D82A}">
                    <a16:rowId xmlns:a16="http://schemas.microsoft.com/office/drawing/2014/main" val="3667172700"/>
                  </a:ext>
                </a:extLst>
              </a:tr>
              <a:tr h="35931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Yeni bir ders oluştur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extLst>
                  <a:ext uri="{0D108BD9-81ED-4DB2-BD59-A6C34878D82A}">
                    <a16:rowId xmlns:a16="http://schemas.microsoft.com/office/drawing/2014/main" val="36854795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Sistem Yöneticisi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extLst>
                  <a:ext uri="{0D108BD9-81ED-4DB2-BD59-A6C34878D82A}">
                    <a16:rowId xmlns:a16="http://schemas.microsoft.com/office/drawing/2014/main" val="29079135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Preconditions: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Ders eklenecek şubeyi seç. Ders dilini ve bilgilerini seç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extLst>
                  <a:ext uri="{0D108BD9-81ED-4DB2-BD59-A6C34878D82A}">
                    <a16:rowId xmlns:a16="http://schemas.microsoft.com/office/drawing/2014/main" val="3229135454"/>
                  </a:ext>
                </a:extLst>
              </a:tr>
              <a:tr h="33983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Postconditions: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---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extLst>
                  <a:ext uri="{0D108BD9-81ED-4DB2-BD59-A6C34878D82A}">
                    <a16:rowId xmlns:a16="http://schemas.microsoft.com/office/drawing/2014/main" val="1371393980"/>
                  </a:ext>
                </a:extLst>
              </a:tr>
              <a:tr h="6432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Success Scenario: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Belirlenen şubede yeni bir ders oluşturulur.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extLst>
                  <a:ext uri="{0D108BD9-81ED-4DB2-BD59-A6C34878D82A}">
                    <a16:rowId xmlns:a16="http://schemas.microsoft.com/office/drawing/2014/main" val="220360992"/>
                  </a:ext>
                </a:extLst>
              </a:tr>
              <a:tr h="33983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---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extLst>
                  <a:ext uri="{0D108BD9-81ED-4DB2-BD59-A6C34878D82A}">
                    <a16:rowId xmlns:a16="http://schemas.microsoft.com/office/drawing/2014/main" val="977954576"/>
                  </a:ext>
                </a:extLst>
              </a:tr>
              <a:tr h="79497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Frequency of Use: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Arada sırada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extLst>
                  <a:ext uri="{0D108BD9-81ED-4DB2-BD59-A6C34878D82A}">
                    <a16:rowId xmlns:a16="http://schemas.microsoft.com/office/drawing/2014/main" val="2473629214"/>
                  </a:ext>
                </a:extLst>
              </a:tr>
              <a:tr h="49154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Finished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extLst>
                  <a:ext uri="{0D108BD9-81ED-4DB2-BD59-A6C34878D82A}">
                    <a16:rowId xmlns:a16="http://schemas.microsoft.com/office/drawing/2014/main" val="1496893993"/>
                  </a:ext>
                </a:extLst>
              </a:tr>
              <a:tr h="33983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Owner: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Mustafa Katipoğlu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extLst>
                  <a:ext uri="{0D108BD9-81ED-4DB2-BD59-A6C34878D82A}">
                    <a16:rowId xmlns:a16="http://schemas.microsoft.com/office/drawing/2014/main" val="3512574273"/>
                  </a:ext>
                </a:extLst>
              </a:tr>
              <a:tr h="49154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Priority: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Yüksek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93" marR="48693" marT="0" marB="0"/>
                </a:tc>
                <a:extLst>
                  <a:ext uri="{0D108BD9-81ED-4DB2-BD59-A6C34878D82A}">
                    <a16:rowId xmlns:a16="http://schemas.microsoft.com/office/drawing/2014/main" val="45506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43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AFE29B5C-C57F-491F-AF02-FC3C3FF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Profili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Güncelle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F5D659EE-0781-4D3E-8606-C2061123E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05517"/>
              </p:ext>
            </p:extLst>
          </p:nvPr>
        </p:nvGraphicFramePr>
        <p:xfrm>
          <a:off x="5203767" y="999115"/>
          <a:ext cx="6542118" cy="4748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1457">
                  <a:extLst>
                    <a:ext uri="{9D8B030D-6E8A-4147-A177-3AD203B41FA5}">
                      <a16:colId xmlns:a16="http://schemas.microsoft.com/office/drawing/2014/main" val="3248251263"/>
                    </a:ext>
                  </a:extLst>
                </a:gridCol>
                <a:gridCol w="5400661">
                  <a:extLst>
                    <a:ext uri="{9D8B030D-6E8A-4147-A177-3AD203B41FA5}">
                      <a16:colId xmlns:a16="http://schemas.microsoft.com/office/drawing/2014/main" val="2790008680"/>
                    </a:ext>
                  </a:extLst>
                </a:gridCol>
              </a:tblGrid>
              <a:tr h="34113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ID: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#3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extLst>
                  <a:ext uri="{0D108BD9-81ED-4DB2-BD59-A6C34878D82A}">
                    <a16:rowId xmlns:a16="http://schemas.microsoft.com/office/drawing/2014/main" val="4121774772"/>
                  </a:ext>
                </a:extLst>
              </a:tr>
              <a:tr h="34113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Title: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Profili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tr-TR" sz="1000" dirty="0">
                          <a:effectLst/>
                        </a:rPr>
                        <a:t>Görüntüle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extLst>
                  <a:ext uri="{0D108BD9-81ED-4DB2-BD59-A6C34878D82A}">
                    <a16:rowId xmlns:a16="http://schemas.microsoft.com/office/drawing/2014/main" val="3667172700"/>
                  </a:ext>
                </a:extLst>
              </a:tr>
              <a:tr h="38872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Kullanıcı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profil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resmi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ve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diğer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kişisel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bilgilerini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günceller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extLst>
                  <a:ext uri="{0D108BD9-81ED-4DB2-BD59-A6C34878D82A}">
                    <a16:rowId xmlns:a16="http://schemas.microsoft.com/office/drawing/2014/main" val="3685479578"/>
                  </a:ext>
                </a:extLst>
              </a:tr>
              <a:tr h="188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Öğrenci, Öğretmen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extLst>
                  <a:ext uri="{0D108BD9-81ED-4DB2-BD59-A6C34878D82A}">
                    <a16:rowId xmlns:a16="http://schemas.microsoft.com/office/drawing/2014/main" val="2907913597"/>
                  </a:ext>
                </a:extLst>
              </a:tr>
              <a:tr h="188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Kayıt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extLst>
                  <a:ext uri="{0D108BD9-81ED-4DB2-BD59-A6C34878D82A}">
                    <a16:rowId xmlns:a16="http://schemas.microsoft.com/office/drawing/2014/main" val="3229135454"/>
                  </a:ext>
                </a:extLst>
              </a:tr>
              <a:tr h="34113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Postconditions: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---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extLst>
                  <a:ext uri="{0D108BD9-81ED-4DB2-BD59-A6C34878D82A}">
                    <a16:rowId xmlns:a16="http://schemas.microsoft.com/office/drawing/2014/main" val="1371393980"/>
                  </a:ext>
                </a:extLst>
              </a:tr>
              <a:tr h="4934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Success Scenario: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Kullanıcı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tr-TR" sz="1000" dirty="0">
                          <a:effectLst/>
                        </a:rPr>
                        <a:t>profil bilgilerini görüntüler. Ayrıca öğrenci ödeme bilgilerini, öğretmen ise ders programını görüntüler.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extLst>
                  <a:ext uri="{0D108BD9-81ED-4DB2-BD59-A6C34878D82A}">
                    <a16:rowId xmlns:a16="http://schemas.microsoft.com/office/drawing/2014/main" val="220360992"/>
                  </a:ext>
                </a:extLst>
              </a:tr>
              <a:tr h="33888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tr-TR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Profil bilgilerini güncelle, Ödeme seçeneği belirle, Ödenmemiş taksitleri görüntüle</a:t>
                      </a:r>
                    </a:p>
                    <a:p>
                      <a:pPr marL="0" marR="0"/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extLst>
                  <a:ext uri="{0D108BD9-81ED-4DB2-BD59-A6C34878D82A}">
                    <a16:rowId xmlns:a16="http://schemas.microsoft.com/office/drawing/2014/main" val="977954576"/>
                  </a:ext>
                </a:extLst>
              </a:tr>
              <a:tr h="79800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Frequency of Use: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Sıklıkla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extLst>
                  <a:ext uri="{0D108BD9-81ED-4DB2-BD59-A6C34878D82A}">
                    <a16:rowId xmlns:a16="http://schemas.microsoft.com/office/drawing/2014/main" val="2473629214"/>
                  </a:ext>
                </a:extLst>
              </a:tr>
              <a:tr h="4934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Finished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extLst>
                  <a:ext uri="{0D108BD9-81ED-4DB2-BD59-A6C34878D82A}">
                    <a16:rowId xmlns:a16="http://schemas.microsoft.com/office/drawing/2014/main" val="1496893993"/>
                  </a:ext>
                </a:extLst>
              </a:tr>
              <a:tr h="34113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Owner: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Mustafa Katipoğlu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extLst>
                  <a:ext uri="{0D108BD9-81ED-4DB2-BD59-A6C34878D82A}">
                    <a16:rowId xmlns:a16="http://schemas.microsoft.com/office/drawing/2014/main" val="3512574273"/>
                  </a:ext>
                </a:extLst>
              </a:tr>
              <a:tr h="4934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Priority: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Normal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658" marR="48658" marT="0" marB="0"/>
                </a:tc>
                <a:extLst>
                  <a:ext uri="{0D108BD9-81ED-4DB2-BD59-A6C34878D82A}">
                    <a16:rowId xmlns:a16="http://schemas.microsoft.com/office/drawing/2014/main" val="45506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452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1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AFE29B5C-C57F-491F-AF02-FC3C3FF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Öğreniciyi Şubeye Kaydet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: Top Corners Rounded 13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F5D659EE-0781-4D3E-8606-C2061123E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79979"/>
              </p:ext>
            </p:extLst>
          </p:nvPr>
        </p:nvGraphicFramePr>
        <p:xfrm>
          <a:off x="5203767" y="846255"/>
          <a:ext cx="6542118" cy="5125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470">
                  <a:extLst>
                    <a:ext uri="{9D8B030D-6E8A-4147-A177-3AD203B41FA5}">
                      <a16:colId xmlns:a16="http://schemas.microsoft.com/office/drawing/2014/main" val="3248251263"/>
                    </a:ext>
                  </a:extLst>
                </a:gridCol>
                <a:gridCol w="5347648">
                  <a:extLst>
                    <a:ext uri="{9D8B030D-6E8A-4147-A177-3AD203B41FA5}">
                      <a16:colId xmlns:a16="http://schemas.microsoft.com/office/drawing/2014/main" val="2790008680"/>
                    </a:ext>
                  </a:extLst>
                </a:gridCol>
              </a:tblGrid>
              <a:tr h="3871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ID: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#4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4121774772"/>
                  </a:ext>
                </a:extLst>
              </a:tr>
              <a:tr h="3871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Öğrenciyi Şubeye Kaydet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3667172700"/>
                  </a:ext>
                </a:extLst>
              </a:tr>
              <a:tr h="26456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Kayıt elemanı öğrenciyi şubeye kaydeder.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3685479578"/>
                  </a:ext>
                </a:extLst>
              </a:tr>
              <a:tr h="21430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Primary Actor: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Kayıt Elemanı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2907913597"/>
                  </a:ext>
                </a:extLst>
              </a:tr>
              <a:tr h="23158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Öğrenci seç, Şube seç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3229135454"/>
                  </a:ext>
                </a:extLst>
              </a:tr>
              <a:tr h="3871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1371393980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Success Scenario: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Kayıt elemanı verilen öğrenci bilgileriyle öğrenciyi şubeye kaydeder.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220360992"/>
                  </a:ext>
                </a:extLst>
              </a:tr>
              <a:tr h="2810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---</a:t>
                      </a: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977954576"/>
                  </a:ext>
                </a:extLst>
              </a:tr>
              <a:tr h="90559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 of Use: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Arada Sırada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2473629214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Finished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1496893993"/>
                  </a:ext>
                </a:extLst>
              </a:tr>
              <a:tr h="3871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Owner: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Mustafa Katipoğlu 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3512574273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Yüksek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45506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30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A961DB86-E1CF-4503-AA5C-8E12A330E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Stardust Language Course Information System</a:t>
            </a:r>
            <a:r>
              <a:rPr lang="tr-TR" sz="4200" dirty="0">
                <a:solidFill>
                  <a:schemeClr val="bg1"/>
                </a:solidFill>
              </a:rPr>
              <a:t>​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8921F4B-8F38-41C0-ABFF-2B65D884F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Yazılım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>
                <a:solidFill>
                  <a:schemeClr val="bg2"/>
                </a:solidFill>
              </a:rPr>
              <a:t>Mühendisliği</a:t>
            </a:r>
            <a:r>
              <a:rPr lang="en-US" dirty="0">
                <a:solidFill>
                  <a:schemeClr val="bg2"/>
                </a:solidFill>
              </a:rPr>
              <a:t> Dersi@2020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566EFE8-41F6-4B04-A4A0-78577638E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37" y="323157"/>
            <a:ext cx="2249592" cy="359934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8433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72DA4F5-9F1F-4A32-A899-BCB8C8646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" t="4999" r="4393" b="1984"/>
          <a:stretch/>
        </p:blipFill>
        <p:spPr>
          <a:xfrm>
            <a:off x="3491865" y="323157"/>
            <a:ext cx="2232337" cy="359934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68721A-3920-404F-817F-D207616A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F418AA-B485-4AD7-AB59-31A51A2E0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960" y="320308"/>
            <a:ext cx="2251373" cy="360219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3567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3EA5ED0-11DA-4E13-B4EF-A30B4046C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0950" y="321732"/>
            <a:ext cx="2251373" cy="3602198"/>
          </a:xfrm>
          <a:prstGeom prst="rect">
            <a:avLst/>
          </a:prstGeom>
        </p:spPr>
      </p:pic>
      <p:sp>
        <p:nvSpPr>
          <p:cNvPr id="10" name="AutoShape 2" descr="blob:https://web.whatsapp.com/b7733ea4-c343-457b-8c48-3d834a653c64">
            <a:extLst>
              <a:ext uri="{FF2B5EF4-FFF2-40B4-BE49-F238E27FC236}">
                <a16:creationId xmlns:a16="http://schemas.microsoft.com/office/drawing/2014/main" id="{1E98A0BD-4107-4072-AD30-E5B954F054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0174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1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AFE29B5C-C57F-491F-AF02-FC3C3FF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Şubeleri görüntüle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: Top Corners Rounded 13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F5D659EE-0781-4D3E-8606-C2061123E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39373"/>
              </p:ext>
            </p:extLst>
          </p:nvPr>
        </p:nvGraphicFramePr>
        <p:xfrm>
          <a:off x="5203767" y="846255"/>
          <a:ext cx="6542118" cy="5125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470">
                  <a:extLst>
                    <a:ext uri="{9D8B030D-6E8A-4147-A177-3AD203B41FA5}">
                      <a16:colId xmlns:a16="http://schemas.microsoft.com/office/drawing/2014/main" val="3248251263"/>
                    </a:ext>
                  </a:extLst>
                </a:gridCol>
                <a:gridCol w="5347648">
                  <a:extLst>
                    <a:ext uri="{9D8B030D-6E8A-4147-A177-3AD203B41FA5}">
                      <a16:colId xmlns:a16="http://schemas.microsoft.com/office/drawing/2014/main" val="2790008680"/>
                    </a:ext>
                  </a:extLst>
                </a:gridCol>
              </a:tblGrid>
              <a:tr h="3871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ID: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#</a:t>
                      </a:r>
                      <a:r>
                        <a:rPr lang="tr-TR" sz="11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4121774772"/>
                  </a:ext>
                </a:extLst>
              </a:tr>
              <a:tr h="3871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Şubeleri görüntüle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3667172700"/>
                  </a:ext>
                </a:extLst>
              </a:tr>
              <a:tr h="26456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Şube listesi görüntülenir.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3685479578"/>
                  </a:ext>
                </a:extLst>
              </a:tr>
              <a:tr h="21430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Primary Actor: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Kayıt Elemanı, Sistem Yöneticisi, Öğrenci, Öğretmen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2907913597"/>
                  </a:ext>
                </a:extLst>
              </a:tr>
              <a:tr h="23158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3229135454"/>
                  </a:ext>
                </a:extLst>
              </a:tr>
              <a:tr h="3871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1371393980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Success Scenario: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Kurumun bütün şubeleri bilgileriyle listelenir.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220360992"/>
                  </a:ext>
                </a:extLst>
              </a:tr>
              <a:tr h="2810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---</a:t>
                      </a: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977954576"/>
                  </a:ext>
                </a:extLst>
              </a:tr>
              <a:tr h="90559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 of Use: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Arada Sırada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2473629214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Finished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1496893993"/>
                  </a:ext>
                </a:extLst>
              </a:tr>
              <a:tr h="3871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Owner: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Mustafa Katipoğlu 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3512574273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Yüksek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45506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898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1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AFE29B5C-C57F-491F-AF02-FC3C3FF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Kurs Ücretini Öde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: Top Corners Rounded 13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F5D659EE-0781-4D3E-8606-C2061123E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7137"/>
              </p:ext>
            </p:extLst>
          </p:nvPr>
        </p:nvGraphicFramePr>
        <p:xfrm>
          <a:off x="5203767" y="846255"/>
          <a:ext cx="6542118" cy="5125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470">
                  <a:extLst>
                    <a:ext uri="{9D8B030D-6E8A-4147-A177-3AD203B41FA5}">
                      <a16:colId xmlns:a16="http://schemas.microsoft.com/office/drawing/2014/main" val="3248251263"/>
                    </a:ext>
                  </a:extLst>
                </a:gridCol>
                <a:gridCol w="5347648">
                  <a:extLst>
                    <a:ext uri="{9D8B030D-6E8A-4147-A177-3AD203B41FA5}">
                      <a16:colId xmlns:a16="http://schemas.microsoft.com/office/drawing/2014/main" val="2790008680"/>
                    </a:ext>
                  </a:extLst>
                </a:gridCol>
              </a:tblGrid>
              <a:tr h="3871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ID: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#</a:t>
                      </a:r>
                      <a:r>
                        <a:rPr lang="tr-TR" sz="11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4121774772"/>
                  </a:ext>
                </a:extLst>
              </a:tr>
              <a:tr h="3871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Kurs Ücretini Öde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3667172700"/>
                  </a:ext>
                </a:extLst>
              </a:tr>
              <a:tr h="26456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Öğrenci kurs ücreti ödeme işlemi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3685479578"/>
                  </a:ext>
                </a:extLst>
              </a:tr>
              <a:tr h="21430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Primary Actor: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Kayıt Elemanı, Sistem Yöneticisi, Öğrenci, Öğretmen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2907913597"/>
                  </a:ext>
                </a:extLst>
              </a:tr>
              <a:tr h="23158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3229135454"/>
                  </a:ext>
                </a:extLst>
              </a:tr>
              <a:tr h="3871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Ödeme seçeneğini belirle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1371393980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Success Scenario: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Öğrenci ödeme işlemini gerçekleştirir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220360992"/>
                  </a:ext>
                </a:extLst>
              </a:tr>
              <a:tr h="2810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tr-T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Ödenmemiş taksitleri görüntüle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977954576"/>
                  </a:ext>
                </a:extLst>
              </a:tr>
              <a:tr h="90559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 of Use: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Arada Sırada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2473629214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Finished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1496893993"/>
                  </a:ext>
                </a:extLst>
              </a:tr>
              <a:tr h="3871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Owner: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Mustafa Katipoğlu 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3512574273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Yüksek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45506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855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1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AFE29B5C-C57F-491F-AF02-FC3C3FF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Ders Programını Görüntüle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: Top Corners Rounded 13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F5D659EE-0781-4D3E-8606-C2061123E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98176"/>
              </p:ext>
            </p:extLst>
          </p:nvPr>
        </p:nvGraphicFramePr>
        <p:xfrm>
          <a:off x="5203767" y="846255"/>
          <a:ext cx="6542118" cy="5125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470">
                  <a:extLst>
                    <a:ext uri="{9D8B030D-6E8A-4147-A177-3AD203B41FA5}">
                      <a16:colId xmlns:a16="http://schemas.microsoft.com/office/drawing/2014/main" val="3248251263"/>
                    </a:ext>
                  </a:extLst>
                </a:gridCol>
                <a:gridCol w="5347648">
                  <a:extLst>
                    <a:ext uri="{9D8B030D-6E8A-4147-A177-3AD203B41FA5}">
                      <a16:colId xmlns:a16="http://schemas.microsoft.com/office/drawing/2014/main" val="2790008680"/>
                    </a:ext>
                  </a:extLst>
                </a:gridCol>
              </a:tblGrid>
              <a:tr h="3871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ID: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</a:t>
                      </a:r>
                      <a:r>
                        <a:rPr lang="tr-TR" sz="1100">
                          <a:effectLst/>
                        </a:rPr>
                        <a:t>7</a:t>
                      </a:r>
                      <a:endParaRPr lang="en-US" sz="1200" dirty="0">
                        <a:effectLst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4121774772"/>
                  </a:ext>
                </a:extLst>
              </a:tr>
              <a:tr h="3871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Ders Programını Görüntüle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3667172700"/>
                  </a:ext>
                </a:extLst>
              </a:tr>
              <a:tr h="26456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Öğretmen haftalık ders programını görüntüler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3685479578"/>
                  </a:ext>
                </a:extLst>
              </a:tr>
              <a:tr h="21430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Actor: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Öğretmen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2907913597"/>
                  </a:ext>
                </a:extLst>
              </a:tr>
              <a:tr h="23158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3229135454"/>
                  </a:ext>
                </a:extLst>
              </a:tr>
              <a:tr h="3871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1371393980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Success Scenario: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Öğretmen kendine ait ders programını tablo şeklinde görüntüler.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220360992"/>
                  </a:ext>
                </a:extLst>
              </a:tr>
              <a:tr h="2810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tr-T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977954576"/>
                  </a:ext>
                </a:extLst>
              </a:tr>
              <a:tr h="90559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 of Use: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Arada Sırada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2473629214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Finished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1496893993"/>
                  </a:ext>
                </a:extLst>
              </a:tr>
              <a:tr h="38712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Owner: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Mustafa Katipoğlu 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3512574273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Yüksek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179" marR="55179" marT="0" marB="0"/>
                </a:tc>
                <a:extLst>
                  <a:ext uri="{0D108BD9-81ED-4DB2-BD59-A6C34878D82A}">
                    <a16:rowId xmlns:a16="http://schemas.microsoft.com/office/drawing/2014/main" val="45506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533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C4A45-4A46-4577-ACEF-2195DAB3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22043" y="0"/>
            <a:ext cx="6857990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8532-9A91-4D8C-994A-174EFF45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/>
              <a:t>Yazılım</a:t>
            </a:r>
            <a:r>
              <a:rPr lang="en-US" sz="4800" dirty="0"/>
              <a:t> </a:t>
            </a:r>
            <a:r>
              <a:rPr lang="en-US" sz="4800" dirty="0" err="1"/>
              <a:t>Mimari</a:t>
            </a:r>
            <a:r>
              <a:rPr lang="en-US" sz="4800" dirty="0"/>
              <a:t> </a:t>
            </a:r>
            <a:r>
              <a:rPr lang="en-US" sz="4800" dirty="0" err="1"/>
              <a:t>Tasarımı</a:t>
            </a:r>
            <a:endParaRPr lang="en-US" sz="4800" dirty="0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882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1">
            <a:extLst>
              <a:ext uri="{FF2B5EF4-FFF2-40B4-BE49-F238E27FC236}">
                <a16:creationId xmlns:a16="http://schemas.microsoft.com/office/drawing/2014/main" id="{3033B959-F660-4D20-B376-EEA4C6608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 31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7FFEBFCD-BDFD-49ED-930F-AC86691C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MVVM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B6263C12-6CC6-4BFD-AD23-8D94EBEDD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77981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520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10AD7E-44DD-4190-B839-BA39CD28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Basic View UML Classes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F5FD073-C6EB-4FFC-A12E-872F96247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0309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48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E88595A-843D-403F-8BC3-957C6562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View-Model UML Classes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844B25D-9433-4989-8720-A1F31B3DB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95308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167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157B976B-80B1-4557-B01E-82F51141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Model UML Classes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B10FA13-C372-447D-A37D-BCE917650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7909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92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van 1">
            <a:extLst>
              <a:ext uri="{FF2B5EF4-FFF2-40B4-BE49-F238E27FC236}">
                <a16:creationId xmlns:a16="http://schemas.microsoft.com/office/drawing/2014/main" id="{2C1D3AD8-795D-4D38-BF8B-595CC5B6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UML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DD4327D-7AC7-4091-AAA2-C363FA4EF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00" y="1484308"/>
            <a:ext cx="8764599" cy="528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73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van 1">
            <a:extLst>
              <a:ext uri="{FF2B5EF4-FFF2-40B4-BE49-F238E27FC236}">
                <a16:creationId xmlns:a16="http://schemas.microsoft.com/office/drawing/2014/main" id="{2C1D3AD8-795D-4D38-BF8B-595CC5B6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D9A12-96F0-48F7-A80B-AE047D97B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92" y="1534550"/>
            <a:ext cx="9815638" cy="51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C4A45-4A46-4577-ACEF-2195DAB3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22043" y="0"/>
            <a:ext cx="6857990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8532-9A91-4D8C-994A-174EFF45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38164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/>
              <a:t>Geliştirilen</a:t>
            </a:r>
            <a:r>
              <a:rPr lang="en-US" sz="4800" dirty="0"/>
              <a:t> </a:t>
            </a:r>
            <a:r>
              <a:rPr lang="en-US" sz="4800" dirty="0" err="1"/>
              <a:t>Yazılımın</a:t>
            </a:r>
            <a:r>
              <a:rPr lang="en-US" sz="4800" dirty="0"/>
              <a:t> </a:t>
            </a:r>
            <a:r>
              <a:rPr lang="en-US" sz="4800" dirty="0" err="1"/>
              <a:t>Ön</a:t>
            </a:r>
            <a:r>
              <a:rPr lang="en-US" sz="4800" dirty="0"/>
              <a:t> </a:t>
            </a:r>
            <a:r>
              <a:rPr lang="en-US" sz="4800" dirty="0" err="1"/>
              <a:t>İzlemesi</a:t>
            </a:r>
            <a:endParaRPr lang="en-US" sz="4800" dirty="0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530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FA76170D-C15C-467F-99CA-4C95FBCF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4000" dirty="0" err="1">
                <a:solidFill>
                  <a:srgbClr val="000000"/>
                </a:solidFill>
              </a:rPr>
              <a:t>View</a:t>
            </a:r>
            <a:r>
              <a:rPr lang="tr-TR" sz="4000" dirty="0">
                <a:solidFill>
                  <a:srgbClr val="000000"/>
                </a:solidFill>
              </a:rPr>
              <a:t> </a:t>
            </a:r>
            <a:r>
              <a:rPr lang="tr-TR" sz="4000" dirty="0" err="1">
                <a:solidFill>
                  <a:srgbClr val="000000"/>
                </a:solidFill>
              </a:rPr>
              <a:t>Student</a:t>
            </a:r>
            <a:r>
              <a:rPr lang="en-US" sz="4000" dirty="0">
                <a:solidFill>
                  <a:srgbClr val="000000"/>
                </a:solidFill>
              </a:rPr>
              <a:t> Sequence Diagram</a:t>
            </a:r>
            <a:endParaRPr lang="en-US" sz="40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6ED72-D7AF-46C2-9638-B8F8BAB10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48" y="262671"/>
            <a:ext cx="6965633" cy="47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C4A45-4A46-4577-ACEF-2195DAB3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22043" y="0"/>
            <a:ext cx="6857990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8532-9A91-4D8C-994A-174EFF45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/>
              <a:t>Fiziksel</a:t>
            </a:r>
            <a:r>
              <a:rPr lang="en-US" sz="4800" dirty="0"/>
              <a:t> </a:t>
            </a:r>
            <a:r>
              <a:rPr lang="en-US" sz="4800" dirty="0" err="1"/>
              <a:t>Veritabanı</a:t>
            </a:r>
            <a:r>
              <a:rPr lang="en-US" sz="4800" dirty="0"/>
              <a:t> </a:t>
            </a:r>
            <a:r>
              <a:rPr lang="en-US" sz="4800" dirty="0" err="1"/>
              <a:t>Tasarımı</a:t>
            </a:r>
            <a:endParaRPr lang="en-US" sz="4800" dirty="0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102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DE9B2D97-1EA4-48D0-9D7E-0FF7F540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Neden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>pg</a:t>
            </a:r>
            <a:r>
              <a:rPr lang="en-US" dirty="0">
                <a:solidFill>
                  <a:srgbClr val="FFFFFF"/>
                </a:solidFill>
              </a:rPr>
              <a:t>SQL </a:t>
            </a:r>
            <a:r>
              <a:rPr lang="tr-TR" dirty="0">
                <a:solidFill>
                  <a:srgbClr val="FFFFFF"/>
                </a:solidFill>
              </a:rPr>
              <a:t>ve Amazon RDS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484C40B1-1A1D-46E0-BA7D-137C6B4B5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3758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756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8AE35092-4312-47DE-B81E-EE9FEF31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/>
              <a:t>Veritabanı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6F6B66E-9BC9-4082-9CC9-0FB58FB4D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416101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971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05718F70-0FA2-44DB-A257-D9D1288E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19" y="389373"/>
            <a:ext cx="2428446" cy="191772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 err="1">
                <a:solidFill>
                  <a:srgbClr val="FFFFFF"/>
                </a:solidFill>
              </a:rPr>
              <a:t>Veritabanı</a:t>
            </a:r>
            <a:r>
              <a:rPr lang="en-US" sz="2600" dirty="0">
                <a:solidFill>
                  <a:srgbClr val="FFFFFF"/>
                </a:solidFill>
              </a:rPr>
              <a:t> ER </a:t>
            </a:r>
            <a:r>
              <a:rPr lang="en-US" sz="2600" dirty="0" err="1">
                <a:solidFill>
                  <a:srgbClr val="FFFFFF"/>
                </a:solidFill>
              </a:rPr>
              <a:t>Diyagram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F668B-470B-495F-8554-C746850D4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4" y="126354"/>
            <a:ext cx="7976761" cy="660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82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C4A45-4A46-4577-ACEF-2195DAB3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22043" y="0"/>
            <a:ext cx="6857990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8532-9A91-4D8C-994A-174EFF45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/>
              <a:t>Müşteri</a:t>
            </a:r>
            <a:r>
              <a:rPr lang="en-US" sz="4800" dirty="0"/>
              <a:t> </a:t>
            </a:r>
            <a:r>
              <a:rPr lang="en-US" sz="4800" dirty="0" err="1"/>
              <a:t>Analizi</a:t>
            </a:r>
            <a:endParaRPr lang="en-US" sz="4800" dirty="0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110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11B1482-E820-4893-A5E5-870E0410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Başarıyla Tamamlanan Özellikler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3A4E8D6-0A39-4B59-AECE-20DD9E5D2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0625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0338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46B1AB2-B35E-41FD-88BD-7C2098AD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446" y="1396289"/>
            <a:ext cx="4399106" cy="1325563"/>
          </a:xfrm>
        </p:spPr>
        <p:txBody>
          <a:bodyPr>
            <a:normAutofit/>
          </a:bodyPr>
          <a:lstStyle/>
          <a:p>
            <a:r>
              <a:rPr lang="en-US"/>
              <a:t>Başarısız Olan Özellikler</a:t>
            </a:r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42188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C20C2C41-D9A8-45BE-9E21-91268EC18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07251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6095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38B1FC8-38BF-4066-8F4A-12EEC1C1A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1748" y="2662321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178B4B56-5CC4-4608-A9A9-996108D35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7973" cy="338328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ED02673-9602-4FD8-B2F2-1FAB9E4C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" r="2" b="9557"/>
          <a:stretch/>
        </p:blipFill>
        <p:spPr>
          <a:xfrm>
            <a:off x="508113" y="276649"/>
            <a:ext cx="2591167" cy="2239280"/>
          </a:xfrm>
          <a:prstGeom prst="rect">
            <a:avLst/>
          </a:prstGeom>
        </p:spPr>
      </p:pic>
      <p:pic>
        <p:nvPicPr>
          <p:cNvPr id="5" name="Resim 4" descr="iPod içeren bir resim&#10;&#10;Açıklama otomatik olarak oluşturuldu">
            <a:extLst>
              <a:ext uri="{FF2B5EF4-FFF2-40B4-BE49-F238E27FC236}">
                <a16:creationId xmlns:a16="http://schemas.microsoft.com/office/drawing/2014/main" id="{E796835A-F85F-4992-A1A6-E4EAE38A3F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6" r="5" b="11830"/>
          <a:stretch/>
        </p:blipFill>
        <p:spPr>
          <a:xfrm>
            <a:off x="287239" y="4658549"/>
            <a:ext cx="2267280" cy="1921933"/>
          </a:xfrm>
          <a:prstGeom prst="rect">
            <a:avLst/>
          </a:prstGeom>
        </p:spPr>
      </p:pic>
      <p:pic>
        <p:nvPicPr>
          <p:cNvPr id="13" name="Resim 5" descr="nesne içeren bir resim&#10;&#10;Açıklama otomatik olarak oluşturuldu">
            <a:extLst>
              <a:ext uri="{FF2B5EF4-FFF2-40B4-BE49-F238E27FC236}">
                <a16:creationId xmlns:a16="http://schemas.microsoft.com/office/drawing/2014/main" id="{DB36A934-D8A6-4B6B-88FC-E76161AE7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4060390" y="3133476"/>
            <a:ext cx="1858273" cy="1858273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63DC4A-3942-4449-9718-264FE4231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678" y="3227468"/>
            <a:ext cx="2890049" cy="403063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 sz="1800" dirty="0" err="1"/>
              <a:t>Optimizasyon</a:t>
            </a:r>
            <a:r>
              <a:rPr lang="en-US" sz="1800" dirty="0"/>
              <a:t> </a:t>
            </a:r>
            <a:r>
              <a:rPr lang="en-US" sz="1800" dirty="0" err="1"/>
              <a:t>Problemleri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6" name="İçerik Yer Tutucusu 2">
            <a:extLst>
              <a:ext uri="{FF2B5EF4-FFF2-40B4-BE49-F238E27FC236}">
                <a16:creationId xmlns:a16="http://schemas.microsoft.com/office/drawing/2014/main" id="{BC8E4BA5-8457-44E5-BC01-07D1FC28A89F}"/>
              </a:ext>
            </a:extLst>
          </p:cNvPr>
          <p:cNvSpPr txBox="1">
            <a:spLocks/>
          </p:cNvSpPr>
          <p:nvPr/>
        </p:nvSpPr>
        <p:spPr>
          <a:xfrm>
            <a:off x="7012841" y="4007251"/>
            <a:ext cx="3586366" cy="778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11557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dirty="0" err="1"/>
              <a:t>Sadece</a:t>
            </a:r>
            <a:r>
              <a:rPr lang="en-US" sz="1800" dirty="0"/>
              <a:t> Android </a:t>
            </a:r>
            <a:r>
              <a:rPr lang="en-US" sz="1800" dirty="0" err="1"/>
              <a:t>platformunda</a:t>
            </a:r>
            <a:r>
              <a:rPr lang="en-US" sz="1800" dirty="0"/>
              <a:t> </a:t>
            </a:r>
            <a:r>
              <a:rPr lang="en-US" sz="1800" dirty="0" err="1"/>
              <a:t>çalışıyor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0631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815BB1D-5371-4948-ABB8-66BD5EED3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9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55FBE3-1A7A-4FAB-AB67-063BF94AF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83" y="307731"/>
            <a:ext cx="2498522" cy="399763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ECD77-5A45-4ACB-A795-30EB5B35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Giriş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Ekranı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551A5-EB6C-4B5F-90C9-39938817E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16" y="307731"/>
            <a:ext cx="2498522" cy="3997637"/>
          </a:xfrm>
          <a:prstGeom prst="rect">
            <a:avLst/>
          </a:prstGeom>
        </p:spPr>
      </p:pic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D618C6-9A23-4118-A983-ABFD5135D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217" y="307731"/>
            <a:ext cx="2488528" cy="3997637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7164DD-CCD3-4187-9DC6-46A1F85D0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194" y="330045"/>
            <a:ext cx="2498522" cy="3997637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5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311EDE6-481E-493E-AB85-C47E2DBE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780" y="307731"/>
            <a:ext cx="2488528" cy="399763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0D7BD-3497-4474-AA7C-F48DEEF0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Admin Arayüzü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BECE2-7D8A-4CFD-AEC2-CC598FBC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16" y="307731"/>
            <a:ext cx="2498522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A1802-1763-4C50-83F9-A4EC35D2A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211" y="307731"/>
            <a:ext cx="2468540" cy="399763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48B69F9-2BD3-4805-83F4-B018CC439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194" y="330045"/>
            <a:ext cx="2498522" cy="3997637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5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84126-F1F0-4580-BDD1-A04CB330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Öğretmen Arayüzü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638B6D-352A-485B-8433-6FC23A958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83" y="307731"/>
            <a:ext cx="2498522" cy="3997637"/>
          </a:xfrm>
          <a:prstGeom prst="rect">
            <a:avLst/>
          </a:prstGeom>
        </p:spPr>
      </p:pic>
      <p:pic>
        <p:nvPicPr>
          <p:cNvPr id="6" name="Picture 5" descr="A picture containing white, sitting, black, orange&#10;&#10;Description automatically generated">
            <a:extLst>
              <a:ext uri="{FF2B5EF4-FFF2-40B4-BE49-F238E27FC236}">
                <a16:creationId xmlns:a16="http://schemas.microsoft.com/office/drawing/2014/main" id="{8627E5D7-3131-485D-AB58-EF9B486B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132" y="307731"/>
            <a:ext cx="2508517" cy="3997637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2A27F8-0E97-4E81-90D9-6EBA127E2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422" y="330045"/>
            <a:ext cx="2498522" cy="3997637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2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6741C-2D03-440E-A262-B043B9E4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Öğrenci Arayüzü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AF603-DA58-4C47-BF11-1439F707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80" y="307731"/>
            <a:ext cx="2488528" cy="3997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357461-C40C-492E-891F-1D46495DE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30" y="307731"/>
            <a:ext cx="2498522" cy="399763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02CC25A-9206-4E4D-B6E4-AA03489C2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419" y="330045"/>
            <a:ext cx="2488528" cy="399763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37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FD68018-F489-435D-84ED-087E387F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83" y="307731"/>
            <a:ext cx="2498522" cy="399763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64F09-430F-4664-B658-AD0D2A5F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Kayıt Elemanı Arayüzü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D4080-1729-4CF2-AA5A-046E070FC1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" t="4999" r="4393" b="1984"/>
          <a:stretch/>
        </p:blipFill>
        <p:spPr>
          <a:xfrm>
            <a:off x="410098" y="307731"/>
            <a:ext cx="2479357" cy="399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9B9A88-B6E3-4669-A6AD-56603698B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217" y="307731"/>
            <a:ext cx="2488528" cy="3997637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5B4C837-2089-46E7-99C8-948653306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194" y="330045"/>
            <a:ext cx="2498522" cy="3997637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3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890</Words>
  <Application>Microsoft Office PowerPoint</Application>
  <PresentationFormat>Widescreen</PresentationFormat>
  <Paragraphs>387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Lato</vt:lpstr>
      <vt:lpstr>Lato Black</vt:lpstr>
      <vt:lpstr>Lato Light</vt:lpstr>
      <vt:lpstr>Open Sans Light</vt:lpstr>
      <vt:lpstr>Times New Roman</vt:lpstr>
      <vt:lpstr>Tw Cen MT</vt:lpstr>
      <vt:lpstr>Office Teması</vt:lpstr>
      <vt:lpstr>Stardust Language Course</vt:lpstr>
      <vt:lpstr>Geliştirici Takım ve Roller</vt:lpstr>
      <vt:lpstr>Stardust Language Course Information System​</vt:lpstr>
      <vt:lpstr>Geliştirilen Yazılımın Ön İzlemesi</vt:lpstr>
      <vt:lpstr>Giriş Ekranı</vt:lpstr>
      <vt:lpstr>Admin Arayüzü</vt:lpstr>
      <vt:lpstr>Öğretmen Arayüzü</vt:lpstr>
      <vt:lpstr>Öğrenci Arayüzü</vt:lpstr>
      <vt:lpstr>Kayıt Elemanı Arayüzü</vt:lpstr>
      <vt:lpstr>Yazılımın  Gereksinimleri</vt:lpstr>
      <vt:lpstr>Neden Mobil Kayıt Sistemi ?</vt:lpstr>
      <vt:lpstr>Müşteri Fonksiyonel Olmayan İstekleri</vt:lpstr>
      <vt:lpstr>Sistem Özelliklerinin Belirlenmesi</vt:lpstr>
      <vt:lpstr>PowerPoint Presentation</vt:lpstr>
      <vt:lpstr>PowerPoint Presentation</vt:lpstr>
      <vt:lpstr>PowerPoint Presentation</vt:lpstr>
      <vt:lpstr>Fizibilite Analizi</vt:lpstr>
      <vt:lpstr>Ekonomik Fizibilite</vt:lpstr>
      <vt:lpstr>Zaman Fizibilitesi</vt:lpstr>
      <vt:lpstr>PowerPoint Presentation</vt:lpstr>
      <vt:lpstr>Teknik Fizibilite</vt:lpstr>
      <vt:lpstr>Android mi IOS mu ?</vt:lpstr>
      <vt:lpstr>Kullanım Seneryoları ve Belgeler</vt:lpstr>
      <vt:lpstr>PowerPoint Presentation</vt:lpstr>
      <vt:lpstr>PowerPoint Presentation</vt:lpstr>
      <vt:lpstr>Şube Ekle</vt:lpstr>
      <vt:lpstr>Ders Ekle</vt:lpstr>
      <vt:lpstr>Profili Güncelle</vt:lpstr>
      <vt:lpstr>Öğreniciyi Şubeye Kaydet</vt:lpstr>
      <vt:lpstr>Şubeleri görüntüle</vt:lpstr>
      <vt:lpstr>Kurs Ücretini Öde</vt:lpstr>
      <vt:lpstr>Ders Programını Görüntüle</vt:lpstr>
      <vt:lpstr>Yazılım Mimari Tasarımı</vt:lpstr>
      <vt:lpstr>MVVM</vt:lpstr>
      <vt:lpstr>Basic View UML Classes</vt:lpstr>
      <vt:lpstr>View-Model UML Classes</vt:lpstr>
      <vt:lpstr>Model UML Classes</vt:lpstr>
      <vt:lpstr>Model UML</vt:lpstr>
      <vt:lpstr>State Diagram</vt:lpstr>
      <vt:lpstr>View Student Sequence Diagram</vt:lpstr>
      <vt:lpstr>Fiziksel Veritabanı Tasarımı</vt:lpstr>
      <vt:lpstr>Neden  pgSQL ve Amazon RDS?</vt:lpstr>
      <vt:lpstr>Veritabanı</vt:lpstr>
      <vt:lpstr>Veritabanı ER Diyagram</vt:lpstr>
      <vt:lpstr>Müşteri Analizi</vt:lpstr>
      <vt:lpstr>Başarıyla Tamamlanan Özellikler</vt:lpstr>
      <vt:lpstr>Başarısız Olan Özellikler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Stardust Language Course</dc:title>
  <dc:creator>Mustafa Katipoğlu</dc:creator>
  <cp:lastModifiedBy>Mustafa Katipoğlu</cp:lastModifiedBy>
  <cp:revision>1</cp:revision>
  <dcterms:created xsi:type="dcterms:W3CDTF">2020-05-04T22:35:20Z</dcterms:created>
  <dcterms:modified xsi:type="dcterms:W3CDTF">2020-05-04T22:37:14Z</dcterms:modified>
</cp:coreProperties>
</file>