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0A56B0-59CB-4824-A7D5-5BEF348264E0}">
  <a:tblStyle styleId="{9C0A56B0-59CB-4824-A7D5-5BEF34826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1053b20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1053b20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0d92ddf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0d92ddf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e61fc6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e61fc6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007197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007197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d92ddf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d92ddf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0d92ddf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0d92ddf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0d92dd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0d92dd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f2b7b7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0f2b7b7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0d92ddf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0d92ddf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0d92ddf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0d92ddf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80082"/>
                </a:solidFill>
              </a:rPr>
              <a:t>Team Indigo</a:t>
            </a:r>
            <a:br>
              <a:rPr lang="ko">
                <a:solidFill>
                  <a:srgbClr val="480082"/>
                </a:solidFill>
              </a:rPr>
            </a:br>
            <a:r>
              <a:rPr lang="ko" sz="1750">
                <a:solidFill>
                  <a:srgbClr val="8E7CC3"/>
                </a:solidFill>
              </a:rPr>
              <a:t>20200854 </a:t>
            </a:r>
            <a:r>
              <a:rPr lang="ko" sz="1750">
                <a:solidFill>
                  <a:srgbClr val="8E7CC3"/>
                </a:solidFill>
              </a:rPr>
              <a:t>황찬기 / 20210210 이다민 / 20220019 안재영</a:t>
            </a:r>
            <a:endParaRPr sz="1750"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Analysis of Failures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017725"/>
            <a:ext cx="85206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Less Error Checking Code &amp; Test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From Clean Code Ch.7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Less Error Checking Code -&gt; LOG LOG LOG LOG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Wasted too much time on trivial things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After progress presentation, we had to make code but 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Optimism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From Mythical Man-Month Ch.2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did not consider communication overhead enough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Merging each part of members was hard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Lessons learned from the project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Use time more efficiently &amp; Use more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Run toy code first, then try to get more deeper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Overall progress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06188" y="11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{9C0A56B0-59CB-4824-A7D5-5BEF348264E0}</a:tableStyleId>
              </a:tblPr>
              <a:tblGrid>
                <a:gridCol w="1131100"/>
                <a:gridCol w="6200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Progress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Created Project Repository</a:t>
                      </a:r>
                      <a:r>
                        <a:rPr lang="ko">
                          <a:solidFill>
                            <a:schemeClr val="dk2"/>
                          </a:solidFill>
                        </a:rPr>
                        <a:t> / Fixed Meeting Plan &amp; Tools to Use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Decided Git Convention /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Researched Basic Concepts of Project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Researched about Each Steps for Implementing </a:t>
                      </a:r>
                      <a:r>
                        <a:rPr lang="ko">
                          <a:solidFill>
                            <a:srgbClr val="666666"/>
                          </a:solidFill>
                        </a:rPr>
                        <a:t>/ Basic Structure Design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4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Detailed Structure Design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Set gRPC &amp; Basic Scala Project Files on Git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Intermediate Presentation /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 Reset Project Structure Design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Implemented </a:t>
                      </a:r>
                      <a:r>
                        <a:rPr lang="ko" sz="1200"/>
                        <a:t>gRPC / Sampling &amp; Partitioning / Shuffling &amp; Merging</a:t>
                      </a:r>
                      <a:r>
                        <a:rPr lang="ko"/>
                        <a:t> Each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8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Tried to Merge All Implemented Features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9575"/>
            <a:ext cx="8839199" cy="4304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5"/>
          <p:cNvGraphicFramePr/>
          <p:nvPr/>
        </p:nvGraphicFramePr>
        <p:xfrm>
          <a:off x="5011675" y="7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{9C0A56B0-59CB-4824-A7D5-5BEF348264E0}</a:tableStyleId>
              </a:tblPr>
              <a:tblGrid>
                <a:gridCol w="1026175"/>
                <a:gridCol w="2897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Role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황찬기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Initial setting &amp; gRPC Connection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이다민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Shuffling &amp; Merging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안재영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Samping &amp; Partitioning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Overall progress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Before Progress Presentation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initial setting → sorting → sampling → partitioning → shuffling → merging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After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initial setting → sampling → partitioning → sorting → shuffling → merging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We changed our roles, according to each phases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took lots of time by connecting members’ phases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 architecture (master &amp; worker)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29057" l="0" r="0" t="0"/>
          <a:stretch/>
        </p:blipFill>
        <p:spPr>
          <a:xfrm>
            <a:off x="1046800" y="1146500"/>
            <a:ext cx="7050399" cy="387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Run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" y="1942325"/>
            <a:ext cx="4166050" cy="16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821" y="1017725"/>
            <a:ext cx="475442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 execution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Successfully Connected Master - Workers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Workers create sample and successfully send it to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Master calculates key range and successfully send it to worker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We could get some sorted files during the sorting state of worker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Master successfully prints changes of these sorting phases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But after the sorting state is not completed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83825"/>
            <a:ext cx="3499249" cy="16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0" r="48880" t="0"/>
          <a:stretch/>
        </p:blipFill>
        <p:spPr>
          <a:xfrm>
            <a:off x="4124250" y="3925550"/>
            <a:ext cx="4405926" cy="6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We failed to implement complete sorting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each member tried to implement each part of sorting, but failed to merge &amp; fix bugs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ended up at sorting phase (</a:t>
            </a:r>
            <a:r>
              <a:rPr b="1" lang="ko"/>
              <a:t>initial setting → sampling → partitioning </a:t>
            </a:r>
            <a:r>
              <a:rPr lang="ko"/>
              <a:t>→ sorting → </a:t>
            </a:r>
            <a:r>
              <a:rPr i="1" lang="ko"/>
              <a:t>shuffling → merging ( → finish)</a:t>
            </a:r>
            <a:r>
              <a:rPr lang="ko"/>
              <a:t>)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975" y="684025"/>
            <a:ext cx="6555302" cy="8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Analysis of Failures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017725"/>
            <a:ext cx="85206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Less Error Checking Code &amp; Test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From Clean Code Ch.7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Less Error Checking Code -&gt; LOG LOG LOG LOG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00"/>
              <a:t> </a:t>
            </a:r>
            <a:endParaRPr sz="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More Online / Less Offline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tried to meet offline once a week, but it was too less.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Wasted too much time on trivial things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After progress presentation, we had to make code but 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Optimism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From Mythical Man-Month Ch.2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did not consider communication overhead enough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Merging each part of members was hard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75" y="1017725"/>
            <a:ext cx="2981174" cy="39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950" y="1017725"/>
            <a:ext cx="2648148" cy="394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