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B88F6-FDAC-4337-9098-4EFEE42A9770}" v="219" dt="2020-10-24T01:06:23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que Martins" userId="2967c956d6ccad76" providerId="LiveId" clId="{BC9B88F6-FDAC-4337-9098-4EFEE42A9770}"/>
    <pc:docChg chg="undo custSel mod addSld delSld modSld">
      <pc:chgData name="Monique Martins" userId="2967c956d6ccad76" providerId="LiveId" clId="{BC9B88F6-FDAC-4337-9098-4EFEE42A9770}" dt="2020-10-24T01:05:42.985" v="335"/>
      <pc:docMkLst>
        <pc:docMk/>
      </pc:docMkLst>
      <pc:sldChg chg="modTransition">
        <pc:chgData name="Monique Martins" userId="2967c956d6ccad76" providerId="LiveId" clId="{BC9B88F6-FDAC-4337-9098-4EFEE42A9770}" dt="2020-10-23T17:38:11.336" v="199"/>
        <pc:sldMkLst>
          <pc:docMk/>
          <pc:sldMk cId="3763837728" sldId="256"/>
        </pc:sldMkLst>
      </pc:sldChg>
      <pc:sldChg chg="modSp mod modTransition">
        <pc:chgData name="Monique Martins" userId="2967c956d6ccad76" providerId="LiveId" clId="{BC9B88F6-FDAC-4337-9098-4EFEE42A9770}" dt="2020-10-23T17:39:10.285" v="203"/>
        <pc:sldMkLst>
          <pc:docMk/>
          <pc:sldMk cId="4080079247" sldId="257"/>
        </pc:sldMkLst>
        <pc:spChg chg="mod">
          <ac:chgData name="Monique Martins" userId="2967c956d6ccad76" providerId="LiveId" clId="{BC9B88F6-FDAC-4337-9098-4EFEE42A9770}" dt="2020-10-23T17:36:40.976" v="196" actId="20577"/>
          <ac:spMkLst>
            <pc:docMk/>
            <pc:sldMk cId="4080079247" sldId="257"/>
            <ac:spMk id="2" creationId="{9BF2155B-7A34-46C7-BB0B-C007BB14C12C}"/>
          </ac:spMkLst>
        </pc:spChg>
      </pc:sldChg>
      <pc:sldChg chg="addSp modSp mod modTransition">
        <pc:chgData name="Monique Martins" userId="2967c956d6ccad76" providerId="LiveId" clId="{BC9B88F6-FDAC-4337-9098-4EFEE42A9770}" dt="2020-10-24T01:04:36.874" v="334" actId="207"/>
        <pc:sldMkLst>
          <pc:docMk/>
          <pc:sldMk cId="111957138" sldId="259"/>
        </pc:sldMkLst>
        <pc:spChg chg="add mod">
          <ac:chgData name="Monique Martins" userId="2967c956d6ccad76" providerId="LiveId" clId="{BC9B88F6-FDAC-4337-9098-4EFEE42A9770}" dt="2020-10-24T01:04:36.874" v="334" actId="207"/>
          <ac:spMkLst>
            <pc:docMk/>
            <pc:sldMk cId="111957138" sldId="259"/>
            <ac:spMk id="7" creationId="{CBB51C54-F516-47BC-8E83-EED8116FB0FE}"/>
          </ac:spMkLst>
        </pc:spChg>
        <pc:spChg chg="add mod">
          <ac:chgData name="Monique Martins" userId="2967c956d6ccad76" providerId="LiveId" clId="{BC9B88F6-FDAC-4337-9098-4EFEE42A9770}" dt="2020-10-24T01:03:01.108" v="321" actId="1076"/>
          <ac:spMkLst>
            <pc:docMk/>
            <pc:sldMk cId="111957138" sldId="259"/>
            <ac:spMk id="9" creationId="{CF3A78BD-CAFB-4EEE-BA9A-DB23A94F04DA}"/>
          </ac:spMkLst>
        </pc:spChg>
        <pc:graphicFrameChg chg="mod">
          <ac:chgData name="Monique Martins" userId="2967c956d6ccad76" providerId="LiveId" clId="{BC9B88F6-FDAC-4337-9098-4EFEE42A9770}" dt="2020-10-24T01:02:08.206" v="316"/>
          <ac:graphicFrameMkLst>
            <pc:docMk/>
            <pc:sldMk cId="111957138" sldId="259"/>
            <ac:graphicFrameMk id="6" creationId="{44F17BF5-00A2-4C34-B64F-A09430E5559C}"/>
          </ac:graphicFrameMkLst>
        </pc:graphicFrameChg>
      </pc:sldChg>
      <pc:sldChg chg="mod modTransition">
        <pc:chgData name="Monique Martins" userId="2967c956d6ccad76" providerId="LiveId" clId="{BC9B88F6-FDAC-4337-9098-4EFEE42A9770}" dt="2020-10-23T19:32:24.117" v="223" actId="27918"/>
        <pc:sldMkLst>
          <pc:docMk/>
          <pc:sldMk cId="2323466020" sldId="260"/>
        </pc:sldMkLst>
      </pc:sldChg>
      <pc:sldChg chg="modSp mod modTransition">
        <pc:chgData name="Monique Martins" userId="2967c956d6ccad76" providerId="LiveId" clId="{BC9B88F6-FDAC-4337-9098-4EFEE42A9770}" dt="2020-10-24T00:58:54.349" v="285" actId="14100"/>
        <pc:sldMkLst>
          <pc:docMk/>
          <pc:sldMk cId="3345860361" sldId="261"/>
        </pc:sldMkLst>
        <pc:graphicFrameChg chg="mod">
          <ac:chgData name="Monique Martins" userId="2967c956d6ccad76" providerId="LiveId" clId="{BC9B88F6-FDAC-4337-9098-4EFEE42A9770}" dt="2020-10-24T00:58:54.349" v="285" actId="14100"/>
          <ac:graphicFrameMkLst>
            <pc:docMk/>
            <pc:sldMk cId="3345860361" sldId="261"/>
            <ac:graphicFrameMk id="6" creationId="{44F17BF5-00A2-4C34-B64F-A09430E5559C}"/>
          </ac:graphicFrameMkLst>
        </pc:graphicFrameChg>
      </pc:sldChg>
      <pc:sldChg chg="addSp modSp mod modTransition">
        <pc:chgData name="Monique Martins" userId="2967c956d6ccad76" providerId="LiveId" clId="{BC9B88F6-FDAC-4337-9098-4EFEE42A9770}" dt="2020-10-24T01:05:42.985" v="335"/>
        <pc:sldMkLst>
          <pc:docMk/>
          <pc:sldMk cId="4232536098" sldId="262"/>
        </pc:sldMkLst>
        <pc:spChg chg="add mod">
          <ac:chgData name="Monique Martins" userId="2967c956d6ccad76" providerId="LiveId" clId="{BC9B88F6-FDAC-4337-9098-4EFEE42A9770}" dt="2020-10-24T01:04:30.391" v="333" actId="207"/>
          <ac:spMkLst>
            <pc:docMk/>
            <pc:sldMk cId="4232536098" sldId="262"/>
            <ac:spMk id="3" creationId="{D0A7C93F-2A0D-4469-8D7C-D83E9FE30AA5}"/>
          </ac:spMkLst>
        </pc:spChg>
        <pc:spChg chg="add mod">
          <ac:chgData name="Monique Martins" userId="2967c956d6ccad76" providerId="LiveId" clId="{BC9B88F6-FDAC-4337-9098-4EFEE42A9770}" dt="2020-10-24T01:04:15.763" v="331" actId="1076"/>
          <ac:spMkLst>
            <pc:docMk/>
            <pc:sldMk cId="4232536098" sldId="262"/>
            <ac:spMk id="4" creationId="{B2FE6E5D-60D3-4F70-8B2D-B11FBA003290}"/>
          </ac:spMkLst>
        </pc:spChg>
        <pc:graphicFrameChg chg="mod">
          <ac:chgData name="Monique Martins" userId="2967c956d6ccad76" providerId="LiveId" clId="{BC9B88F6-FDAC-4337-9098-4EFEE42A9770}" dt="2020-10-24T01:05:42.985" v="335"/>
          <ac:graphicFrameMkLst>
            <pc:docMk/>
            <pc:sldMk cId="4232536098" sldId="262"/>
            <ac:graphicFrameMk id="6" creationId="{44F17BF5-00A2-4C34-B64F-A09430E5559C}"/>
          </ac:graphicFrameMkLst>
        </pc:graphicFrameChg>
      </pc:sldChg>
      <pc:sldChg chg="addSp delSp modSp add del mod modClrScheme delDesignElem chgLayout">
        <pc:chgData name="Monique Martins" userId="2967c956d6ccad76" providerId="LiveId" clId="{BC9B88F6-FDAC-4337-9098-4EFEE42A9770}" dt="2020-10-23T17:26:08.320" v="10" actId="2696"/>
        <pc:sldMkLst>
          <pc:docMk/>
          <pc:sldMk cId="1168261700" sldId="263"/>
        </pc:sldMkLst>
        <pc:spChg chg="mod ord">
          <ac:chgData name="Monique Martins" userId="2967c956d6ccad76" providerId="LiveId" clId="{BC9B88F6-FDAC-4337-9098-4EFEE42A9770}" dt="2020-10-23T17:26:02.133" v="9" actId="700"/>
          <ac:spMkLst>
            <pc:docMk/>
            <pc:sldMk cId="1168261700" sldId="263"/>
            <ac:spMk id="2" creationId="{A75C6A8C-ACD3-41B1-927C-7A998FFEC863}"/>
          </ac:spMkLst>
        </pc:spChg>
        <pc:spChg chg="add del mod ord">
          <ac:chgData name="Monique Martins" userId="2967c956d6ccad76" providerId="LiveId" clId="{BC9B88F6-FDAC-4337-9098-4EFEE42A9770}" dt="2020-10-23T17:25:37.607" v="7" actId="700"/>
          <ac:spMkLst>
            <pc:docMk/>
            <pc:sldMk cId="1168261700" sldId="263"/>
            <ac:spMk id="3" creationId="{15E67064-4EFF-4068-8E01-6FC39669CAD3}"/>
          </ac:spMkLst>
        </pc:spChg>
        <pc:spChg chg="add del mod ord">
          <ac:chgData name="Monique Martins" userId="2967c956d6ccad76" providerId="LiveId" clId="{BC9B88F6-FDAC-4337-9098-4EFEE42A9770}" dt="2020-10-23T17:25:41.353" v="8" actId="700"/>
          <ac:spMkLst>
            <pc:docMk/>
            <pc:sldMk cId="1168261700" sldId="263"/>
            <ac:spMk id="4" creationId="{2429CE7C-28CE-4435-9BC1-3DFCC6A40065}"/>
          </ac:spMkLst>
        </pc:spChg>
        <pc:spChg chg="add del mod ord">
          <ac:chgData name="Monique Martins" userId="2967c956d6ccad76" providerId="LiveId" clId="{BC9B88F6-FDAC-4337-9098-4EFEE42A9770}" dt="2020-10-23T17:25:41.353" v="8" actId="700"/>
          <ac:spMkLst>
            <pc:docMk/>
            <pc:sldMk cId="1168261700" sldId="263"/>
            <ac:spMk id="5" creationId="{D105E3EE-A7C4-4B1E-A646-02ABE2F0D33C}"/>
          </ac:spMkLst>
        </pc:spChg>
        <pc:spChg chg="add del mod ord">
          <ac:chgData name="Monique Martins" userId="2967c956d6ccad76" providerId="LiveId" clId="{BC9B88F6-FDAC-4337-9098-4EFEE42A9770}" dt="2020-10-23T17:25:41.353" v="8" actId="700"/>
          <ac:spMkLst>
            <pc:docMk/>
            <pc:sldMk cId="1168261700" sldId="263"/>
            <ac:spMk id="7" creationId="{5626FF7C-561C-4C80-A29D-F51F73F1BD10}"/>
          </ac:spMkLst>
        </pc:spChg>
        <pc:spChg chg="add del mod ord">
          <ac:chgData name="Monique Martins" userId="2967c956d6ccad76" providerId="LiveId" clId="{BC9B88F6-FDAC-4337-9098-4EFEE42A9770}" dt="2020-10-23T17:26:02.133" v="9" actId="700"/>
          <ac:spMkLst>
            <pc:docMk/>
            <pc:sldMk cId="1168261700" sldId="263"/>
            <ac:spMk id="8" creationId="{18FEB03C-1625-4105-89F4-82B60B6EC527}"/>
          </ac:spMkLst>
        </pc:spChg>
        <pc:spChg chg="add mod ord">
          <ac:chgData name="Monique Martins" userId="2967c956d6ccad76" providerId="LiveId" clId="{BC9B88F6-FDAC-4337-9098-4EFEE42A9770}" dt="2020-10-23T17:26:02.133" v="9" actId="700"/>
          <ac:spMkLst>
            <pc:docMk/>
            <pc:sldMk cId="1168261700" sldId="263"/>
            <ac:spMk id="9" creationId="{B4A24711-F957-47DB-A2DF-D6E38CF44241}"/>
          </ac:spMkLst>
        </pc:spChg>
        <pc:spChg chg="add mod ord">
          <ac:chgData name="Monique Martins" userId="2967c956d6ccad76" providerId="LiveId" clId="{BC9B88F6-FDAC-4337-9098-4EFEE42A9770}" dt="2020-10-23T17:26:02.133" v="9" actId="700"/>
          <ac:spMkLst>
            <pc:docMk/>
            <pc:sldMk cId="1168261700" sldId="263"/>
            <ac:spMk id="10" creationId="{90E4CF0C-5566-4175-86EF-2534CF6E658F}"/>
          </ac:spMkLst>
        </pc:spChg>
        <pc:spChg chg="add mod ord">
          <ac:chgData name="Monique Martins" userId="2967c956d6ccad76" providerId="LiveId" clId="{BC9B88F6-FDAC-4337-9098-4EFEE42A9770}" dt="2020-10-23T17:26:02.133" v="9" actId="700"/>
          <ac:spMkLst>
            <pc:docMk/>
            <pc:sldMk cId="1168261700" sldId="263"/>
            <ac:spMk id="11" creationId="{3FC669C2-3C01-4480-8147-857468CCD0EC}"/>
          </ac:spMkLst>
        </pc:spChg>
        <pc:spChg chg="del">
          <ac:chgData name="Monique Martins" userId="2967c956d6ccad76" providerId="LiveId" clId="{BC9B88F6-FDAC-4337-9098-4EFEE42A9770}" dt="2020-10-23T17:25:31.708" v="6" actId="700"/>
          <ac:spMkLst>
            <pc:docMk/>
            <pc:sldMk cId="1168261700" sldId="263"/>
            <ac:spMk id="26" creationId="{42A5316D-ED2F-4F89-B4B4-8D9240B1A348}"/>
          </ac:spMkLst>
        </pc:spChg>
        <pc:graphicFrameChg chg="mod ord">
          <ac:chgData name="Monique Martins" userId="2967c956d6ccad76" providerId="LiveId" clId="{BC9B88F6-FDAC-4337-9098-4EFEE42A9770}" dt="2020-10-23T17:26:02.133" v="9" actId="700"/>
          <ac:graphicFrameMkLst>
            <pc:docMk/>
            <pc:sldMk cId="1168261700" sldId="263"/>
            <ac:graphicFrameMk id="6" creationId="{44F17BF5-00A2-4C34-B64F-A09430E5559C}"/>
          </ac:graphicFrameMkLst>
        </pc:graphicFrameChg>
      </pc:sldChg>
      <pc:sldChg chg="addSp delSp modSp new mod modTransition setBg modClrScheme delDesignElem chgLayout">
        <pc:chgData name="Monique Martins" userId="2967c956d6ccad76" providerId="LiveId" clId="{BC9B88F6-FDAC-4337-9098-4EFEE42A9770}" dt="2020-10-23T19:58:16.683" v="262" actId="27918"/>
        <pc:sldMkLst>
          <pc:docMk/>
          <pc:sldMk cId="3014878851" sldId="263"/>
        </pc:sldMkLst>
        <pc:spChg chg="del mod ord">
          <ac:chgData name="Monique Martins" userId="2967c956d6ccad76" providerId="LiveId" clId="{BC9B88F6-FDAC-4337-9098-4EFEE42A9770}" dt="2020-10-23T17:26:53.115" v="13" actId="700"/>
          <ac:spMkLst>
            <pc:docMk/>
            <pc:sldMk cId="3014878851" sldId="263"/>
            <ac:spMk id="2" creationId="{A522A98B-090C-4F2D-B673-08892CF1E1AE}"/>
          </ac:spMkLst>
        </pc:spChg>
        <pc:spChg chg="del mod ord">
          <ac:chgData name="Monique Martins" userId="2967c956d6ccad76" providerId="LiveId" clId="{BC9B88F6-FDAC-4337-9098-4EFEE42A9770}" dt="2020-10-23T17:26:53.115" v="13" actId="700"/>
          <ac:spMkLst>
            <pc:docMk/>
            <pc:sldMk cId="3014878851" sldId="263"/>
            <ac:spMk id="3" creationId="{EB4E3E36-EEFB-4F2A-A56B-1695E7302F9D}"/>
          </ac:spMkLst>
        </pc:spChg>
        <pc:spChg chg="add del mod ord">
          <ac:chgData name="Monique Martins" userId="2967c956d6ccad76" providerId="LiveId" clId="{BC9B88F6-FDAC-4337-9098-4EFEE42A9770}" dt="2020-10-23T17:27:08.649" v="14" actId="700"/>
          <ac:spMkLst>
            <pc:docMk/>
            <pc:sldMk cId="3014878851" sldId="263"/>
            <ac:spMk id="4" creationId="{DB99ECDA-3C39-434E-8206-999512F2816E}"/>
          </ac:spMkLst>
        </pc:spChg>
        <pc:spChg chg="add del mod ord">
          <ac:chgData name="Monique Martins" userId="2967c956d6ccad76" providerId="LiveId" clId="{BC9B88F6-FDAC-4337-9098-4EFEE42A9770}" dt="2020-10-23T17:27:08.649" v="14" actId="700"/>
          <ac:spMkLst>
            <pc:docMk/>
            <pc:sldMk cId="3014878851" sldId="263"/>
            <ac:spMk id="5" creationId="{1B9AAE28-4B54-439F-865E-11692161AE9B}"/>
          </ac:spMkLst>
        </pc:spChg>
        <pc:spChg chg="add del mod ord">
          <ac:chgData name="Monique Martins" userId="2967c956d6ccad76" providerId="LiveId" clId="{BC9B88F6-FDAC-4337-9098-4EFEE42A9770}" dt="2020-10-23T17:27:08.649" v="14" actId="700"/>
          <ac:spMkLst>
            <pc:docMk/>
            <pc:sldMk cId="3014878851" sldId="263"/>
            <ac:spMk id="6" creationId="{CC9C5F3D-A893-458C-B524-4E6C8DEA9C8A}"/>
          </ac:spMkLst>
        </pc:spChg>
        <pc:spChg chg="add del mod ord">
          <ac:chgData name="Monique Martins" userId="2967c956d6ccad76" providerId="LiveId" clId="{BC9B88F6-FDAC-4337-9098-4EFEE42A9770}" dt="2020-10-23T17:27:14.169" v="15" actId="700"/>
          <ac:spMkLst>
            <pc:docMk/>
            <pc:sldMk cId="3014878851" sldId="263"/>
            <ac:spMk id="7" creationId="{93931F8F-9A6F-43D9-B896-5A4D72DF4A4E}"/>
          </ac:spMkLst>
        </pc:spChg>
        <pc:spChg chg="add del">
          <ac:chgData name="Monique Martins" userId="2967c956d6ccad76" providerId="LiveId" clId="{BC9B88F6-FDAC-4337-9098-4EFEE42A9770}" dt="2020-10-23T17:26:53.115" v="13" actId="700"/>
          <ac:spMkLst>
            <pc:docMk/>
            <pc:sldMk cId="3014878851" sldId="263"/>
            <ac:spMk id="8" creationId="{7CB4857B-ED7C-444D-9F04-2F885114A1C2}"/>
          </ac:spMkLst>
        </pc:spChg>
        <pc:spChg chg="add del mod ord">
          <ac:chgData name="Monique Martins" userId="2967c956d6ccad76" providerId="LiveId" clId="{BC9B88F6-FDAC-4337-9098-4EFEE42A9770}" dt="2020-10-23T17:27:14.169" v="15" actId="700"/>
          <ac:spMkLst>
            <pc:docMk/>
            <pc:sldMk cId="3014878851" sldId="263"/>
            <ac:spMk id="9" creationId="{645DE786-0882-4800-9A0B-265A41F5BC83}"/>
          </ac:spMkLst>
        </pc:spChg>
        <pc:spChg chg="add del">
          <ac:chgData name="Monique Martins" userId="2967c956d6ccad76" providerId="LiveId" clId="{BC9B88F6-FDAC-4337-9098-4EFEE42A9770}" dt="2020-10-23T17:26:53.115" v="13" actId="700"/>
          <ac:spMkLst>
            <pc:docMk/>
            <pc:sldMk cId="3014878851" sldId="263"/>
            <ac:spMk id="10" creationId="{D18046FB-44EA-4FD8-A585-EA09A319B2D0}"/>
          </ac:spMkLst>
        </pc:spChg>
        <pc:spChg chg="add del mod ord">
          <ac:chgData name="Monique Martins" userId="2967c956d6ccad76" providerId="LiveId" clId="{BC9B88F6-FDAC-4337-9098-4EFEE42A9770}" dt="2020-10-23T17:27:14.169" v="15" actId="700"/>
          <ac:spMkLst>
            <pc:docMk/>
            <pc:sldMk cId="3014878851" sldId="263"/>
            <ac:spMk id="11" creationId="{376C41BE-A25F-4BB0-9FDD-DA61668291C0}"/>
          </ac:spMkLst>
        </pc:spChg>
        <pc:spChg chg="add del">
          <ac:chgData name="Monique Martins" userId="2967c956d6ccad76" providerId="LiveId" clId="{BC9B88F6-FDAC-4337-9098-4EFEE42A9770}" dt="2020-10-23T17:26:53.115" v="13" actId="700"/>
          <ac:spMkLst>
            <pc:docMk/>
            <pc:sldMk cId="3014878851" sldId="263"/>
            <ac:spMk id="12" creationId="{479F5F2B-8B58-4140-AE6A-51F6C67B18D9}"/>
          </ac:spMkLst>
        </pc:spChg>
        <pc:spChg chg="add del mod ord">
          <ac:chgData name="Monique Martins" userId="2967c956d6ccad76" providerId="LiveId" clId="{BC9B88F6-FDAC-4337-9098-4EFEE42A9770}" dt="2020-10-23T17:27:14.169" v="15" actId="700"/>
          <ac:spMkLst>
            <pc:docMk/>
            <pc:sldMk cId="3014878851" sldId="263"/>
            <ac:spMk id="13" creationId="{E5C6149B-0C91-41E3-A379-37B691BDE71E}"/>
          </ac:spMkLst>
        </pc:spChg>
        <pc:spChg chg="add del mod ord">
          <ac:chgData name="Monique Martins" userId="2967c956d6ccad76" providerId="LiveId" clId="{BC9B88F6-FDAC-4337-9098-4EFEE42A9770}" dt="2020-10-23T17:27:14.169" v="15" actId="700"/>
          <ac:spMkLst>
            <pc:docMk/>
            <pc:sldMk cId="3014878851" sldId="263"/>
            <ac:spMk id="14" creationId="{5BD68F4C-2402-407F-8520-C6996CD1E014}"/>
          </ac:spMkLst>
        </pc:spChg>
        <pc:spChg chg="add del mod ord">
          <ac:chgData name="Monique Martins" userId="2967c956d6ccad76" providerId="LiveId" clId="{BC9B88F6-FDAC-4337-9098-4EFEE42A9770}" dt="2020-10-23T17:27:58.595" v="19" actId="700"/>
          <ac:spMkLst>
            <pc:docMk/>
            <pc:sldMk cId="3014878851" sldId="263"/>
            <ac:spMk id="15" creationId="{AC2A1E3F-B5CF-4588-A655-92C7BB0E9A72}"/>
          </ac:spMkLst>
        </pc:spChg>
        <pc:spChg chg="add del mod ord">
          <ac:chgData name="Monique Martins" userId="2967c956d6ccad76" providerId="LiveId" clId="{BC9B88F6-FDAC-4337-9098-4EFEE42A9770}" dt="2020-10-23T17:27:58.595" v="19" actId="700"/>
          <ac:spMkLst>
            <pc:docMk/>
            <pc:sldMk cId="3014878851" sldId="263"/>
            <ac:spMk id="16" creationId="{65CCD37C-9384-46D3-94F9-3885BAC576C0}"/>
          </ac:spMkLst>
        </pc:spChg>
        <pc:spChg chg="add del mod ord">
          <ac:chgData name="Monique Martins" userId="2967c956d6ccad76" providerId="LiveId" clId="{BC9B88F6-FDAC-4337-9098-4EFEE42A9770}" dt="2020-10-23T17:27:58.595" v="19" actId="700"/>
          <ac:spMkLst>
            <pc:docMk/>
            <pc:sldMk cId="3014878851" sldId="263"/>
            <ac:spMk id="17" creationId="{D6D5FF33-8338-4660-BDD8-F817FC0128F0}"/>
          </ac:spMkLst>
        </pc:spChg>
        <pc:spChg chg="add mod ord">
          <ac:chgData name="Monique Martins" userId="2967c956d6ccad76" providerId="LiveId" clId="{BC9B88F6-FDAC-4337-9098-4EFEE42A9770}" dt="2020-10-23T17:35:25.665" v="116" actId="26606"/>
          <ac:spMkLst>
            <pc:docMk/>
            <pc:sldMk cId="3014878851" sldId="263"/>
            <ac:spMk id="18" creationId="{94B99F1C-BE35-442B-A2DF-2C9FF6F45293}"/>
          </ac:spMkLst>
        </pc:spChg>
        <pc:spChg chg="add del mod ord">
          <ac:chgData name="Monique Martins" userId="2967c956d6ccad76" providerId="LiveId" clId="{BC9B88F6-FDAC-4337-9098-4EFEE42A9770}" dt="2020-10-23T17:28:44.837" v="22" actId="1957"/>
          <ac:spMkLst>
            <pc:docMk/>
            <pc:sldMk cId="3014878851" sldId="263"/>
            <ac:spMk id="19" creationId="{570772BE-5956-4F2F-8F56-6F4E436040BB}"/>
          </ac:spMkLst>
        </pc:spChg>
        <pc:spChg chg="add del">
          <ac:chgData name="Monique Martins" userId="2967c956d6ccad76" providerId="LiveId" clId="{BC9B88F6-FDAC-4337-9098-4EFEE42A9770}" dt="2020-10-23T17:35:25.665" v="116" actId="26606"/>
          <ac:spMkLst>
            <pc:docMk/>
            <pc:sldMk cId="3014878851" sldId="263"/>
            <ac:spMk id="21" creationId="{7CB4857B-ED7C-444D-9F04-2F885114A1C2}"/>
          </ac:spMkLst>
        </pc:spChg>
        <pc:spChg chg="add del">
          <ac:chgData name="Monique Martins" userId="2967c956d6ccad76" providerId="LiveId" clId="{BC9B88F6-FDAC-4337-9098-4EFEE42A9770}" dt="2020-10-23T17:27:41.876" v="17" actId="26606"/>
          <ac:spMkLst>
            <pc:docMk/>
            <pc:sldMk cId="3014878851" sldId="263"/>
            <ac:spMk id="22" creationId="{428D436F-9ACD-4C92-AFC8-C934C527A6A4}"/>
          </ac:spMkLst>
        </pc:spChg>
        <pc:spChg chg="add del">
          <ac:chgData name="Monique Martins" userId="2967c956d6ccad76" providerId="LiveId" clId="{BC9B88F6-FDAC-4337-9098-4EFEE42A9770}" dt="2020-10-23T17:35:25.665" v="116" actId="26606"/>
          <ac:spMkLst>
            <pc:docMk/>
            <pc:sldMk cId="3014878851" sldId="263"/>
            <ac:spMk id="23" creationId="{D18046FB-44EA-4FD8-A585-EA09A319B2D0}"/>
          </ac:spMkLst>
        </pc:spChg>
        <pc:spChg chg="add del">
          <ac:chgData name="Monique Martins" userId="2967c956d6ccad76" providerId="LiveId" clId="{BC9B88F6-FDAC-4337-9098-4EFEE42A9770}" dt="2020-10-23T17:27:41.876" v="17" actId="26606"/>
          <ac:spMkLst>
            <pc:docMk/>
            <pc:sldMk cId="3014878851" sldId="263"/>
            <ac:spMk id="24" creationId="{090538E0-A884-4E60-A6AB-77D830E2FCED}"/>
          </ac:spMkLst>
        </pc:spChg>
        <pc:spChg chg="add del">
          <ac:chgData name="Monique Martins" userId="2967c956d6ccad76" providerId="LiveId" clId="{BC9B88F6-FDAC-4337-9098-4EFEE42A9770}" dt="2020-10-23T17:35:25.665" v="116" actId="26606"/>
          <ac:spMkLst>
            <pc:docMk/>
            <pc:sldMk cId="3014878851" sldId="263"/>
            <ac:spMk id="25" creationId="{479F5F2B-8B58-4140-AE6A-51F6C67B18D9}"/>
          </ac:spMkLst>
        </pc:spChg>
        <pc:spChg chg="add del">
          <ac:chgData name="Monique Martins" userId="2967c956d6ccad76" providerId="LiveId" clId="{BC9B88F6-FDAC-4337-9098-4EFEE42A9770}" dt="2020-10-23T17:27:41.876" v="17" actId="26606"/>
          <ac:spMkLst>
            <pc:docMk/>
            <pc:sldMk cId="3014878851" sldId="263"/>
            <ac:spMk id="26" creationId="{DB0D7DD0-1C67-4D4C-9E06-678233DB8468}"/>
          </ac:spMkLst>
        </pc:spChg>
        <pc:spChg chg="add del">
          <ac:chgData name="Monique Martins" userId="2967c956d6ccad76" providerId="LiveId" clId="{BC9B88F6-FDAC-4337-9098-4EFEE42A9770}" dt="2020-10-23T17:27:58.595" v="19" actId="700"/>
          <ac:spMkLst>
            <pc:docMk/>
            <pc:sldMk cId="3014878851" sldId="263"/>
            <ac:spMk id="28" creationId="{B36F400F-DF28-43BC-8D8E-4929793B392A}"/>
          </ac:spMkLst>
        </pc:spChg>
        <pc:spChg chg="add del">
          <ac:chgData name="Monique Martins" userId="2967c956d6ccad76" providerId="LiveId" clId="{BC9B88F6-FDAC-4337-9098-4EFEE42A9770}" dt="2020-10-23T17:35:10.102" v="111" actId="26606"/>
          <ac:spMkLst>
            <pc:docMk/>
            <pc:sldMk cId="3014878851" sldId="263"/>
            <ac:spMk id="34" creationId="{982413CC-69E6-4BDA-A88D-E4EF8F95B27D}"/>
          </ac:spMkLst>
        </pc:spChg>
        <pc:spChg chg="add del">
          <ac:chgData name="Monique Martins" userId="2967c956d6ccad76" providerId="LiveId" clId="{BC9B88F6-FDAC-4337-9098-4EFEE42A9770}" dt="2020-10-23T17:35:25.645" v="115" actId="26606"/>
          <ac:spMkLst>
            <pc:docMk/>
            <pc:sldMk cId="3014878851" sldId="263"/>
            <ac:spMk id="38" creationId="{E8AEFC5D-4625-4A90-904B-81C44B4AF2F8}"/>
          </ac:spMkLst>
        </pc:spChg>
        <pc:spChg chg="add del">
          <ac:chgData name="Monique Martins" userId="2967c956d6ccad76" providerId="LiveId" clId="{BC9B88F6-FDAC-4337-9098-4EFEE42A9770}" dt="2020-10-23T17:35:20.685" v="113" actId="26606"/>
          <ac:spMkLst>
            <pc:docMk/>
            <pc:sldMk cId="3014878851" sldId="263"/>
            <ac:spMk id="59" creationId="{A5711A0E-A428-4ED1-96CB-33D69FD842E4}"/>
          </ac:spMkLst>
        </pc:spChg>
        <pc:spChg chg="add del">
          <ac:chgData name="Monique Martins" userId="2967c956d6ccad76" providerId="LiveId" clId="{BC9B88F6-FDAC-4337-9098-4EFEE42A9770}" dt="2020-10-23T17:35:25.645" v="115" actId="26606"/>
          <ac:spMkLst>
            <pc:docMk/>
            <pc:sldMk cId="3014878851" sldId="263"/>
            <ac:spMk id="61" creationId="{F812110C-454D-45D4-A43C-D268FC305665}"/>
          </ac:spMkLst>
        </pc:spChg>
        <pc:spChg chg="add del">
          <ac:chgData name="Monique Martins" userId="2967c956d6ccad76" providerId="LiveId" clId="{BC9B88F6-FDAC-4337-9098-4EFEE42A9770}" dt="2020-10-23T17:35:25.645" v="115" actId="26606"/>
          <ac:spMkLst>
            <pc:docMk/>
            <pc:sldMk cId="3014878851" sldId="263"/>
            <ac:spMk id="62" creationId="{A3663F10-4AEF-432D-B195-513FD3539145}"/>
          </ac:spMkLst>
        </pc:spChg>
        <pc:spChg chg="add">
          <ac:chgData name="Monique Martins" userId="2967c956d6ccad76" providerId="LiveId" clId="{BC9B88F6-FDAC-4337-9098-4EFEE42A9770}" dt="2020-10-23T17:35:25.665" v="116" actId="26606"/>
          <ac:spMkLst>
            <pc:docMk/>
            <pc:sldMk cId="3014878851" sldId="263"/>
            <ac:spMk id="64" creationId="{E4505C23-674B-4195-81D6-0C127FEAE3F8}"/>
          </ac:spMkLst>
        </pc:spChg>
        <pc:spChg chg="add">
          <ac:chgData name="Monique Martins" userId="2967c956d6ccad76" providerId="LiveId" clId="{BC9B88F6-FDAC-4337-9098-4EFEE42A9770}" dt="2020-10-23T17:35:25.665" v="116" actId="26606"/>
          <ac:spMkLst>
            <pc:docMk/>
            <pc:sldMk cId="3014878851" sldId="263"/>
            <ac:spMk id="65" creationId="{65C9B8F0-FF66-4C15-BD05-E86B87331846}"/>
          </ac:spMkLst>
        </pc:spChg>
        <pc:grpChg chg="add del">
          <ac:chgData name="Monique Martins" userId="2967c956d6ccad76" providerId="LiveId" clId="{BC9B88F6-FDAC-4337-9098-4EFEE42A9770}" dt="2020-10-23T17:35:10.102" v="111" actId="26606"/>
          <ac:grpSpMkLst>
            <pc:docMk/>
            <pc:sldMk cId="3014878851" sldId="263"/>
            <ac:grpSpMk id="36" creationId="{4F1F7357-8633-4CE7-BF80-475EE8A2FAEA}"/>
          </ac:grpSpMkLst>
        </pc:grpChg>
        <pc:graphicFrameChg chg="add mod">
          <ac:chgData name="Monique Martins" userId="2967c956d6ccad76" providerId="LiveId" clId="{BC9B88F6-FDAC-4337-9098-4EFEE42A9770}" dt="2020-10-23T17:35:42.600" v="118"/>
          <ac:graphicFrameMkLst>
            <pc:docMk/>
            <pc:sldMk cId="3014878851" sldId="263"/>
            <ac:graphicFrameMk id="29" creationId="{0A49691E-702A-4D93-8434-65DE24AFE80C}"/>
          </ac:graphicFrameMkLst>
        </pc:graphicFrameChg>
      </pc:sldChg>
      <pc:sldChg chg="addSp delSp modSp new del mod modClrScheme chgLayout">
        <pc:chgData name="Monique Martins" userId="2967c956d6ccad76" providerId="LiveId" clId="{BC9B88F6-FDAC-4337-9098-4EFEE42A9770}" dt="2020-10-23T17:25:12.964" v="4" actId="2696"/>
        <pc:sldMkLst>
          <pc:docMk/>
          <pc:sldMk cId="3278881400" sldId="263"/>
        </pc:sldMkLst>
        <pc:spChg chg="del mod ord">
          <ac:chgData name="Monique Martins" userId="2967c956d6ccad76" providerId="LiveId" clId="{BC9B88F6-FDAC-4337-9098-4EFEE42A9770}" dt="2020-10-23T17:24:44.531" v="2" actId="700"/>
          <ac:spMkLst>
            <pc:docMk/>
            <pc:sldMk cId="3278881400" sldId="263"/>
            <ac:spMk id="2" creationId="{8370F275-4E75-4299-A9A5-7F2CAFBF4ED9}"/>
          </ac:spMkLst>
        </pc:spChg>
        <pc:spChg chg="del mod ord">
          <ac:chgData name="Monique Martins" userId="2967c956d6ccad76" providerId="LiveId" clId="{BC9B88F6-FDAC-4337-9098-4EFEE42A9770}" dt="2020-10-23T17:24:44.531" v="2" actId="700"/>
          <ac:spMkLst>
            <pc:docMk/>
            <pc:sldMk cId="3278881400" sldId="263"/>
            <ac:spMk id="3" creationId="{CC5F5B05-8E13-47F6-A3E1-413F8AB71279}"/>
          </ac:spMkLst>
        </pc:spChg>
        <pc:spChg chg="add del mod ord">
          <ac:chgData name="Monique Martins" userId="2967c956d6ccad76" providerId="LiveId" clId="{BC9B88F6-FDAC-4337-9098-4EFEE42A9770}" dt="2020-10-23T17:24:52.676" v="3" actId="700"/>
          <ac:spMkLst>
            <pc:docMk/>
            <pc:sldMk cId="3278881400" sldId="263"/>
            <ac:spMk id="4" creationId="{92ACFFE8-F600-4150-8250-450439FB9D8B}"/>
          </ac:spMkLst>
        </pc:spChg>
        <pc:spChg chg="add del mod ord">
          <ac:chgData name="Monique Martins" userId="2967c956d6ccad76" providerId="LiveId" clId="{BC9B88F6-FDAC-4337-9098-4EFEE42A9770}" dt="2020-10-23T17:24:52.676" v="3" actId="700"/>
          <ac:spMkLst>
            <pc:docMk/>
            <pc:sldMk cId="3278881400" sldId="263"/>
            <ac:spMk id="5" creationId="{6AE4387C-006F-45DF-AC6E-AB7D29350D86}"/>
          </ac:spMkLst>
        </pc:spChg>
        <pc:spChg chg="add del mod ord">
          <ac:chgData name="Monique Martins" userId="2967c956d6ccad76" providerId="LiveId" clId="{BC9B88F6-FDAC-4337-9098-4EFEE42A9770}" dt="2020-10-23T17:24:52.676" v="3" actId="700"/>
          <ac:spMkLst>
            <pc:docMk/>
            <pc:sldMk cId="3278881400" sldId="263"/>
            <ac:spMk id="6" creationId="{36C092FE-102D-4D5A-914B-D520927065DA}"/>
          </ac:spMkLst>
        </pc:spChg>
        <pc:spChg chg="add del mod ord">
          <ac:chgData name="Monique Martins" userId="2967c956d6ccad76" providerId="LiveId" clId="{BC9B88F6-FDAC-4337-9098-4EFEE42A9770}" dt="2020-10-23T17:24:52.676" v="3" actId="700"/>
          <ac:spMkLst>
            <pc:docMk/>
            <pc:sldMk cId="3278881400" sldId="263"/>
            <ac:spMk id="7" creationId="{A0597196-CA07-4891-91B9-BDD50212A69B}"/>
          </ac:spMkLst>
        </pc:spChg>
        <pc:spChg chg="add del mod ord">
          <ac:chgData name="Monique Martins" userId="2967c956d6ccad76" providerId="LiveId" clId="{BC9B88F6-FDAC-4337-9098-4EFEE42A9770}" dt="2020-10-23T17:24:52.676" v="3" actId="700"/>
          <ac:spMkLst>
            <pc:docMk/>
            <pc:sldMk cId="3278881400" sldId="263"/>
            <ac:spMk id="8" creationId="{6BBF45BD-A50A-4C4E-B12C-2D7E046A0D02}"/>
          </ac:spMkLst>
        </pc:spChg>
        <pc:spChg chg="add mod ord">
          <ac:chgData name="Monique Martins" userId="2967c956d6ccad76" providerId="LiveId" clId="{BC9B88F6-FDAC-4337-9098-4EFEE42A9770}" dt="2020-10-23T17:24:52.676" v="3" actId="700"/>
          <ac:spMkLst>
            <pc:docMk/>
            <pc:sldMk cId="3278881400" sldId="263"/>
            <ac:spMk id="9" creationId="{B05ADF8A-258A-46AC-B382-660FA4EB595D}"/>
          </ac:spMkLst>
        </pc:spChg>
        <pc:spChg chg="add mod ord">
          <ac:chgData name="Monique Martins" userId="2967c956d6ccad76" providerId="LiveId" clId="{BC9B88F6-FDAC-4337-9098-4EFEE42A9770}" dt="2020-10-23T17:24:52.676" v="3" actId="700"/>
          <ac:spMkLst>
            <pc:docMk/>
            <pc:sldMk cId="3278881400" sldId="263"/>
            <ac:spMk id="10" creationId="{9B8C0FC6-21D9-4796-A217-DD641350BCC0}"/>
          </ac:spMkLst>
        </pc:spChg>
        <pc:spChg chg="add mod ord">
          <ac:chgData name="Monique Martins" userId="2967c956d6ccad76" providerId="LiveId" clId="{BC9B88F6-FDAC-4337-9098-4EFEE42A9770}" dt="2020-10-23T17:24:52.676" v="3" actId="700"/>
          <ac:spMkLst>
            <pc:docMk/>
            <pc:sldMk cId="3278881400" sldId="263"/>
            <ac:spMk id="11" creationId="{12F0863A-66E6-447B-A253-D154F4DECF9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Expenses</c:v>
                </c:pt>
                <c:pt idx="2">
                  <c:v>Net Revenue</c:v>
                </c:pt>
              </c:strCache>
            </c:strRef>
          </c:cat>
          <c:val>
            <c:numRef>
              <c:f>Sheet1!$B$2:$B$4</c:f>
              <c:numCache>
                <c:formatCode>"$"#.#,,\ "M"</c:formatCode>
                <c:ptCount val="3"/>
                <c:pt idx="0">
                  <c:v>64866040</c:v>
                </c:pt>
                <c:pt idx="1">
                  <c:v>33076688.639999963</c:v>
                </c:pt>
                <c:pt idx="2">
                  <c:v>31789351.36000004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0-44B9-9B02-8E2EF44664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6714144"/>
        <c:axId val="736716440"/>
      </c:barChart>
      <c:catAx>
        <c:axId val="73671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716440"/>
        <c:crosses val="autoZero"/>
        <c:auto val="1"/>
        <c:lblAlgn val="ctr"/>
        <c:lblOffset val="100"/>
        <c:noMultiLvlLbl val="0"/>
      </c:catAx>
      <c:valAx>
        <c:axId val="736716440"/>
        <c:scaling>
          <c:orientation val="minMax"/>
        </c:scaling>
        <c:delete val="0"/>
        <c:axPos val="l"/>
        <c:numFmt formatCode="&quot;$&quot;#.#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714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4000 Cars vs</a:t>
            </a:r>
            <a:r>
              <a:rPr lang="en-US" baseline="0" dirty="0"/>
              <a:t> 3950 Cars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652121609798776E-2"/>
          <c:y val="0.12079127351036732"/>
          <c:w val="0.88051454505686788"/>
          <c:h val="0.7958273974043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 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Expenses</c:v>
                </c:pt>
                <c:pt idx="1">
                  <c:v>Net Revenue</c:v>
                </c:pt>
              </c:strCache>
            </c:strRef>
          </c:cat>
          <c:val>
            <c:numRef>
              <c:f>Sheet1!$B$2:$B$3</c:f>
              <c:numCache>
                <c:formatCode>"$"#.##,,\ "M"</c:formatCode>
                <c:ptCount val="2"/>
                <c:pt idx="0">
                  <c:v>33080000</c:v>
                </c:pt>
                <c:pt idx="1">
                  <c:v>31790000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76-437F-B425-BAF045BE4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Expenses</c:v>
                </c:pt>
                <c:pt idx="1">
                  <c:v>Net Revenue</c:v>
                </c:pt>
              </c:strCache>
            </c:strRef>
          </c:cat>
          <c:val>
            <c:numRef>
              <c:f>Sheet1!$C$2:$C$3</c:f>
              <c:numCache>
                <c:formatCode>"$"#.##,,\ "M"</c:formatCode>
                <c:ptCount val="2"/>
                <c:pt idx="0">
                  <c:v>33010000</c:v>
                </c:pt>
                <c:pt idx="1">
                  <c:v>31440000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76-437F-B425-BAF045BE46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7067248"/>
        <c:axId val="887066264"/>
      </c:barChart>
      <c:catAx>
        <c:axId val="887067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066264"/>
        <c:crosses val="autoZero"/>
        <c:auto val="1"/>
        <c:lblAlgn val="ctr"/>
        <c:lblOffset val="100"/>
        <c:noMultiLvlLbl val="0"/>
      </c:catAx>
      <c:valAx>
        <c:axId val="887066264"/>
        <c:scaling>
          <c:orientation val="minMax"/>
        </c:scaling>
        <c:delete val="0"/>
        <c:axPos val="l"/>
        <c:numFmt formatCode="&quot;$&quot;#.##,,\ &quot;M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06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4000</a:t>
            </a:r>
            <a:r>
              <a:rPr lang="en-US" baseline="0" dirty="0"/>
              <a:t> Cars vs 4050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4000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Expenses</c:v>
                </c:pt>
                <c:pt idx="1">
                  <c:v>Net Revenue</c:v>
                </c:pt>
              </c:strCache>
            </c:strRef>
          </c:cat>
          <c:val>
            <c:numRef>
              <c:f>Sheet1!$B$2:$B$3</c:f>
              <c:numCache>
                <c:formatCode>"$"#.##,,\ "M"</c:formatCode>
                <c:ptCount val="2"/>
                <c:pt idx="0">
                  <c:v>33080000</c:v>
                </c:pt>
                <c:pt idx="1">
                  <c:v>31790000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76-437F-B425-BAF045BE4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4050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Expenses</c:v>
                </c:pt>
                <c:pt idx="1">
                  <c:v>Net Revenue</c:v>
                </c:pt>
              </c:strCache>
            </c:strRef>
          </c:cat>
          <c:val>
            <c:numRef>
              <c:f>Sheet1!$C$2:$C$3</c:f>
              <c:numCache>
                <c:formatCode>"$"#.##,,\ "M"</c:formatCode>
                <c:ptCount val="2"/>
                <c:pt idx="0">
                  <c:v>33490000</c:v>
                </c:pt>
                <c:pt idx="1">
                  <c:v>32690000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76-437F-B425-BAF045BE46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7067248"/>
        <c:axId val="887066264"/>
      </c:barChart>
      <c:catAx>
        <c:axId val="887067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066264"/>
        <c:crosses val="autoZero"/>
        <c:auto val="1"/>
        <c:lblAlgn val="ctr"/>
        <c:lblOffset val="100"/>
        <c:noMultiLvlLbl val="0"/>
      </c:catAx>
      <c:valAx>
        <c:axId val="887066264"/>
        <c:scaling>
          <c:orientation val="minMax"/>
        </c:scaling>
        <c:delete val="0"/>
        <c:axPos val="l"/>
        <c:numFmt formatCode="&quot;$&quot;#.##,,\ &quot;M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06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Baseline</a:t>
            </a:r>
            <a:r>
              <a:rPr lang="en-US" baseline="0" dirty="0"/>
              <a:t> vs Replacements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 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Expenses</c:v>
                </c:pt>
                <c:pt idx="1">
                  <c:v>Net Revenue</c:v>
                </c:pt>
              </c:strCache>
            </c:strRef>
          </c:cat>
          <c:val>
            <c:numRef>
              <c:f>Sheet1!$B$2:$B$3</c:f>
              <c:numCache>
                <c:formatCode>"$"#.##,,\ "M"</c:formatCode>
                <c:ptCount val="2"/>
                <c:pt idx="0">
                  <c:v>33080000</c:v>
                </c:pt>
                <c:pt idx="1">
                  <c:v>31790000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76-437F-B425-BAF045BE4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3 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Expenses</c:v>
                </c:pt>
                <c:pt idx="1">
                  <c:v>Net Revenue</c:v>
                </c:pt>
              </c:strCache>
            </c:strRef>
          </c:cat>
          <c:val>
            <c:numRef>
              <c:f>Sheet1!$C$2:$C$3</c:f>
              <c:numCache>
                <c:formatCode>"$"#.##,,\ "M"</c:formatCode>
                <c:ptCount val="2"/>
                <c:pt idx="0">
                  <c:v>32980000</c:v>
                </c:pt>
                <c:pt idx="1">
                  <c:v>32830000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4A76-437F-B425-BAF045BE46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7067248"/>
        <c:axId val="887066264"/>
        <c:extLst/>
      </c:barChart>
      <c:catAx>
        <c:axId val="887067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066264"/>
        <c:crosses val="autoZero"/>
        <c:auto val="1"/>
        <c:lblAlgn val="ctr"/>
        <c:lblOffset val="100"/>
        <c:noMultiLvlLbl val="0"/>
      </c:catAx>
      <c:valAx>
        <c:axId val="887066264"/>
        <c:scaling>
          <c:orientation val="minMax"/>
        </c:scaling>
        <c:delete val="0"/>
        <c:axPos val="l"/>
        <c:numFmt formatCode="&quot;$&quot;#.##,,\ &quot;M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06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vs Strategy 2</a:t>
            </a:r>
            <a:r>
              <a:rPr lang="en-US" baseline="0"/>
              <a:t> vs Strategy 3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 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Expenses</c:v>
                </c:pt>
                <c:pt idx="1">
                  <c:v>Net Revenue</c:v>
                </c:pt>
              </c:strCache>
            </c:strRef>
          </c:cat>
          <c:val>
            <c:numRef>
              <c:f>Sheet1!$B$2:$B$3</c:f>
              <c:numCache>
                <c:formatCode>"$"#.##,,\ "M"</c:formatCode>
                <c:ptCount val="2"/>
                <c:pt idx="0">
                  <c:v>33076688.639999963</c:v>
                </c:pt>
                <c:pt idx="1">
                  <c:v>31789351.36000004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B3-40E2-8979-CB0360CC3F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2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Expenses</c:v>
                </c:pt>
                <c:pt idx="1">
                  <c:v>Net Revenue</c:v>
                </c:pt>
              </c:strCache>
            </c:strRef>
          </c:cat>
          <c:val>
            <c:numRef>
              <c:f>Sheet1!$C$2:$C$3</c:f>
              <c:numCache>
                <c:formatCode>"$"#.##,,\ "M"</c:formatCode>
                <c:ptCount val="2"/>
                <c:pt idx="0">
                  <c:v>33485386.522352904</c:v>
                </c:pt>
                <c:pt idx="1">
                  <c:v>32684826.026666701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B3-40E2-8979-CB0360CC3F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Strategy 3 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Expenses</c:v>
                </c:pt>
                <c:pt idx="1">
                  <c:v>Net Revenue</c:v>
                </c:pt>
              </c:strCache>
            </c:strRef>
          </c:cat>
          <c:val>
            <c:numRef>
              <c:f>Sheet1!$D$2:$D$3</c:f>
              <c:numCache>
                <c:formatCode>"$"#.##,,\ "M"</c:formatCode>
                <c:ptCount val="2"/>
                <c:pt idx="0">
                  <c:v>32976954.218009952</c:v>
                </c:pt>
                <c:pt idx="1">
                  <c:v>32829901.383990046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B3-40E2-8979-CB0360CC3F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873040"/>
        <c:axId val="741875336"/>
      </c:barChart>
      <c:catAx>
        <c:axId val="741873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875336"/>
        <c:crosses val="autoZero"/>
        <c:auto val="1"/>
        <c:lblAlgn val="ctr"/>
        <c:lblOffset val="100"/>
        <c:noMultiLvlLbl val="0"/>
      </c:catAx>
      <c:valAx>
        <c:axId val="741875336"/>
        <c:scaling>
          <c:orientation val="minMax"/>
        </c:scaling>
        <c:delete val="0"/>
        <c:axPos val="l"/>
        <c:numFmt formatCode="&quot;$&quot;#.##,,\ &quot;M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87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0.42264</cdr:x>
      <cdr:y>0.37341</cdr:y>
    </cdr:from>
    <cdr:to>
      <cdr:x>0.48584</cdr:x>
      <cdr:y>0.43926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35AFE26E-CB37-4EA2-8778-F8E2D5165B3A}"/>
            </a:ext>
          </a:extLst>
        </cdr:cNvPr>
        <cdr:cNvSpPr txBox="1"/>
      </cdr:nvSpPr>
      <cdr:spPr>
        <a:xfrm xmlns:a="http://schemas.openxmlformats.org/drawingml/2006/main">
          <a:off x="3091666" y="1689568"/>
          <a:ext cx="462337" cy="297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dirty="0"/>
            <a:t>0.2%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0.44441</cdr:x>
      <cdr:y>0.32573</cdr:y>
    </cdr:from>
    <cdr:to>
      <cdr:x>0.45845</cdr:x>
      <cdr:y>0.38022</cdr:y>
    </cdr:to>
    <cdr:sp macro="" textlink="">
      <cdr:nvSpPr>
        <cdr:cNvPr id="7" name="Arrow: Down 6">
          <a:extLst xmlns:a="http://schemas.openxmlformats.org/drawingml/2006/main">
            <a:ext uri="{FF2B5EF4-FFF2-40B4-BE49-F238E27FC236}">
              <a16:creationId xmlns:a16="http://schemas.microsoft.com/office/drawing/2014/main" id="{7BD53375-3B7C-4E71-B922-48CD11647FF2}"/>
            </a:ext>
          </a:extLst>
        </cdr:cNvPr>
        <cdr:cNvSpPr/>
      </cdr:nvSpPr>
      <cdr:spPr>
        <a:xfrm xmlns:a="http://schemas.openxmlformats.org/drawingml/2006/main">
          <a:off x="3250915" y="1473810"/>
          <a:ext cx="102742" cy="246580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1">
            <a:lumMod val="75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0.88823</cdr:x>
      <cdr:y>0.70152</cdr:y>
    </cdr:from>
    <cdr:to>
      <cdr:x>0.90087</cdr:x>
      <cdr:y>0.74827</cdr:y>
    </cdr:to>
    <cdr:sp macro="" textlink="">
      <cdr:nvSpPr>
        <cdr:cNvPr id="9" name="Arrow: Down 8">
          <a:extLst xmlns:a="http://schemas.openxmlformats.org/drawingml/2006/main">
            <a:ext uri="{FF2B5EF4-FFF2-40B4-BE49-F238E27FC236}">
              <a16:creationId xmlns:a16="http://schemas.microsoft.com/office/drawing/2014/main" id="{852CF428-4828-4AAF-929B-5A41AE65CF2D}"/>
            </a:ext>
          </a:extLst>
        </cdr:cNvPr>
        <cdr:cNvSpPr/>
      </cdr:nvSpPr>
      <cdr:spPr>
        <a:xfrm xmlns:a="http://schemas.openxmlformats.org/drawingml/2006/main">
          <a:off x="6497548" y="3178158"/>
          <a:ext cx="92468" cy="211783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1">
            <a:lumMod val="75000"/>
          </a:schemeClr>
        </a:solidFill>
        <a:ln xmlns:a="http://schemas.openxmlformats.org/drawingml/2006/main">
          <a:solidFill>
            <a:schemeClr val="accent1">
              <a:lumMod val="7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0.84469</cdr:x>
      <cdr:y>0.44665</cdr:y>
    </cdr:from>
    <cdr:to>
      <cdr:x>0.96969</cdr:x>
      <cdr:y>0.64848</cdr:y>
    </cdr:to>
    <cdr:sp macro="" textlink="">
      <cdr:nvSpPr>
        <cdr:cNvPr id="11" name="TextBox 10">
          <a:extLst xmlns:a="http://schemas.openxmlformats.org/drawingml/2006/main">
            <a:ext uri="{FF2B5EF4-FFF2-40B4-BE49-F238E27FC236}">
              <a16:creationId xmlns:a16="http://schemas.microsoft.com/office/drawing/2014/main" id="{8D2502BB-6942-43DF-BC3B-6EC8CE2B7CE6}"/>
            </a:ext>
          </a:extLst>
        </cdr:cNvPr>
        <cdr:cNvSpPr txBox="1"/>
      </cdr:nvSpPr>
      <cdr:spPr>
        <a:xfrm xmlns:a="http://schemas.openxmlformats.org/drawingml/2006/main">
          <a:off x="6179049" y="202347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0.87067</cdr:x>
      <cdr:y>0.75281</cdr:y>
    </cdr:from>
    <cdr:to>
      <cdr:x>1</cdr:x>
      <cdr:y>1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FF0D0497-996D-433C-9450-CFD09CD09BCE}"/>
            </a:ext>
          </a:extLst>
        </cdr:cNvPr>
        <cdr:cNvSpPr txBox="1"/>
      </cdr:nvSpPr>
      <cdr:spPr>
        <a:xfrm xmlns:a="http://schemas.openxmlformats.org/drawingml/2006/main">
          <a:off x="6369121" y="3410489"/>
          <a:ext cx="946079" cy="11198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1.1%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0.89735</cdr:x>
      <cdr:y>0.47445</cdr:y>
    </cdr:from>
    <cdr:to>
      <cdr:x>0.9107</cdr:x>
      <cdr:y>0.52782</cdr:y>
    </cdr:to>
    <cdr:sp macro="" textlink="">
      <cdr:nvSpPr>
        <cdr:cNvPr id="2" name="Arrow: Up 1">
          <a:extLst xmlns:a="http://schemas.openxmlformats.org/drawingml/2006/main">
            <a:ext uri="{FF2B5EF4-FFF2-40B4-BE49-F238E27FC236}">
              <a16:creationId xmlns:a16="http://schemas.microsoft.com/office/drawing/2014/main" id="{1BD64027-BBC9-44C9-8251-2149EDA6501B}"/>
            </a:ext>
          </a:extLst>
        </cdr:cNvPr>
        <cdr:cNvSpPr/>
      </cdr:nvSpPr>
      <cdr:spPr>
        <a:xfrm xmlns:a="http://schemas.openxmlformats.org/drawingml/2006/main">
          <a:off x="6564330" y="2146768"/>
          <a:ext cx="97605" cy="241442"/>
        </a:xfrm>
        <a:prstGeom xmlns:a="http://schemas.openxmlformats.org/drawingml/2006/main" prst="upArrow">
          <a:avLst/>
        </a:prstGeom>
        <a:solidFill xmlns:a="http://schemas.openxmlformats.org/drawingml/2006/main">
          <a:schemeClr val="accent1">
            <a:lumMod val="75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0.875</cdr:x>
      <cdr:y>0.521</cdr:y>
    </cdr:from>
    <cdr:to>
      <cdr:x>0.93809</cdr:x>
      <cdr:y>0.58231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27867719-4412-4C4C-BC83-C3C6A51865FA}"/>
            </a:ext>
          </a:extLst>
        </cdr:cNvPr>
        <cdr:cNvSpPr txBox="1"/>
      </cdr:nvSpPr>
      <cdr:spPr>
        <a:xfrm xmlns:a="http://schemas.openxmlformats.org/drawingml/2006/main">
          <a:off x="6400800" y="2357389"/>
          <a:ext cx="461481" cy="2774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2.8%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0.88741</cdr:x>
      <cdr:y>0.37227</cdr:y>
    </cdr:from>
    <cdr:to>
      <cdr:x>0.90637</cdr:x>
      <cdr:y>0.43812</cdr:y>
    </cdr:to>
    <cdr:sp macro="" textlink="">
      <cdr:nvSpPr>
        <cdr:cNvPr id="2" name="Arrow: Up 1">
          <a:extLst xmlns:a="http://schemas.openxmlformats.org/drawingml/2006/main">
            <a:ext uri="{FF2B5EF4-FFF2-40B4-BE49-F238E27FC236}">
              <a16:creationId xmlns:a16="http://schemas.microsoft.com/office/drawing/2014/main" id="{68FA8A12-439F-469D-887D-93002E086ABE}"/>
            </a:ext>
          </a:extLst>
        </cdr:cNvPr>
        <cdr:cNvSpPr/>
      </cdr:nvSpPr>
      <cdr:spPr>
        <a:xfrm xmlns:a="http://schemas.openxmlformats.org/drawingml/2006/main">
          <a:off x="6491556" y="1684430"/>
          <a:ext cx="138701" cy="297951"/>
        </a:xfrm>
        <a:prstGeom xmlns:a="http://schemas.openxmlformats.org/drawingml/2006/main" prst="upArrow">
          <a:avLst/>
        </a:prstGeom>
        <a:solidFill xmlns:a="http://schemas.openxmlformats.org/drawingml/2006/main">
          <a:schemeClr val="accent1">
            <a:lumMod val="75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0.87278</cdr:x>
      <cdr:y>0.43245</cdr:y>
    </cdr:from>
    <cdr:to>
      <cdr:x>0.9416</cdr:x>
      <cdr:y>0.49027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AC8610E-A225-4FD5-A70D-BD3BCB3FAC51}"/>
            </a:ext>
          </a:extLst>
        </cdr:cNvPr>
        <cdr:cNvSpPr txBox="1"/>
      </cdr:nvSpPr>
      <cdr:spPr>
        <a:xfrm xmlns:a="http://schemas.openxmlformats.org/drawingml/2006/main">
          <a:off x="6384533" y="1956696"/>
          <a:ext cx="503433" cy="261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3.3%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4F8C-B57C-489B-B76C-EC99C609B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2CCB-9545-4C20-8FFE-4C55CB894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BCE4-C05C-4DDB-9576-8BDA7B74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77E97-21CD-4E35-9880-7617282D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FC00-3F96-469C-B7A3-967D6747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608C-6863-4F9A-B77A-779873B9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8C303-F183-471D-BAF1-ED64F8C13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9D76-8AD4-4284-9DA6-5CCC3710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AD9E-DAFA-4FF1-ADF1-755A92E7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E7BA6-3AD3-4872-8746-4EF9B166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4F925-9AF1-4675-ABF4-EDAE624B9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8B63A-2233-46F2-84F1-D70AB92C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C06AF-0EE9-400B-9BBC-4E9D4C90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EE76-2D5D-48F8-81EA-98D085F8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728D-A13D-48E9-AE31-B8F266DF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F6EB-7580-4D76-8A41-BAD06D86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AEE4-97C6-48E4-92F3-6D12F723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B2A1A-86C1-4564-B83A-5F91B21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97BC-3ACA-4F37-AA6B-03128622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1C88-0117-44CF-85DC-CA1651F1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552D-642A-44DD-A504-5614E5BB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50B50-B258-4549-BD30-3237CF9B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08EC-6670-453E-8A82-F3A3E137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6AFB-FD1D-4E75-9FFE-E8A28339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81E7-A830-4A86-844B-76ABBEEA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DE6E-8ED7-463F-A045-1EA1C2F8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1EE-9369-478F-9DBA-A440BBD6C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E5E96-1118-4F13-91AB-7DD05E750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761B0-4F37-4B0F-ABE7-CE351B55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2A7B8-7186-4E2D-843E-7837CECF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3CC1-EBFF-4B7D-A9AE-CCF518EE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23D-6FEA-4B40-B0D3-EBA99FDF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92BF9-D20F-4FFC-949D-515806953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68897-8D27-4541-B189-D28B5E01D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CA626-2FD8-4FDE-A7FD-86EA5677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D4BB4-D0A6-4586-8910-0DCB0B079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AAD80-90FE-4E23-8842-66E22F7E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8054E-B281-4ADB-8753-914E9A84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9567C-30A7-41BF-AAA1-6DDD9F81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1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837-B4D9-417A-9C4B-F6A3BB27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33FF0-BF64-4808-BF2D-48BE26D1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FCC67-654D-427C-9E09-6F4DF5A5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1297A-3ED3-4711-8172-8940B683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5CD4C-208E-4A9F-BCB4-382B79A6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F0F93-2EE2-48FE-905C-7AD2BF54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1DA7A-0F73-4DBC-B284-1FDFA311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AB3C-D79C-49F4-8327-4649A430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ECDE-6FEE-419D-AA34-7C3AD8D7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73E37-00B0-4A5F-AC25-C01C2697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ED681-C00E-4900-B904-3209071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920C-0EC5-4C5B-A73F-01C59E5C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0BAE9-8719-482A-9BDA-C9842224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1D90-FADE-471C-A7B0-EC52CA8A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2F3CE-0C38-4B52-9ED6-F6628738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5C8B1-50E4-4B46-A8D7-26B7698D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B1B7-A51A-49E2-A889-A938A5BB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D81A8-25AB-448D-93DF-E18619E6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66AC6-3C75-4D8E-86BF-19C8F962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2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4AE1A-D02B-4F76-8B4C-728C5B81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4ECD9-4E4B-444F-8AB8-95A61ABF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01D3-CCFF-431E-9ACA-FF4B4D23D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EC22-882A-4D94-AF5C-3EB279F6F75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C576-4905-4395-ABCC-BDC5B5CEE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164E-DDAD-47F0-BF49-08C2E67A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21D1-AD1F-40FC-87AE-3BB8E018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2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E3B6-AB07-4F66-8D25-D09B8DC5B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Lariat Fleet Planning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2515A-FE21-43C0-97CF-3B43E7AB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772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398BE-D62A-4F4A-BB55-266FA896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22F832E-2BB2-4903-8C20-608F81946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60935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2E1F1C-8611-49C3-A24C-E2F95250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38901"/>
            <a:ext cx="3932237" cy="3811588"/>
          </a:xfrm>
        </p:spPr>
        <p:txBody>
          <a:bodyPr/>
          <a:lstStyle/>
          <a:p>
            <a:pPr algn="ctr"/>
            <a:r>
              <a:rPr lang="en-US" b="1" dirty="0"/>
              <a:t>4000 Vehicles </a:t>
            </a:r>
          </a:p>
        </p:txBody>
      </p:sp>
      <p:pic>
        <p:nvPicPr>
          <p:cNvPr id="11" name="Picture 10" descr="A car parked in a parking lot&#10;&#10;Description automatically generated">
            <a:extLst>
              <a:ext uri="{FF2B5EF4-FFF2-40B4-BE49-F238E27FC236}">
                <a16:creationId xmlns:a16="http://schemas.microsoft.com/office/drawing/2014/main" id="{0C02BC9C-8F96-486A-8713-CDC4F852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5" y="2169641"/>
            <a:ext cx="3946440" cy="2630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346602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6A8C-ACD3-41B1-927C-7A998FFE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Remove Bottom Performing Vehicles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F17BF5-00A2-4C34-B64F-A09430E55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88425"/>
              </p:ext>
            </p:extLst>
          </p:nvPr>
        </p:nvGraphicFramePr>
        <p:xfrm>
          <a:off x="4038600" y="1166648"/>
          <a:ext cx="7315200" cy="4530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586036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6A8C-ACD3-41B1-927C-7A998FFE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Increase Fleet Count with Popular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F17BF5-00A2-4C34-B64F-A09430E55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87759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Arrow: Up 6">
            <a:extLst>
              <a:ext uri="{FF2B5EF4-FFF2-40B4-BE49-F238E27FC236}">
                <a16:creationId xmlns:a16="http://schemas.microsoft.com/office/drawing/2014/main" id="{CBB51C54-F516-47BC-8E83-EED8116FB0FE}"/>
              </a:ext>
            </a:extLst>
          </p:cNvPr>
          <p:cNvSpPr/>
          <p:nvPr/>
        </p:nvSpPr>
        <p:spPr>
          <a:xfrm>
            <a:off x="7320337" y="2424701"/>
            <a:ext cx="107879" cy="261610"/>
          </a:xfrm>
          <a:prstGeom prst="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A78BD-CAFB-4EEE-BA9A-DB23A94F04DA}"/>
              </a:ext>
            </a:extLst>
          </p:cNvPr>
          <p:cNvSpPr txBox="1"/>
          <p:nvPr/>
        </p:nvSpPr>
        <p:spPr>
          <a:xfrm>
            <a:off x="7205894" y="2686311"/>
            <a:ext cx="547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1.2%</a:t>
            </a:r>
          </a:p>
        </p:txBody>
      </p:sp>
    </p:spTree>
    <p:extLst>
      <p:ext uri="{BB962C8B-B14F-4D97-AF65-F5344CB8AC3E}">
        <p14:creationId xmlns:p14="http://schemas.microsoft.com/office/powerpoint/2010/main" val="11195713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6A8C-ACD3-41B1-927C-7A998FFE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Replace Bottom Performing with Most Popular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F17BF5-00A2-4C34-B64F-A09430E55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20237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D0A7C93F-2A0D-4469-8D7C-D83E9FE30AA5}"/>
              </a:ext>
            </a:extLst>
          </p:cNvPr>
          <p:cNvSpPr/>
          <p:nvPr/>
        </p:nvSpPr>
        <p:spPr>
          <a:xfrm>
            <a:off x="7289515" y="2671281"/>
            <a:ext cx="128427" cy="27226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E6E5D-60D3-4F70-8B2D-B11FBA003290}"/>
              </a:ext>
            </a:extLst>
          </p:cNvPr>
          <p:cNvSpPr txBox="1"/>
          <p:nvPr/>
        </p:nvSpPr>
        <p:spPr>
          <a:xfrm>
            <a:off x="7161088" y="294354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0.3%</a:t>
            </a:r>
          </a:p>
        </p:txBody>
      </p:sp>
    </p:spTree>
    <p:extLst>
      <p:ext uri="{BB962C8B-B14F-4D97-AF65-F5344CB8AC3E}">
        <p14:creationId xmlns:p14="http://schemas.microsoft.com/office/powerpoint/2010/main" val="423253609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33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4B99F1C-BE35-442B-A2DF-2C9FF6F4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5" name="Freeform: Shape 35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0A49691E-702A-4D93-8434-65DE24AFE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95534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48788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car&#10;&#10;Description automatically generated">
            <a:extLst>
              <a:ext uri="{FF2B5EF4-FFF2-40B4-BE49-F238E27FC236}">
                <a16:creationId xmlns:a16="http://schemas.microsoft.com/office/drawing/2014/main" id="{BFCE888A-6168-4AC1-86CB-0D60DAB3E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6" b="164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2155B-7A34-46C7-BB0B-C007BB14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924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Lariat Fleet Planning </vt:lpstr>
      <vt:lpstr>PowerPoint Presentation</vt:lpstr>
      <vt:lpstr>Remove Bottom Performing Vehicles</vt:lpstr>
      <vt:lpstr>Increase Fleet Count with Popular Models</vt:lpstr>
      <vt:lpstr>Replace Bottom Performing with Most Popular 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Fleet Planning </dc:title>
  <dc:creator>Monique Martins</dc:creator>
  <cp:lastModifiedBy>Monique Martins</cp:lastModifiedBy>
  <cp:revision>1</cp:revision>
  <dcterms:created xsi:type="dcterms:W3CDTF">2020-10-23T17:35:25Z</dcterms:created>
  <dcterms:modified xsi:type="dcterms:W3CDTF">2020-10-24T01:06:33Z</dcterms:modified>
</cp:coreProperties>
</file>