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4" r:id="rId1"/>
  </p:sldMasterIdLst>
  <p:sldIdLst>
    <p:sldId id="260" r:id="rId2"/>
    <p:sldId id="299" r:id="rId3"/>
    <p:sldId id="303" r:id="rId4"/>
    <p:sldId id="305" r:id="rId5"/>
    <p:sldId id="307" r:id="rId6"/>
    <p:sldId id="308" r:id="rId7"/>
    <p:sldId id="309" r:id="rId8"/>
    <p:sldId id="310" r:id="rId9"/>
    <p:sldId id="311" r:id="rId10"/>
    <p:sldId id="313" r:id="rId11"/>
    <p:sldId id="319" r:id="rId12"/>
    <p:sldId id="320" r:id="rId13"/>
    <p:sldId id="321" r:id="rId14"/>
    <p:sldId id="322" r:id="rId15"/>
    <p:sldId id="324" r:id="rId16"/>
    <p:sldId id="325" r:id="rId17"/>
    <p:sldId id="326" r:id="rId18"/>
    <p:sldId id="328" r:id="rId19"/>
    <p:sldId id="333" r:id="rId20"/>
    <p:sldId id="335" r:id="rId21"/>
    <p:sldId id="336" r:id="rId22"/>
    <p:sldId id="33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8E8E8"/>
    <a:srgbClr val="CECECE"/>
    <a:srgbClr val="E0F3FC"/>
    <a:srgbClr val="AD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651" autoAdjust="0"/>
  </p:normalViewPr>
  <p:slideViewPr>
    <p:cSldViewPr snapToGrid="0">
      <p:cViewPr varScale="1">
        <p:scale>
          <a:sx n="62" d="100"/>
          <a:sy n="62" d="100"/>
        </p:scale>
        <p:origin x="4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403484-2579-485A-83DE-44C783F02E1E}" type="doc">
      <dgm:prSet loTypeId="urn:microsoft.com/office/officeart/2008/layout/HorizontalMultiLevelHierarchy" loCatId="hierarchy" qsTypeId="urn:microsoft.com/office/officeart/2005/8/quickstyle/3d4" qsCatId="3D" csTypeId="urn:microsoft.com/office/officeart/2005/8/colors/accent0_1" csCatId="mainScheme" phldr="1"/>
      <dgm:spPr/>
      <dgm:t>
        <a:bodyPr/>
        <a:lstStyle/>
        <a:p>
          <a:endParaRPr lang="en-IN"/>
        </a:p>
      </dgm:t>
    </dgm:pt>
    <dgm:pt modelId="{81171C51-5EFA-4E41-8D1B-34A43FA9D86C}">
      <dgm:prSet phldrT="[Text]" custT="1"/>
      <dgm:spPr/>
      <dgm:t>
        <a:bodyPr/>
        <a:lstStyle/>
        <a:p>
          <a:r>
            <a:rPr lang="en-US" sz="24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AWARDS</a:t>
          </a:r>
          <a:endParaRPr lang="en-IN" sz="24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A0A147B8-B4A1-42FB-8608-3A66324A3811}" type="parTrans" cxnId="{72473FB4-AD42-41AE-A598-ECDB1B4479EF}">
      <dgm:prSet/>
      <dgm:spPr/>
      <dgm:t>
        <a:bodyPr/>
        <a:lstStyle/>
        <a:p>
          <a:endParaRPr lang="en-IN"/>
        </a:p>
      </dgm:t>
    </dgm:pt>
    <dgm:pt modelId="{FFABAE88-932C-41DB-90C3-BA492253BA01}" type="sibTrans" cxnId="{72473FB4-AD42-41AE-A598-ECDB1B4479EF}">
      <dgm:prSet/>
      <dgm:spPr/>
      <dgm:t>
        <a:bodyPr/>
        <a:lstStyle/>
        <a:p>
          <a:endParaRPr lang="en-IN"/>
        </a:p>
      </dgm:t>
    </dgm:pt>
    <dgm:pt modelId="{F2D74503-0D31-4B97-8A10-7C3B72459962}">
      <dgm:prSet phldrT="[Text]"/>
      <dgm:spPr/>
      <dgm:t>
        <a:bodyPr/>
        <a:lstStyle/>
        <a:p>
          <a:r>
            <a:rPr lang="en-US" b="1" dirty="0">
              <a:latin typeface="Times New Roman" panose="02020603050405020304" pitchFamily="18" charset="0"/>
              <a:cs typeface="Times New Roman" panose="02020603050405020304" pitchFamily="18" charset="0"/>
            </a:rPr>
            <a:t>Shri Nimish Vashi Award for outstanding performance in environment protection and pollution control.</a:t>
          </a:r>
          <a:endParaRPr lang="en-IN" b="1" dirty="0">
            <a:latin typeface="Times New Roman" panose="02020603050405020304" pitchFamily="18" charset="0"/>
            <a:cs typeface="Times New Roman" panose="02020603050405020304" pitchFamily="18" charset="0"/>
          </a:endParaRPr>
        </a:p>
      </dgm:t>
    </dgm:pt>
    <dgm:pt modelId="{B129CCF4-0F03-41BD-BD37-ADF281601A30}" type="parTrans" cxnId="{A24F22B1-3F67-4367-9F0B-A5EB25E54862}">
      <dgm:prSet/>
      <dgm:spPr/>
      <dgm:t>
        <a:bodyPr/>
        <a:lstStyle/>
        <a:p>
          <a:endParaRPr lang="en-IN"/>
        </a:p>
      </dgm:t>
    </dgm:pt>
    <dgm:pt modelId="{32EDEDA2-B974-4625-A216-6397F4C479F5}" type="sibTrans" cxnId="{A24F22B1-3F67-4367-9F0B-A5EB25E54862}">
      <dgm:prSet/>
      <dgm:spPr/>
      <dgm:t>
        <a:bodyPr/>
        <a:lstStyle/>
        <a:p>
          <a:endParaRPr lang="en-IN"/>
        </a:p>
      </dgm:t>
    </dgm:pt>
    <dgm:pt modelId="{E54E2B38-8B56-4437-A45E-E229C5A265B5}">
      <dgm:prSet phldrT="[Text]" custT="1"/>
      <dgm:spPr/>
      <dgm:t>
        <a:bodyPr/>
        <a:lstStyle/>
        <a:p>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Colortex Award for Outstanding Performance in Energy Conservation.</a:t>
          </a:r>
          <a:endParaRPr lang="en-IN"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992E3FB7-5458-4BDC-A868-3D36A97B1792}" type="parTrans" cxnId="{036E6A92-EE86-4DD4-8D33-C7A36228C3D0}">
      <dgm:prSet/>
      <dgm:spPr/>
      <dgm:t>
        <a:bodyPr/>
        <a:lstStyle/>
        <a:p>
          <a:endParaRPr lang="en-IN"/>
        </a:p>
      </dgm:t>
    </dgm:pt>
    <dgm:pt modelId="{CFB21A78-8262-4DA2-A7A8-EB42B74CC6C3}" type="sibTrans" cxnId="{036E6A92-EE86-4DD4-8D33-C7A36228C3D0}">
      <dgm:prSet/>
      <dgm:spPr/>
      <dgm:t>
        <a:bodyPr/>
        <a:lstStyle/>
        <a:p>
          <a:endParaRPr lang="en-IN"/>
        </a:p>
      </dgm:t>
    </dgm:pt>
    <dgm:pt modelId="{9F0AF829-59EE-4B76-A101-B0B622089371}">
      <dgm:prSet phldrT="[Text]" custT="1"/>
      <dgm:spPr/>
      <dgm:t>
        <a:bodyPr/>
        <a:lstStyle/>
        <a:p>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National Energy Conservation Award</a:t>
          </a:r>
          <a:endParaRPr lang="en-IN"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851301B1-5D6A-4336-86D2-4343591AF00E}" type="parTrans" cxnId="{B02995B3-5DD0-4E86-9717-02605857AF4D}">
      <dgm:prSet/>
      <dgm:spPr/>
      <dgm:t>
        <a:bodyPr/>
        <a:lstStyle/>
        <a:p>
          <a:endParaRPr lang="en-IN"/>
        </a:p>
      </dgm:t>
    </dgm:pt>
    <dgm:pt modelId="{CD974E5F-6D8A-4024-8956-A184A759CA9F}" type="sibTrans" cxnId="{B02995B3-5DD0-4E86-9717-02605857AF4D}">
      <dgm:prSet/>
      <dgm:spPr/>
      <dgm:t>
        <a:bodyPr/>
        <a:lstStyle/>
        <a:p>
          <a:endParaRPr lang="en-IN"/>
        </a:p>
      </dgm:t>
    </dgm:pt>
    <dgm:pt modelId="{C50D8CE3-3B8F-4B8E-AD55-DAE7AA1E6296}">
      <dgm:prSet phldrT="[Text]" custT="1"/>
      <dgm:spPr/>
      <dgm:t>
        <a:bodyPr/>
        <a:lstStyle/>
        <a:p>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Limca</a:t>
          </a:r>
          <a:r>
            <a:rPr lang="en-US" sz="1700" kern="1200" dirty="0"/>
            <a:t> </a:t>
          </a: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Book</a:t>
          </a:r>
          <a:r>
            <a:rPr lang="en-US" sz="1700" kern="1200" dirty="0"/>
            <a:t> </a:t>
          </a: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of</a:t>
          </a:r>
          <a:r>
            <a:rPr lang="en-US" sz="1700" kern="1200" dirty="0"/>
            <a:t> </a:t>
          </a: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Records</a:t>
          </a:r>
          <a:endParaRPr lang="en-IN"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CF5DE0DD-F282-4902-850C-858D8E2F6C4D}" type="parTrans" cxnId="{30C30633-BBF1-4C22-B203-201468C8C4E6}">
      <dgm:prSet/>
      <dgm:spPr/>
      <dgm:t>
        <a:bodyPr/>
        <a:lstStyle/>
        <a:p>
          <a:endParaRPr lang="en-IN"/>
        </a:p>
      </dgm:t>
    </dgm:pt>
    <dgm:pt modelId="{BFCBA6B1-1333-437C-B082-F76997791B0B}" type="sibTrans" cxnId="{30C30633-BBF1-4C22-B203-201468C8C4E6}">
      <dgm:prSet/>
      <dgm:spPr/>
      <dgm:t>
        <a:bodyPr/>
        <a:lstStyle/>
        <a:p>
          <a:endParaRPr lang="en-IN"/>
        </a:p>
      </dgm:t>
    </dgm:pt>
    <dgm:pt modelId="{095FFE8B-A620-47AA-AF62-1B939167DE17}">
      <dgm:prSet custT="1"/>
      <dgm:spPr/>
      <dgm:t>
        <a:bodyPr/>
        <a:lstStyle/>
        <a:p>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Green</a:t>
          </a:r>
          <a:r>
            <a:rPr lang="en-US" sz="1700" kern="1200" dirty="0"/>
            <a:t> </a:t>
          </a: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Award</a:t>
          </a:r>
          <a:endParaRPr lang="en-IN"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gm:t>
    </dgm:pt>
    <dgm:pt modelId="{C6DC2680-389E-434E-8E9A-1EB4449D514C}" type="parTrans" cxnId="{28F6F2F0-9F99-4FB6-AC05-913C4F03BF42}">
      <dgm:prSet/>
      <dgm:spPr/>
      <dgm:t>
        <a:bodyPr/>
        <a:lstStyle/>
        <a:p>
          <a:endParaRPr lang="en-IN"/>
        </a:p>
      </dgm:t>
    </dgm:pt>
    <dgm:pt modelId="{69A4BD1D-109E-4AFD-9347-4B6341A4D10B}" type="sibTrans" cxnId="{28F6F2F0-9F99-4FB6-AC05-913C4F03BF42}">
      <dgm:prSet/>
      <dgm:spPr/>
      <dgm:t>
        <a:bodyPr/>
        <a:lstStyle/>
        <a:p>
          <a:endParaRPr lang="en-IN"/>
        </a:p>
      </dgm:t>
    </dgm:pt>
    <dgm:pt modelId="{25AF6D71-8259-4827-A571-E0EB7FF1E1EE}" type="pres">
      <dgm:prSet presAssocID="{85403484-2579-485A-83DE-44C783F02E1E}" presName="Name0" presStyleCnt="0">
        <dgm:presLayoutVars>
          <dgm:chPref val="1"/>
          <dgm:dir/>
          <dgm:animOne val="branch"/>
          <dgm:animLvl val="lvl"/>
          <dgm:resizeHandles val="exact"/>
        </dgm:presLayoutVars>
      </dgm:prSet>
      <dgm:spPr/>
    </dgm:pt>
    <dgm:pt modelId="{BDED5D6B-035C-4D50-8B7F-127CA7ED9610}" type="pres">
      <dgm:prSet presAssocID="{81171C51-5EFA-4E41-8D1B-34A43FA9D86C}" presName="root1" presStyleCnt="0"/>
      <dgm:spPr/>
    </dgm:pt>
    <dgm:pt modelId="{617FAA81-9BBE-4C8D-97CF-701996C2DB5F}" type="pres">
      <dgm:prSet presAssocID="{81171C51-5EFA-4E41-8D1B-34A43FA9D86C}" presName="LevelOneTextNode" presStyleLbl="node0" presStyleIdx="0" presStyleCnt="1">
        <dgm:presLayoutVars>
          <dgm:chPref val="3"/>
        </dgm:presLayoutVars>
      </dgm:prSet>
      <dgm:spPr/>
    </dgm:pt>
    <dgm:pt modelId="{8E977877-7B38-498A-9614-3AA95FDD105F}" type="pres">
      <dgm:prSet presAssocID="{81171C51-5EFA-4E41-8D1B-34A43FA9D86C}" presName="level2hierChild" presStyleCnt="0"/>
      <dgm:spPr/>
    </dgm:pt>
    <dgm:pt modelId="{E9986F5A-A779-46BA-869C-F1A82F5DF28C}" type="pres">
      <dgm:prSet presAssocID="{B129CCF4-0F03-41BD-BD37-ADF281601A30}" presName="conn2-1" presStyleLbl="parChTrans1D2" presStyleIdx="0" presStyleCnt="5"/>
      <dgm:spPr/>
    </dgm:pt>
    <dgm:pt modelId="{9E6FC20B-70A2-47CD-9CDF-9506D0035100}" type="pres">
      <dgm:prSet presAssocID="{B129CCF4-0F03-41BD-BD37-ADF281601A30}" presName="connTx" presStyleLbl="parChTrans1D2" presStyleIdx="0" presStyleCnt="5"/>
      <dgm:spPr/>
    </dgm:pt>
    <dgm:pt modelId="{DAAC074B-6774-4A3A-8FBA-3B9E967D820A}" type="pres">
      <dgm:prSet presAssocID="{F2D74503-0D31-4B97-8A10-7C3B72459962}" presName="root2" presStyleCnt="0"/>
      <dgm:spPr/>
    </dgm:pt>
    <dgm:pt modelId="{B57DD9B6-B0E4-4445-8D7B-7DED1A8AC36B}" type="pres">
      <dgm:prSet presAssocID="{F2D74503-0D31-4B97-8A10-7C3B72459962}" presName="LevelTwoTextNode" presStyleLbl="node2" presStyleIdx="0" presStyleCnt="5" custScaleX="142611" custLinFactNeighborX="-3267" custLinFactNeighborY="-82">
        <dgm:presLayoutVars>
          <dgm:chPref val="3"/>
        </dgm:presLayoutVars>
      </dgm:prSet>
      <dgm:spPr/>
    </dgm:pt>
    <dgm:pt modelId="{578FCDBA-A553-43D5-9910-3990FBAEC9CF}" type="pres">
      <dgm:prSet presAssocID="{F2D74503-0D31-4B97-8A10-7C3B72459962}" presName="level3hierChild" presStyleCnt="0"/>
      <dgm:spPr/>
    </dgm:pt>
    <dgm:pt modelId="{92AF5FF4-F3E3-47BE-BC03-886347E7AECA}" type="pres">
      <dgm:prSet presAssocID="{992E3FB7-5458-4BDC-A868-3D36A97B1792}" presName="conn2-1" presStyleLbl="parChTrans1D2" presStyleIdx="1" presStyleCnt="5"/>
      <dgm:spPr/>
    </dgm:pt>
    <dgm:pt modelId="{E64A69EE-8CC9-4887-B4A5-4148DD780AA0}" type="pres">
      <dgm:prSet presAssocID="{992E3FB7-5458-4BDC-A868-3D36A97B1792}" presName="connTx" presStyleLbl="parChTrans1D2" presStyleIdx="1" presStyleCnt="5"/>
      <dgm:spPr/>
    </dgm:pt>
    <dgm:pt modelId="{C1A0FBD6-E783-48F0-B6AD-63854032C90B}" type="pres">
      <dgm:prSet presAssocID="{E54E2B38-8B56-4437-A45E-E229C5A265B5}" presName="root2" presStyleCnt="0"/>
      <dgm:spPr/>
    </dgm:pt>
    <dgm:pt modelId="{BE8B1757-8E04-49F3-9C28-15DC5F53C48B}" type="pres">
      <dgm:prSet presAssocID="{E54E2B38-8B56-4437-A45E-E229C5A265B5}" presName="LevelTwoTextNode" presStyleLbl="node2" presStyleIdx="1" presStyleCnt="5" custScaleX="142611" custLinFactNeighborX="-3267" custLinFactNeighborY="-82">
        <dgm:presLayoutVars>
          <dgm:chPref val="3"/>
        </dgm:presLayoutVars>
      </dgm:prSet>
      <dgm:spPr/>
    </dgm:pt>
    <dgm:pt modelId="{05EC4531-946F-4B58-AFCE-8D3D885CCD1A}" type="pres">
      <dgm:prSet presAssocID="{E54E2B38-8B56-4437-A45E-E229C5A265B5}" presName="level3hierChild" presStyleCnt="0"/>
      <dgm:spPr/>
    </dgm:pt>
    <dgm:pt modelId="{473C88E5-5084-4F7F-A9D6-EF95E0702FD9}" type="pres">
      <dgm:prSet presAssocID="{851301B1-5D6A-4336-86D2-4343591AF00E}" presName="conn2-1" presStyleLbl="parChTrans1D2" presStyleIdx="2" presStyleCnt="5"/>
      <dgm:spPr/>
    </dgm:pt>
    <dgm:pt modelId="{66081F4A-5399-411E-98B0-BD5F147620E3}" type="pres">
      <dgm:prSet presAssocID="{851301B1-5D6A-4336-86D2-4343591AF00E}" presName="connTx" presStyleLbl="parChTrans1D2" presStyleIdx="2" presStyleCnt="5"/>
      <dgm:spPr/>
    </dgm:pt>
    <dgm:pt modelId="{42A3ABBE-37E3-4D5B-944E-623C7DF87DA6}" type="pres">
      <dgm:prSet presAssocID="{9F0AF829-59EE-4B76-A101-B0B622089371}" presName="root2" presStyleCnt="0"/>
      <dgm:spPr/>
    </dgm:pt>
    <dgm:pt modelId="{4EE1D80F-FD6C-4C64-A2FD-E87208515B42}" type="pres">
      <dgm:prSet presAssocID="{9F0AF829-59EE-4B76-A101-B0B622089371}" presName="LevelTwoTextNode" presStyleLbl="node2" presStyleIdx="2" presStyleCnt="5" custScaleX="142611" custLinFactNeighborX="-3267" custLinFactNeighborY="-82">
        <dgm:presLayoutVars>
          <dgm:chPref val="3"/>
        </dgm:presLayoutVars>
      </dgm:prSet>
      <dgm:spPr/>
    </dgm:pt>
    <dgm:pt modelId="{73356C9C-2208-4035-B109-41492CFFF810}" type="pres">
      <dgm:prSet presAssocID="{9F0AF829-59EE-4B76-A101-B0B622089371}" presName="level3hierChild" presStyleCnt="0"/>
      <dgm:spPr/>
    </dgm:pt>
    <dgm:pt modelId="{3743B9AB-0093-4CE0-A531-5F325376830C}" type="pres">
      <dgm:prSet presAssocID="{CF5DE0DD-F282-4902-850C-858D8E2F6C4D}" presName="conn2-1" presStyleLbl="parChTrans1D2" presStyleIdx="3" presStyleCnt="5"/>
      <dgm:spPr/>
    </dgm:pt>
    <dgm:pt modelId="{43816241-D3B2-4AAE-A0C8-75CB101A8C78}" type="pres">
      <dgm:prSet presAssocID="{CF5DE0DD-F282-4902-850C-858D8E2F6C4D}" presName="connTx" presStyleLbl="parChTrans1D2" presStyleIdx="3" presStyleCnt="5"/>
      <dgm:spPr/>
    </dgm:pt>
    <dgm:pt modelId="{D9A1A554-48B1-489E-8975-18EB0A813902}" type="pres">
      <dgm:prSet presAssocID="{C50D8CE3-3B8F-4B8E-AD55-DAE7AA1E6296}" presName="root2" presStyleCnt="0"/>
      <dgm:spPr/>
    </dgm:pt>
    <dgm:pt modelId="{79F1D1CE-DA4F-4FC3-9A63-AB3F999B6CE4}" type="pres">
      <dgm:prSet presAssocID="{C50D8CE3-3B8F-4B8E-AD55-DAE7AA1E6296}" presName="LevelTwoTextNode" presStyleLbl="node2" presStyleIdx="3" presStyleCnt="5" custScaleX="142611" custLinFactNeighborX="-1167">
        <dgm:presLayoutVars>
          <dgm:chPref val="3"/>
        </dgm:presLayoutVars>
      </dgm:prSet>
      <dgm:spPr/>
    </dgm:pt>
    <dgm:pt modelId="{F6D2BFD2-9B49-4149-AEBB-3B07F822E71E}" type="pres">
      <dgm:prSet presAssocID="{C50D8CE3-3B8F-4B8E-AD55-DAE7AA1E6296}" presName="level3hierChild" presStyleCnt="0"/>
      <dgm:spPr/>
    </dgm:pt>
    <dgm:pt modelId="{E4D4D4A4-B30B-4D0D-9166-E5ABA67DE0B0}" type="pres">
      <dgm:prSet presAssocID="{C6DC2680-389E-434E-8E9A-1EB4449D514C}" presName="conn2-1" presStyleLbl="parChTrans1D2" presStyleIdx="4" presStyleCnt="5"/>
      <dgm:spPr/>
    </dgm:pt>
    <dgm:pt modelId="{B553F349-737F-4019-93BD-C1B8B2BEE80C}" type="pres">
      <dgm:prSet presAssocID="{C6DC2680-389E-434E-8E9A-1EB4449D514C}" presName="connTx" presStyleLbl="parChTrans1D2" presStyleIdx="4" presStyleCnt="5"/>
      <dgm:spPr/>
    </dgm:pt>
    <dgm:pt modelId="{703E0659-7581-4DDA-8202-2163487098E4}" type="pres">
      <dgm:prSet presAssocID="{095FFE8B-A620-47AA-AF62-1B939167DE17}" presName="root2" presStyleCnt="0"/>
      <dgm:spPr/>
    </dgm:pt>
    <dgm:pt modelId="{3D6A40B8-5AAA-40A7-9A05-6282C1440D1D}" type="pres">
      <dgm:prSet presAssocID="{095FFE8B-A620-47AA-AF62-1B939167DE17}" presName="LevelTwoTextNode" presStyleLbl="node2" presStyleIdx="4" presStyleCnt="5" custScaleX="142611" custLinFactNeighborX="-1167">
        <dgm:presLayoutVars>
          <dgm:chPref val="3"/>
        </dgm:presLayoutVars>
      </dgm:prSet>
      <dgm:spPr/>
    </dgm:pt>
    <dgm:pt modelId="{5443F109-C1DB-4347-A8D5-A8846A5BCACC}" type="pres">
      <dgm:prSet presAssocID="{095FFE8B-A620-47AA-AF62-1B939167DE17}" presName="level3hierChild" presStyleCnt="0"/>
      <dgm:spPr/>
    </dgm:pt>
  </dgm:ptLst>
  <dgm:cxnLst>
    <dgm:cxn modelId="{46496E04-7021-4050-8BDA-E357325BA2C7}" type="presOf" srcId="{9F0AF829-59EE-4B76-A101-B0B622089371}" destId="{4EE1D80F-FD6C-4C64-A2FD-E87208515B42}" srcOrd="0" destOrd="0" presId="urn:microsoft.com/office/officeart/2008/layout/HorizontalMultiLevelHierarchy"/>
    <dgm:cxn modelId="{7E9E3122-6156-4DF0-9CCD-2E7AFA1DBE7A}" type="presOf" srcId="{E54E2B38-8B56-4437-A45E-E229C5A265B5}" destId="{BE8B1757-8E04-49F3-9C28-15DC5F53C48B}" srcOrd="0" destOrd="0" presId="urn:microsoft.com/office/officeart/2008/layout/HorizontalMultiLevelHierarchy"/>
    <dgm:cxn modelId="{FB9A022D-7B42-438F-9E8A-B409D9B7F67A}" type="presOf" srcId="{095FFE8B-A620-47AA-AF62-1B939167DE17}" destId="{3D6A40B8-5AAA-40A7-9A05-6282C1440D1D}" srcOrd="0" destOrd="0" presId="urn:microsoft.com/office/officeart/2008/layout/HorizontalMultiLevelHierarchy"/>
    <dgm:cxn modelId="{30C30633-BBF1-4C22-B203-201468C8C4E6}" srcId="{81171C51-5EFA-4E41-8D1B-34A43FA9D86C}" destId="{C50D8CE3-3B8F-4B8E-AD55-DAE7AA1E6296}" srcOrd="3" destOrd="0" parTransId="{CF5DE0DD-F282-4902-850C-858D8E2F6C4D}" sibTransId="{BFCBA6B1-1333-437C-B082-F76997791B0B}"/>
    <dgm:cxn modelId="{F9A0CE33-0C4D-446D-A28F-BDD0B77ED778}" type="presOf" srcId="{CF5DE0DD-F282-4902-850C-858D8E2F6C4D}" destId="{43816241-D3B2-4AAE-A0C8-75CB101A8C78}" srcOrd="1" destOrd="0" presId="urn:microsoft.com/office/officeart/2008/layout/HorizontalMultiLevelHierarchy"/>
    <dgm:cxn modelId="{16234C3E-3E56-498E-BF42-4A894E5AF1D3}" type="presOf" srcId="{C6DC2680-389E-434E-8E9A-1EB4449D514C}" destId="{B553F349-737F-4019-93BD-C1B8B2BEE80C}" srcOrd="1" destOrd="0" presId="urn:microsoft.com/office/officeart/2008/layout/HorizontalMultiLevelHierarchy"/>
    <dgm:cxn modelId="{D2F6DC3E-2520-4306-A81D-23E84E689C84}" type="presOf" srcId="{B129CCF4-0F03-41BD-BD37-ADF281601A30}" destId="{9E6FC20B-70A2-47CD-9CDF-9506D0035100}" srcOrd="1" destOrd="0" presId="urn:microsoft.com/office/officeart/2008/layout/HorizontalMultiLevelHierarchy"/>
    <dgm:cxn modelId="{A9120B61-7C92-4421-A6EE-0700BD0B3198}" type="presOf" srcId="{992E3FB7-5458-4BDC-A868-3D36A97B1792}" destId="{92AF5FF4-F3E3-47BE-BC03-886347E7AECA}" srcOrd="0" destOrd="0" presId="urn:microsoft.com/office/officeart/2008/layout/HorizontalMultiLevelHierarchy"/>
    <dgm:cxn modelId="{2D46814E-409C-40C1-BC88-115299DC0999}" type="presOf" srcId="{851301B1-5D6A-4336-86D2-4343591AF00E}" destId="{473C88E5-5084-4F7F-A9D6-EF95E0702FD9}" srcOrd="0" destOrd="0" presId="urn:microsoft.com/office/officeart/2008/layout/HorizontalMultiLevelHierarchy"/>
    <dgm:cxn modelId="{C0613383-42F5-4B15-BFA9-3AE1EFACC68A}" type="presOf" srcId="{F2D74503-0D31-4B97-8A10-7C3B72459962}" destId="{B57DD9B6-B0E4-4445-8D7B-7DED1A8AC36B}" srcOrd="0" destOrd="0" presId="urn:microsoft.com/office/officeart/2008/layout/HorizontalMultiLevelHierarchy"/>
    <dgm:cxn modelId="{FF49C38A-B861-4783-9EA4-AB696352578E}" type="presOf" srcId="{C6DC2680-389E-434E-8E9A-1EB4449D514C}" destId="{E4D4D4A4-B30B-4D0D-9166-E5ABA67DE0B0}" srcOrd="0" destOrd="0" presId="urn:microsoft.com/office/officeart/2008/layout/HorizontalMultiLevelHierarchy"/>
    <dgm:cxn modelId="{036E6A92-EE86-4DD4-8D33-C7A36228C3D0}" srcId="{81171C51-5EFA-4E41-8D1B-34A43FA9D86C}" destId="{E54E2B38-8B56-4437-A45E-E229C5A265B5}" srcOrd="1" destOrd="0" parTransId="{992E3FB7-5458-4BDC-A868-3D36A97B1792}" sibTransId="{CFB21A78-8262-4DA2-A7A8-EB42B74CC6C3}"/>
    <dgm:cxn modelId="{BCA9BD9F-7273-4E6B-9D90-93CF07C7B5C1}" type="presOf" srcId="{851301B1-5D6A-4336-86D2-4343591AF00E}" destId="{66081F4A-5399-411E-98B0-BD5F147620E3}" srcOrd="1" destOrd="0" presId="urn:microsoft.com/office/officeart/2008/layout/HorizontalMultiLevelHierarchy"/>
    <dgm:cxn modelId="{1B896DAE-72D9-48FE-944F-9176945A5225}" type="presOf" srcId="{CF5DE0DD-F282-4902-850C-858D8E2F6C4D}" destId="{3743B9AB-0093-4CE0-A531-5F325376830C}" srcOrd="0" destOrd="0" presId="urn:microsoft.com/office/officeart/2008/layout/HorizontalMultiLevelHierarchy"/>
    <dgm:cxn modelId="{A24F22B1-3F67-4367-9F0B-A5EB25E54862}" srcId="{81171C51-5EFA-4E41-8D1B-34A43FA9D86C}" destId="{F2D74503-0D31-4B97-8A10-7C3B72459962}" srcOrd="0" destOrd="0" parTransId="{B129CCF4-0F03-41BD-BD37-ADF281601A30}" sibTransId="{32EDEDA2-B974-4625-A216-6397F4C479F5}"/>
    <dgm:cxn modelId="{B02995B3-5DD0-4E86-9717-02605857AF4D}" srcId="{81171C51-5EFA-4E41-8D1B-34A43FA9D86C}" destId="{9F0AF829-59EE-4B76-A101-B0B622089371}" srcOrd="2" destOrd="0" parTransId="{851301B1-5D6A-4336-86D2-4343591AF00E}" sibTransId="{CD974E5F-6D8A-4024-8956-A184A759CA9F}"/>
    <dgm:cxn modelId="{72473FB4-AD42-41AE-A598-ECDB1B4479EF}" srcId="{85403484-2579-485A-83DE-44C783F02E1E}" destId="{81171C51-5EFA-4E41-8D1B-34A43FA9D86C}" srcOrd="0" destOrd="0" parTransId="{A0A147B8-B4A1-42FB-8608-3A66324A3811}" sibTransId="{FFABAE88-932C-41DB-90C3-BA492253BA01}"/>
    <dgm:cxn modelId="{9D61A2C2-72B7-461C-BC8A-68330773EBDF}" type="presOf" srcId="{992E3FB7-5458-4BDC-A868-3D36A97B1792}" destId="{E64A69EE-8CC9-4887-B4A5-4148DD780AA0}" srcOrd="1" destOrd="0" presId="urn:microsoft.com/office/officeart/2008/layout/HorizontalMultiLevelHierarchy"/>
    <dgm:cxn modelId="{94185AD1-5EE4-4C52-B8BE-1C47AD9809DB}" type="presOf" srcId="{B129CCF4-0F03-41BD-BD37-ADF281601A30}" destId="{E9986F5A-A779-46BA-869C-F1A82F5DF28C}" srcOrd="0" destOrd="0" presId="urn:microsoft.com/office/officeart/2008/layout/HorizontalMultiLevelHierarchy"/>
    <dgm:cxn modelId="{3E3F93D9-56EC-4790-8465-E59E779A3327}" type="presOf" srcId="{C50D8CE3-3B8F-4B8E-AD55-DAE7AA1E6296}" destId="{79F1D1CE-DA4F-4FC3-9A63-AB3F999B6CE4}" srcOrd="0" destOrd="0" presId="urn:microsoft.com/office/officeart/2008/layout/HorizontalMultiLevelHierarchy"/>
    <dgm:cxn modelId="{F02238EB-F5CC-411D-A201-10425A03DAD2}" type="presOf" srcId="{81171C51-5EFA-4E41-8D1B-34A43FA9D86C}" destId="{617FAA81-9BBE-4C8D-97CF-701996C2DB5F}" srcOrd="0" destOrd="0" presId="urn:microsoft.com/office/officeart/2008/layout/HorizontalMultiLevelHierarchy"/>
    <dgm:cxn modelId="{28F6F2F0-9F99-4FB6-AC05-913C4F03BF42}" srcId="{81171C51-5EFA-4E41-8D1B-34A43FA9D86C}" destId="{095FFE8B-A620-47AA-AF62-1B939167DE17}" srcOrd="4" destOrd="0" parTransId="{C6DC2680-389E-434E-8E9A-1EB4449D514C}" sibTransId="{69A4BD1D-109E-4AFD-9347-4B6341A4D10B}"/>
    <dgm:cxn modelId="{BE19F4F2-1803-4714-AD0E-47EED9CDCD92}" type="presOf" srcId="{85403484-2579-485A-83DE-44C783F02E1E}" destId="{25AF6D71-8259-4827-A571-E0EB7FF1E1EE}" srcOrd="0" destOrd="0" presId="urn:microsoft.com/office/officeart/2008/layout/HorizontalMultiLevelHierarchy"/>
    <dgm:cxn modelId="{FF453860-B785-4D46-AE71-9F087307A030}" type="presParOf" srcId="{25AF6D71-8259-4827-A571-E0EB7FF1E1EE}" destId="{BDED5D6B-035C-4D50-8B7F-127CA7ED9610}" srcOrd="0" destOrd="0" presId="urn:microsoft.com/office/officeart/2008/layout/HorizontalMultiLevelHierarchy"/>
    <dgm:cxn modelId="{A04E850E-3C87-4BA4-B483-49B28C52E3D6}" type="presParOf" srcId="{BDED5D6B-035C-4D50-8B7F-127CA7ED9610}" destId="{617FAA81-9BBE-4C8D-97CF-701996C2DB5F}" srcOrd="0" destOrd="0" presId="urn:microsoft.com/office/officeart/2008/layout/HorizontalMultiLevelHierarchy"/>
    <dgm:cxn modelId="{E31CFA7A-84C3-43B8-B615-AAEF2899BB51}" type="presParOf" srcId="{BDED5D6B-035C-4D50-8B7F-127CA7ED9610}" destId="{8E977877-7B38-498A-9614-3AA95FDD105F}" srcOrd="1" destOrd="0" presId="urn:microsoft.com/office/officeart/2008/layout/HorizontalMultiLevelHierarchy"/>
    <dgm:cxn modelId="{82CED1AF-2323-44C6-BD30-BB4267D5E159}" type="presParOf" srcId="{8E977877-7B38-498A-9614-3AA95FDD105F}" destId="{E9986F5A-A779-46BA-869C-F1A82F5DF28C}" srcOrd="0" destOrd="0" presId="urn:microsoft.com/office/officeart/2008/layout/HorizontalMultiLevelHierarchy"/>
    <dgm:cxn modelId="{92F66D79-2145-4B27-9784-25A5924DB08B}" type="presParOf" srcId="{E9986F5A-A779-46BA-869C-F1A82F5DF28C}" destId="{9E6FC20B-70A2-47CD-9CDF-9506D0035100}" srcOrd="0" destOrd="0" presId="urn:microsoft.com/office/officeart/2008/layout/HorizontalMultiLevelHierarchy"/>
    <dgm:cxn modelId="{6FBB2CB4-FC61-4726-979B-C63C07B6C113}" type="presParOf" srcId="{8E977877-7B38-498A-9614-3AA95FDD105F}" destId="{DAAC074B-6774-4A3A-8FBA-3B9E967D820A}" srcOrd="1" destOrd="0" presId="urn:microsoft.com/office/officeart/2008/layout/HorizontalMultiLevelHierarchy"/>
    <dgm:cxn modelId="{B3AC07E6-FFC8-4E63-9B19-0AA4DD02B04B}" type="presParOf" srcId="{DAAC074B-6774-4A3A-8FBA-3B9E967D820A}" destId="{B57DD9B6-B0E4-4445-8D7B-7DED1A8AC36B}" srcOrd="0" destOrd="0" presId="urn:microsoft.com/office/officeart/2008/layout/HorizontalMultiLevelHierarchy"/>
    <dgm:cxn modelId="{0D634BCF-CC8C-46C5-86B3-C2AAAA222464}" type="presParOf" srcId="{DAAC074B-6774-4A3A-8FBA-3B9E967D820A}" destId="{578FCDBA-A553-43D5-9910-3990FBAEC9CF}" srcOrd="1" destOrd="0" presId="urn:microsoft.com/office/officeart/2008/layout/HorizontalMultiLevelHierarchy"/>
    <dgm:cxn modelId="{603C267D-218F-4AA9-9670-3C557A214714}" type="presParOf" srcId="{8E977877-7B38-498A-9614-3AA95FDD105F}" destId="{92AF5FF4-F3E3-47BE-BC03-886347E7AECA}" srcOrd="2" destOrd="0" presId="urn:microsoft.com/office/officeart/2008/layout/HorizontalMultiLevelHierarchy"/>
    <dgm:cxn modelId="{571641A3-82DB-41FA-9C1A-97C5F281C22C}" type="presParOf" srcId="{92AF5FF4-F3E3-47BE-BC03-886347E7AECA}" destId="{E64A69EE-8CC9-4887-B4A5-4148DD780AA0}" srcOrd="0" destOrd="0" presId="urn:microsoft.com/office/officeart/2008/layout/HorizontalMultiLevelHierarchy"/>
    <dgm:cxn modelId="{EB8F0B0E-26C1-4E59-8B28-CDA0802DDB21}" type="presParOf" srcId="{8E977877-7B38-498A-9614-3AA95FDD105F}" destId="{C1A0FBD6-E783-48F0-B6AD-63854032C90B}" srcOrd="3" destOrd="0" presId="urn:microsoft.com/office/officeart/2008/layout/HorizontalMultiLevelHierarchy"/>
    <dgm:cxn modelId="{A42858C5-08E1-47F8-B48E-1507A931C2F5}" type="presParOf" srcId="{C1A0FBD6-E783-48F0-B6AD-63854032C90B}" destId="{BE8B1757-8E04-49F3-9C28-15DC5F53C48B}" srcOrd="0" destOrd="0" presId="urn:microsoft.com/office/officeart/2008/layout/HorizontalMultiLevelHierarchy"/>
    <dgm:cxn modelId="{26570B4A-BD32-436D-AD2C-49C094763991}" type="presParOf" srcId="{C1A0FBD6-E783-48F0-B6AD-63854032C90B}" destId="{05EC4531-946F-4B58-AFCE-8D3D885CCD1A}" srcOrd="1" destOrd="0" presId="urn:microsoft.com/office/officeart/2008/layout/HorizontalMultiLevelHierarchy"/>
    <dgm:cxn modelId="{21CDBD91-BCEA-4F8E-AC39-5B72C6B7EAE7}" type="presParOf" srcId="{8E977877-7B38-498A-9614-3AA95FDD105F}" destId="{473C88E5-5084-4F7F-A9D6-EF95E0702FD9}" srcOrd="4" destOrd="0" presId="urn:microsoft.com/office/officeart/2008/layout/HorizontalMultiLevelHierarchy"/>
    <dgm:cxn modelId="{C81D125B-B1A2-45F4-8F91-AE932ABE0583}" type="presParOf" srcId="{473C88E5-5084-4F7F-A9D6-EF95E0702FD9}" destId="{66081F4A-5399-411E-98B0-BD5F147620E3}" srcOrd="0" destOrd="0" presId="urn:microsoft.com/office/officeart/2008/layout/HorizontalMultiLevelHierarchy"/>
    <dgm:cxn modelId="{E7EA4FEE-8C02-49BB-8401-B0817860EDD5}" type="presParOf" srcId="{8E977877-7B38-498A-9614-3AA95FDD105F}" destId="{42A3ABBE-37E3-4D5B-944E-623C7DF87DA6}" srcOrd="5" destOrd="0" presId="urn:microsoft.com/office/officeart/2008/layout/HorizontalMultiLevelHierarchy"/>
    <dgm:cxn modelId="{548F3067-7A01-4999-8C01-3460FD288A53}" type="presParOf" srcId="{42A3ABBE-37E3-4D5B-944E-623C7DF87DA6}" destId="{4EE1D80F-FD6C-4C64-A2FD-E87208515B42}" srcOrd="0" destOrd="0" presId="urn:microsoft.com/office/officeart/2008/layout/HorizontalMultiLevelHierarchy"/>
    <dgm:cxn modelId="{DCE75142-6D22-4545-B20D-99E2AB46B402}" type="presParOf" srcId="{42A3ABBE-37E3-4D5B-944E-623C7DF87DA6}" destId="{73356C9C-2208-4035-B109-41492CFFF810}" srcOrd="1" destOrd="0" presId="urn:microsoft.com/office/officeart/2008/layout/HorizontalMultiLevelHierarchy"/>
    <dgm:cxn modelId="{64FCD987-AEBA-4823-B59A-1D92C8350CE6}" type="presParOf" srcId="{8E977877-7B38-498A-9614-3AA95FDD105F}" destId="{3743B9AB-0093-4CE0-A531-5F325376830C}" srcOrd="6" destOrd="0" presId="urn:microsoft.com/office/officeart/2008/layout/HorizontalMultiLevelHierarchy"/>
    <dgm:cxn modelId="{E1B58124-238C-48A6-B0F5-707A9965D115}" type="presParOf" srcId="{3743B9AB-0093-4CE0-A531-5F325376830C}" destId="{43816241-D3B2-4AAE-A0C8-75CB101A8C78}" srcOrd="0" destOrd="0" presId="urn:microsoft.com/office/officeart/2008/layout/HorizontalMultiLevelHierarchy"/>
    <dgm:cxn modelId="{20B1EA69-FED6-4ACA-8952-352F0902C770}" type="presParOf" srcId="{8E977877-7B38-498A-9614-3AA95FDD105F}" destId="{D9A1A554-48B1-489E-8975-18EB0A813902}" srcOrd="7" destOrd="0" presId="urn:microsoft.com/office/officeart/2008/layout/HorizontalMultiLevelHierarchy"/>
    <dgm:cxn modelId="{7946FEEC-20E9-4500-A7D7-B412427541F7}" type="presParOf" srcId="{D9A1A554-48B1-489E-8975-18EB0A813902}" destId="{79F1D1CE-DA4F-4FC3-9A63-AB3F999B6CE4}" srcOrd="0" destOrd="0" presId="urn:microsoft.com/office/officeart/2008/layout/HorizontalMultiLevelHierarchy"/>
    <dgm:cxn modelId="{55A23B7F-38AE-4664-9766-7045EF842066}" type="presParOf" srcId="{D9A1A554-48B1-489E-8975-18EB0A813902}" destId="{F6D2BFD2-9B49-4149-AEBB-3B07F822E71E}" srcOrd="1" destOrd="0" presId="urn:microsoft.com/office/officeart/2008/layout/HorizontalMultiLevelHierarchy"/>
    <dgm:cxn modelId="{F291169C-60AF-4EE9-B311-F761A3CF672F}" type="presParOf" srcId="{8E977877-7B38-498A-9614-3AA95FDD105F}" destId="{E4D4D4A4-B30B-4D0D-9166-E5ABA67DE0B0}" srcOrd="8" destOrd="0" presId="urn:microsoft.com/office/officeart/2008/layout/HorizontalMultiLevelHierarchy"/>
    <dgm:cxn modelId="{22C4D3C1-20A5-4235-9A6C-BDDAA1FC4374}" type="presParOf" srcId="{E4D4D4A4-B30B-4D0D-9166-E5ABA67DE0B0}" destId="{B553F349-737F-4019-93BD-C1B8B2BEE80C}" srcOrd="0" destOrd="0" presId="urn:microsoft.com/office/officeart/2008/layout/HorizontalMultiLevelHierarchy"/>
    <dgm:cxn modelId="{7A5FD238-2365-477A-8C03-7A7FD1DDF238}" type="presParOf" srcId="{8E977877-7B38-498A-9614-3AA95FDD105F}" destId="{703E0659-7581-4DDA-8202-2163487098E4}" srcOrd="9" destOrd="0" presId="urn:microsoft.com/office/officeart/2008/layout/HorizontalMultiLevelHierarchy"/>
    <dgm:cxn modelId="{7B465B26-4014-402C-98E8-6981A1A5E13D}" type="presParOf" srcId="{703E0659-7581-4DDA-8202-2163487098E4}" destId="{3D6A40B8-5AAA-40A7-9A05-6282C1440D1D}" srcOrd="0" destOrd="0" presId="urn:microsoft.com/office/officeart/2008/layout/HorizontalMultiLevelHierarchy"/>
    <dgm:cxn modelId="{11EBCB55-871B-4A5F-BEDC-C6EE35BD8A8A}" type="presParOf" srcId="{703E0659-7581-4DDA-8202-2163487098E4}" destId="{5443F109-C1DB-4347-A8D5-A8846A5BCACC}"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2C4EBB-DE0D-4179-9163-233BEC46B58C}" type="doc">
      <dgm:prSet loTypeId="urn:microsoft.com/office/officeart/2005/8/layout/hierarchy3" loCatId="list" qsTypeId="urn:microsoft.com/office/officeart/2005/8/quickstyle/3d2" qsCatId="3D" csTypeId="urn:microsoft.com/office/officeart/2005/8/colors/accent1_2" csCatId="accent1" phldr="1"/>
      <dgm:spPr/>
      <dgm:t>
        <a:bodyPr/>
        <a:lstStyle/>
        <a:p>
          <a:endParaRPr lang="en-IN"/>
        </a:p>
      </dgm:t>
    </dgm:pt>
    <dgm:pt modelId="{10A47C1C-C669-4F53-A5B2-DF5C1A0D2C98}">
      <dgm:prSet phldrT="[Text]" custT="1"/>
      <dgm:spPr/>
      <dgm:t>
        <a:bodyPr/>
        <a:lstStyle/>
        <a:p>
          <a:pPr algn="ctr"/>
          <a:r>
            <a:rPr lang="en-IN" sz="2000" dirty="0">
              <a:latin typeface="Times New Roman" panose="02020603050405020304" pitchFamily="18" charset="0"/>
              <a:cs typeface="Times New Roman" panose="02020603050405020304" pitchFamily="18" charset="0"/>
            </a:rPr>
            <a:t>Offline Marketing</a:t>
          </a:r>
          <a:r>
            <a:rPr lang="en-IN" sz="2000" dirty="0"/>
            <a:t> </a:t>
          </a:r>
        </a:p>
      </dgm:t>
    </dgm:pt>
    <dgm:pt modelId="{AF982110-445B-4B3C-BDE6-C2976E167B55}" type="parTrans" cxnId="{43DBCF72-6288-40F0-A0DA-605FCDBA9597}">
      <dgm:prSet/>
      <dgm:spPr/>
      <dgm:t>
        <a:bodyPr/>
        <a:lstStyle/>
        <a:p>
          <a:pPr algn="ctr"/>
          <a:endParaRPr lang="en-IN"/>
        </a:p>
      </dgm:t>
    </dgm:pt>
    <dgm:pt modelId="{E0EBA479-95DB-4047-9516-9D4B0CB0B2B9}" type="sibTrans" cxnId="{43DBCF72-6288-40F0-A0DA-605FCDBA9597}">
      <dgm:prSet/>
      <dgm:spPr/>
      <dgm:t>
        <a:bodyPr/>
        <a:lstStyle/>
        <a:p>
          <a:pPr algn="ctr"/>
          <a:endParaRPr lang="en-IN"/>
        </a:p>
      </dgm:t>
    </dgm:pt>
    <dgm:pt modelId="{76D4BFBD-9CBA-42BB-A37A-13F7B8D792B2}">
      <dgm:prSet phldrT="[Text]" custT="1"/>
      <dgm:spPr/>
      <dgm:t>
        <a:bodyPr/>
        <a:lstStyle/>
        <a:p>
          <a:pPr algn="ctr"/>
          <a:r>
            <a:rPr lang="en-IN" sz="2000" dirty="0">
              <a:latin typeface="Times New Roman" panose="02020603050405020304" pitchFamily="18" charset="0"/>
              <a:cs typeface="Times New Roman" panose="02020603050405020304" pitchFamily="18" charset="0"/>
            </a:rPr>
            <a:t>Advertisement</a:t>
          </a:r>
        </a:p>
      </dgm:t>
    </dgm:pt>
    <dgm:pt modelId="{712C6FA9-D67F-4B90-9F43-2D5BD65A0B0C}" type="parTrans" cxnId="{15BB9197-2282-4B6D-AA9A-3E643ABCF0FA}">
      <dgm:prSet/>
      <dgm:spPr/>
      <dgm:t>
        <a:bodyPr/>
        <a:lstStyle/>
        <a:p>
          <a:pPr algn="ctr"/>
          <a:endParaRPr lang="en-IN"/>
        </a:p>
      </dgm:t>
    </dgm:pt>
    <dgm:pt modelId="{6A76FB65-5E40-4610-B2A0-E6835E9DBBB0}" type="sibTrans" cxnId="{15BB9197-2282-4B6D-AA9A-3E643ABCF0FA}">
      <dgm:prSet/>
      <dgm:spPr/>
      <dgm:t>
        <a:bodyPr/>
        <a:lstStyle/>
        <a:p>
          <a:pPr algn="ctr"/>
          <a:endParaRPr lang="en-IN"/>
        </a:p>
      </dgm:t>
    </dgm:pt>
    <dgm:pt modelId="{BAD823E1-2FD9-47A7-B105-2C37B68CC918}">
      <dgm:prSet phldrT="[Text]" custT="1"/>
      <dgm:spPr/>
      <dgm:t>
        <a:bodyPr/>
        <a:lstStyle/>
        <a:p>
          <a:pPr marL="0" lvl="0" indent="0" algn="ctr" defTabSz="889000">
            <a:lnSpc>
              <a:spcPct val="90000"/>
            </a:lnSpc>
            <a:spcBef>
              <a:spcPct val="0"/>
            </a:spcBef>
            <a:spcAft>
              <a:spcPct val="35000"/>
            </a:spcAft>
            <a:buNone/>
          </a:pPr>
          <a:r>
            <a:rPr lang="en-IN"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Newspaper Pamphlet</a:t>
          </a:r>
        </a:p>
      </dgm:t>
    </dgm:pt>
    <dgm:pt modelId="{1CAEC0C4-E733-4409-A86F-5A54C75FDF66}" type="parTrans" cxnId="{A866DD13-361A-4032-B91E-3F89C1F81F21}">
      <dgm:prSet/>
      <dgm:spPr/>
      <dgm:t>
        <a:bodyPr/>
        <a:lstStyle/>
        <a:p>
          <a:pPr algn="ctr"/>
          <a:endParaRPr lang="en-IN"/>
        </a:p>
      </dgm:t>
    </dgm:pt>
    <dgm:pt modelId="{833F48F6-B779-45EB-9510-C8CF8290C9AC}" type="sibTrans" cxnId="{A866DD13-361A-4032-B91E-3F89C1F81F21}">
      <dgm:prSet/>
      <dgm:spPr/>
      <dgm:t>
        <a:bodyPr/>
        <a:lstStyle/>
        <a:p>
          <a:pPr algn="ctr"/>
          <a:endParaRPr lang="en-IN"/>
        </a:p>
      </dgm:t>
    </dgm:pt>
    <dgm:pt modelId="{06BA2FFA-C2E4-4B3F-8ADF-EBF02D178291}">
      <dgm:prSet phldrT="[Text]" custT="1"/>
      <dgm:spPr/>
      <dgm:t>
        <a:bodyPr/>
        <a:lstStyle/>
        <a:p>
          <a:pPr marL="0" lvl="0" indent="0" algn="ctr" defTabSz="889000">
            <a:lnSpc>
              <a:spcPct val="90000"/>
            </a:lnSpc>
            <a:spcBef>
              <a:spcPct val="0"/>
            </a:spcBef>
            <a:spcAft>
              <a:spcPct val="35000"/>
            </a:spcAft>
            <a:buNone/>
          </a:pPr>
          <a:r>
            <a:rPr lang="en-IN"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House Pamphlet </a:t>
          </a:r>
        </a:p>
      </dgm:t>
    </dgm:pt>
    <dgm:pt modelId="{F74FD13E-9F57-4E4B-B70E-27C472954A13}" type="parTrans" cxnId="{C267C75E-17BA-44B3-9F87-D04A0B4AFACD}">
      <dgm:prSet/>
      <dgm:spPr/>
      <dgm:t>
        <a:bodyPr/>
        <a:lstStyle/>
        <a:p>
          <a:pPr algn="ctr"/>
          <a:endParaRPr lang="en-IN"/>
        </a:p>
      </dgm:t>
    </dgm:pt>
    <dgm:pt modelId="{914D5376-F500-44DD-A744-7A7B382B43A8}" type="sibTrans" cxnId="{C267C75E-17BA-44B3-9F87-D04A0B4AFACD}">
      <dgm:prSet/>
      <dgm:spPr/>
      <dgm:t>
        <a:bodyPr/>
        <a:lstStyle/>
        <a:p>
          <a:pPr algn="ctr"/>
          <a:endParaRPr lang="en-IN"/>
        </a:p>
      </dgm:t>
    </dgm:pt>
    <dgm:pt modelId="{7604E412-21AD-40E4-8F6D-7B216CCA0C5F}">
      <dgm:prSet phldrT="[Text]" custT="1"/>
      <dgm:spPr/>
      <dgm:t>
        <a:bodyPr/>
        <a:lstStyle/>
        <a:p>
          <a:pPr algn="ctr"/>
          <a:r>
            <a:rPr lang="en-IN"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Salesperson</a:t>
          </a:r>
          <a:r>
            <a:rPr lang="en-IN" sz="1200" kern="1200" dirty="0">
              <a:latin typeface="Times New Roman" panose="02020603050405020304" pitchFamily="18" charset="0"/>
              <a:cs typeface="Times New Roman" panose="02020603050405020304" pitchFamily="18" charset="0"/>
            </a:rPr>
            <a:t> </a:t>
          </a:r>
        </a:p>
      </dgm:t>
    </dgm:pt>
    <dgm:pt modelId="{A59D4789-7465-4947-A934-3253EFA2777C}" type="parTrans" cxnId="{4CB16E79-0BE1-4AEB-B37D-8D46EA19E784}">
      <dgm:prSet/>
      <dgm:spPr/>
      <dgm:t>
        <a:bodyPr/>
        <a:lstStyle/>
        <a:p>
          <a:pPr algn="ctr"/>
          <a:endParaRPr lang="en-IN"/>
        </a:p>
      </dgm:t>
    </dgm:pt>
    <dgm:pt modelId="{E0838C27-6BB4-41F7-986E-D6F740FAF7BD}" type="sibTrans" cxnId="{4CB16E79-0BE1-4AEB-B37D-8D46EA19E784}">
      <dgm:prSet/>
      <dgm:spPr/>
      <dgm:t>
        <a:bodyPr/>
        <a:lstStyle/>
        <a:p>
          <a:pPr algn="ctr"/>
          <a:endParaRPr lang="en-IN"/>
        </a:p>
      </dgm:t>
    </dgm:pt>
    <dgm:pt modelId="{3B3FFB68-70E9-44F5-B219-723B3318B9D5}" type="pres">
      <dgm:prSet presAssocID="{902C4EBB-DE0D-4179-9163-233BEC46B58C}" presName="diagram" presStyleCnt="0">
        <dgm:presLayoutVars>
          <dgm:chPref val="1"/>
          <dgm:dir/>
          <dgm:animOne val="branch"/>
          <dgm:animLvl val="lvl"/>
          <dgm:resizeHandles/>
        </dgm:presLayoutVars>
      </dgm:prSet>
      <dgm:spPr/>
    </dgm:pt>
    <dgm:pt modelId="{54C7E7AF-96E3-416C-B252-5FE61A7FAEFF}" type="pres">
      <dgm:prSet presAssocID="{10A47C1C-C669-4F53-A5B2-DF5C1A0D2C98}" presName="root" presStyleCnt="0"/>
      <dgm:spPr/>
    </dgm:pt>
    <dgm:pt modelId="{3B4A23C8-E2C1-4D20-8EF3-8D9EC367A697}" type="pres">
      <dgm:prSet presAssocID="{10A47C1C-C669-4F53-A5B2-DF5C1A0D2C98}" presName="rootComposite" presStyleCnt="0"/>
      <dgm:spPr/>
    </dgm:pt>
    <dgm:pt modelId="{DD910BC0-0C12-4EEA-95C9-07C4D5927FE3}" type="pres">
      <dgm:prSet presAssocID="{10A47C1C-C669-4F53-A5B2-DF5C1A0D2C98}" presName="rootText" presStyleLbl="node1" presStyleIdx="0" presStyleCnt="1" custScaleX="153295" custScaleY="71290"/>
      <dgm:spPr/>
    </dgm:pt>
    <dgm:pt modelId="{1C893A1D-4B71-4B54-94EA-5908F758B0AC}" type="pres">
      <dgm:prSet presAssocID="{10A47C1C-C669-4F53-A5B2-DF5C1A0D2C98}" presName="rootConnector" presStyleLbl="node1" presStyleIdx="0" presStyleCnt="1"/>
      <dgm:spPr/>
    </dgm:pt>
    <dgm:pt modelId="{35D05F7D-A2B9-4615-B5F7-3FE4CCD4B022}" type="pres">
      <dgm:prSet presAssocID="{10A47C1C-C669-4F53-A5B2-DF5C1A0D2C98}" presName="childShape" presStyleCnt="0"/>
      <dgm:spPr/>
    </dgm:pt>
    <dgm:pt modelId="{87B9BA83-9ED8-43BE-B803-8223DEC79ADD}" type="pres">
      <dgm:prSet presAssocID="{712C6FA9-D67F-4B90-9F43-2D5BD65A0B0C}" presName="Name13" presStyleLbl="parChTrans1D2" presStyleIdx="0" presStyleCnt="4"/>
      <dgm:spPr/>
    </dgm:pt>
    <dgm:pt modelId="{5238A278-ACFF-43E4-82AF-028D60826277}" type="pres">
      <dgm:prSet presAssocID="{76D4BFBD-9CBA-42BB-A37A-13F7B8D792B2}" presName="childText" presStyleLbl="bgAcc1" presStyleIdx="0" presStyleCnt="4" custScaleX="177897" custScaleY="76986" custLinFactNeighborX="730">
        <dgm:presLayoutVars>
          <dgm:bulletEnabled val="1"/>
        </dgm:presLayoutVars>
      </dgm:prSet>
      <dgm:spPr/>
    </dgm:pt>
    <dgm:pt modelId="{F2590A60-B3B5-438E-99C6-64B27CB30370}" type="pres">
      <dgm:prSet presAssocID="{1CAEC0C4-E733-4409-A86F-5A54C75FDF66}" presName="Name13" presStyleLbl="parChTrans1D2" presStyleIdx="1" presStyleCnt="4"/>
      <dgm:spPr/>
    </dgm:pt>
    <dgm:pt modelId="{DB1F17BA-06EB-416C-B48C-A3C62091B134}" type="pres">
      <dgm:prSet presAssocID="{BAD823E1-2FD9-47A7-B105-2C37B68CC918}" presName="childText" presStyleLbl="bgAcc1" presStyleIdx="1" presStyleCnt="4" custScaleX="177258" custScaleY="76711" custLinFactNeighborX="48" custLinFactNeighborY="1231">
        <dgm:presLayoutVars>
          <dgm:bulletEnabled val="1"/>
        </dgm:presLayoutVars>
      </dgm:prSet>
      <dgm:spPr/>
    </dgm:pt>
    <dgm:pt modelId="{0E5C1AEE-192E-456F-8B6C-AC36D3B68717}" type="pres">
      <dgm:prSet presAssocID="{F74FD13E-9F57-4E4B-B70E-27C472954A13}" presName="Name13" presStyleLbl="parChTrans1D2" presStyleIdx="2" presStyleCnt="4"/>
      <dgm:spPr/>
    </dgm:pt>
    <dgm:pt modelId="{237DECA4-E474-4989-9072-749A8386F471}" type="pres">
      <dgm:prSet presAssocID="{06BA2FFA-C2E4-4B3F-8ADF-EBF02D178291}" presName="childText" presStyleLbl="bgAcc1" presStyleIdx="2" presStyleCnt="4" custScaleX="181015" custScaleY="75590">
        <dgm:presLayoutVars>
          <dgm:bulletEnabled val="1"/>
        </dgm:presLayoutVars>
      </dgm:prSet>
      <dgm:spPr/>
    </dgm:pt>
    <dgm:pt modelId="{81DA21DB-BCFD-4F08-870B-36F5A791A126}" type="pres">
      <dgm:prSet presAssocID="{A59D4789-7465-4947-A934-3253EFA2777C}" presName="Name13" presStyleLbl="parChTrans1D2" presStyleIdx="3" presStyleCnt="4"/>
      <dgm:spPr/>
    </dgm:pt>
    <dgm:pt modelId="{EFDDB8BE-207E-46B4-B5D4-868246D66BBC}" type="pres">
      <dgm:prSet presAssocID="{7604E412-21AD-40E4-8F6D-7B216CCA0C5F}" presName="childText" presStyleLbl="bgAcc1" presStyleIdx="3" presStyleCnt="4" custScaleX="179453" custScaleY="75590">
        <dgm:presLayoutVars>
          <dgm:bulletEnabled val="1"/>
        </dgm:presLayoutVars>
      </dgm:prSet>
      <dgm:spPr/>
    </dgm:pt>
  </dgm:ptLst>
  <dgm:cxnLst>
    <dgm:cxn modelId="{A866DD13-361A-4032-B91E-3F89C1F81F21}" srcId="{10A47C1C-C669-4F53-A5B2-DF5C1A0D2C98}" destId="{BAD823E1-2FD9-47A7-B105-2C37B68CC918}" srcOrd="1" destOrd="0" parTransId="{1CAEC0C4-E733-4409-A86F-5A54C75FDF66}" sibTransId="{833F48F6-B779-45EB-9510-C8CF8290C9AC}"/>
    <dgm:cxn modelId="{AC5B0622-D88B-43C0-8688-1FFB799104C1}" type="presOf" srcId="{06BA2FFA-C2E4-4B3F-8ADF-EBF02D178291}" destId="{237DECA4-E474-4989-9072-749A8386F471}" srcOrd="0" destOrd="0" presId="urn:microsoft.com/office/officeart/2005/8/layout/hierarchy3"/>
    <dgm:cxn modelId="{BADBA622-9BCB-47AA-9634-69532672A080}" type="presOf" srcId="{A59D4789-7465-4947-A934-3253EFA2777C}" destId="{81DA21DB-BCFD-4F08-870B-36F5A791A126}" srcOrd="0" destOrd="0" presId="urn:microsoft.com/office/officeart/2005/8/layout/hierarchy3"/>
    <dgm:cxn modelId="{11943E3E-6449-483C-A0DD-3EAD21E13CE3}" type="presOf" srcId="{1CAEC0C4-E733-4409-A86F-5A54C75FDF66}" destId="{F2590A60-B3B5-438E-99C6-64B27CB30370}" srcOrd="0" destOrd="0" presId="urn:microsoft.com/office/officeart/2005/8/layout/hierarchy3"/>
    <dgm:cxn modelId="{C267C75E-17BA-44B3-9F87-D04A0B4AFACD}" srcId="{10A47C1C-C669-4F53-A5B2-DF5C1A0D2C98}" destId="{06BA2FFA-C2E4-4B3F-8ADF-EBF02D178291}" srcOrd="2" destOrd="0" parTransId="{F74FD13E-9F57-4E4B-B70E-27C472954A13}" sibTransId="{914D5376-F500-44DD-A744-7A7B382B43A8}"/>
    <dgm:cxn modelId="{1C673044-DB2B-4ECD-8AB7-861ED6EA8ED3}" type="presOf" srcId="{7604E412-21AD-40E4-8F6D-7B216CCA0C5F}" destId="{EFDDB8BE-207E-46B4-B5D4-868246D66BBC}" srcOrd="0" destOrd="0" presId="urn:microsoft.com/office/officeart/2005/8/layout/hierarchy3"/>
    <dgm:cxn modelId="{9C79F551-16A3-4F18-8974-09848A2ACD98}" type="presOf" srcId="{10A47C1C-C669-4F53-A5B2-DF5C1A0D2C98}" destId="{DD910BC0-0C12-4EEA-95C9-07C4D5927FE3}" srcOrd="0" destOrd="0" presId="urn:microsoft.com/office/officeart/2005/8/layout/hierarchy3"/>
    <dgm:cxn modelId="{43DBCF72-6288-40F0-A0DA-605FCDBA9597}" srcId="{902C4EBB-DE0D-4179-9163-233BEC46B58C}" destId="{10A47C1C-C669-4F53-A5B2-DF5C1A0D2C98}" srcOrd="0" destOrd="0" parTransId="{AF982110-445B-4B3C-BDE6-C2976E167B55}" sibTransId="{E0EBA479-95DB-4047-9516-9D4B0CB0B2B9}"/>
    <dgm:cxn modelId="{DC3F4559-800C-49AE-9503-F86A40ED30C1}" type="presOf" srcId="{76D4BFBD-9CBA-42BB-A37A-13F7B8D792B2}" destId="{5238A278-ACFF-43E4-82AF-028D60826277}" srcOrd="0" destOrd="0" presId="urn:microsoft.com/office/officeart/2005/8/layout/hierarchy3"/>
    <dgm:cxn modelId="{4CB16E79-0BE1-4AEB-B37D-8D46EA19E784}" srcId="{10A47C1C-C669-4F53-A5B2-DF5C1A0D2C98}" destId="{7604E412-21AD-40E4-8F6D-7B216CCA0C5F}" srcOrd="3" destOrd="0" parTransId="{A59D4789-7465-4947-A934-3253EFA2777C}" sibTransId="{E0838C27-6BB4-41F7-986E-D6F740FAF7BD}"/>
    <dgm:cxn modelId="{2922FD8C-CE28-4077-B6E5-5DCAE30EED72}" type="presOf" srcId="{902C4EBB-DE0D-4179-9163-233BEC46B58C}" destId="{3B3FFB68-70E9-44F5-B219-723B3318B9D5}" srcOrd="0" destOrd="0" presId="urn:microsoft.com/office/officeart/2005/8/layout/hierarchy3"/>
    <dgm:cxn modelId="{15BB9197-2282-4B6D-AA9A-3E643ABCF0FA}" srcId="{10A47C1C-C669-4F53-A5B2-DF5C1A0D2C98}" destId="{76D4BFBD-9CBA-42BB-A37A-13F7B8D792B2}" srcOrd="0" destOrd="0" parTransId="{712C6FA9-D67F-4B90-9F43-2D5BD65A0B0C}" sibTransId="{6A76FB65-5E40-4610-B2A0-E6835E9DBBB0}"/>
    <dgm:cxn modelId="{B69BFAAB-4A15-4045-8EF9-A0F9ABEAD3E7}" type="presOf" srcId="{BAD823E1-2FD9-47A7-B105-2C37B68CC918}" destId="{DB1F17BA-06EB-416C-B48C-A3C62091B134}" srcOrd="0" destOrd="0" presId="urn:microsoft.com/office/officeart/2005/8/layout/hierarchy3"/>
    <dgm:cxn modelId="{C22712B9-AD3F-4D20-9E5F-00AA280DD94B}" type="presOf" srcId="{10A47C1C-C669-4F53-A5B2-DF5C1A0D2C98}" destId="{1C893A1D-4B71-4B54-94EA-5908F758B0AC}" srcOrd="1" destOrd="0" presId="urn:microsoft.com/office/officeart/2005/8/layout/hierarchy3"/>
    <dgm:cxn modelId="{90ED86D4-DC36-4197-A7D1-FD6B95CB8480}" type="presOf" srcId="{712C6FA9-D67F-4B90-9F43-2D5BD65A0B0C}" destId="{87B9BA83-9ED8-43BE-B803-8223DEC79ADD}" srcOrd="0" destOrd="0" presId="urn:microsoft.com/office/officeart/2005/8/layout/hierarchy3"/>
    <dgm:cxn modelId="{F8A2C0E9-12F4-4042-A594-ADD24F384E6E}" type="presOf" srcId="{F74FD13E-9F57-4E4B-B70E-27C472954A13}" destId="{0E5C1AEE-192E-456F-8B6C-AC36D3B68717}" srcOrd="0" destOrd="0" presId="urn:microsoft.com/office/officeart/2005/8/layout/hierarchy3"/>
    <dgm:cxn modelId="{A1B42A46-8A46-4B67-8984-645BA7DE0C39}" type="presParOf" srcId="{3B3FFB68-70E9-44F5-B219-723B3318B9D5}" destId="{54C7E7AF-96E3-416C-B252-5FE61A7FAEFF}" srcOrd="0" destOrd="0" presId="urn:microsoft.com/office/officeart/2005/8/layout/hierarchy3"/>
    <dgm:cxn modelId="{D10A7CA6-9702-4A1B-BF48-6520FD4899A1}" type="presParOf" srcId="{54C7E7AF-96E3-416C-B252-5FE61A7FAEFF}" destId="{3B4A23C8-E2C1-4D20-8EF3-8D9EC367A697}" srcOrd="0" destOrd="0" presId="urn:microsoft.com/office/officeart/2005/8/layout/hierarchy3"/>
    <dgm:cxn modelId="{D33C4564-4DE9-486D-800D-0F0FA410E407}" type="presParOf" srcId="{3B4A23C8-E2C1-4D20-8EF3-8D9EC367A697}" destId="{DD910BC0-0C12-4EEA-95C9-07C4D5927FE3}" srcOrd="0" destOrd="0" presId="urn:microsoft.com/office/officeart/2005/8/layout/hierarchy3"/>
    <dgm:cxn modelId="{1B8F9303-BAB9-4D43-A34B-EC04C471A0A3}" type="presParOf" srcId="{3B4A23C8-E2C1-4D20-8EF3-8D9EC367A697}" destId="{1C893A1D-4B71-4B54-94EA-5908F758B0AC}" srcOrd="1" destOrd="0" presId="urn:microsoft.com/office/officeart/2005/8/layout/hierarchy3"/>
    <dgm:cxn modelId="{7AAB6500-7391-4887-A0BB-99D80F93BF80}" type="presParOf" srcId="{54C7E7AF-96E3-416C-B252-5FE61A7FAEFF}" destId="{35D05F7D-A2B9-4615-B5F7-3FE4CCD4B022}" srcOrd="1" destOrd="0" presId="urn:microsoft.com/office/officeart/2005/8/layout/hierarchy3"/>
    <dgm:cxn modelId="{BFFF8F9C-55A5-4ACA-BC0D-5CA1AA7AF448}" type="presParOf" srcId="{35D05F7D-A2B9-4615-B5F7-3FE4CCD4B022}" destId="{87B9BA83-9ED8-43BE-B803-8223DEC79ADD}" srcOrd="0" destOrd="0" presId="urn:microsoft.com/office/officeart/2005/8/layout/hierarchy3"/>
    <dgm:cxn modelId="{3245A6A0-B8B6-4BF5-8B15-04CA339D9A61}" type="presParOf" srcId="{35D05F7D-A2B9-4615-B5F7-3FE4CCD4B022}" destId="{5238A278-ACFF-43E4-82AF-028D60826277}" srcOrd="1" destOrd="0" presId="urn:microsoft.com/office/officeart/2005/8/layout/hierarchy3"/>
    <dgm:cxn modelId="{8A0973E8-BBD4-43D5-8BE6-6805E7AAD8E2}" type="presParOf" srcId="{35D05F7D-A2B9-4615-B5F7-3FE4CCD4B022}" destId="{F2590A60-B3B5-438E-99C6-64B27CB30370}" srcOrd="2" destOrd="0" presId="urn:microsoft.com/office/officeart/2005/8/layout/hierarchy3"/>
    <dgm:cxn modelId="{137E7273-0E8A-4BC3-AAAB-0D0D7ABA7CDF}" type="presParOf" srcId="{35D05F7D-A2B9-4615-B5F7-3FE4CCD4B022}" destId="{DB1F17BA-06EB-416C-B48C-A3C62091B134}" srcOrd="3" destOrd="0" presId="urn:microsoft.com/office/officeart/2005/8/layout/hierarchy3"/>
    <dgm:cxn modelId="{D7AAFD40-5D4C-476C-9B06-4CC265122DC5}" type="presParOf" srcId="{35D05F7D-A2B9-4615-B5F7-3FE4CCD4B022}" destId="{0E5C1AEE-192E-456F-8B6C-AC36D3B68717}" srcOrd="4" destOrd="0" presId="urn:microsoft.com/office/officeart/2005/8/layout/hierarchy3"/>
    <dgm:cxn modelId="{9064E68C-A2E3-4545-9343-E57DD135AC21}" type="presParOf" srcId="{35D05F7D-A2B9-4615-B5F7-3FE4CCD4B022}" destId="{237DECA4-E474-4989-9072-749A8386F471}" srcOrd="5" destOrd="0" presId="urn:microsoft.com/office/officeart/2005/8/layout/hierarchy3"/>
    <dgm:cxn modelId="{0810FAEA-7890-47AB-88BA-4A2F834428FC}" type="presParOf" srcId="{35D05F7D-A2B9-4615-B5F7-3FE4CCD4B022}" destId="{81DA21DB-BCFD-4F08-870B-36F5A791A126}" srcOrd="6" destOrd="0" presId="urn:microsoft.com/office/officeart/2005/8/layout/hierarchy3"/>
    <dgm:cxn modelId="{F553A553-9AF4-4D63-A878-EFD10F74D8C5}" type="presParOf" srcId="{35D05F7D-A2B9-4615-B5F7-3FE4CCD4B022}" destId="{EFDDB8BE-207E-46B4-B5D4-868246D66BBC}" srcOrd="7"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2C4EBB-DE0D-4179-9163-233BEC46B58C}" type="doc">
      <dgm:prSet loTypeId="urn:microsoft.com/office/officeart/2005/8/layout/hierarchy3" loCatId="list" qsTypeId="urn:microsoft.com/office/officeart/2005/8/quickstyle/3d2" qsCatId="3D" csTypeId="urn:microsoft.com/office/officeart/2005/8/colors/accent1_2" csCatId="accent1" phldr="1"/>
      <dgm:spPr/>
      <dgm:t>
        <a:bodyPr/>
        <a:lstStyle/>
        <a:p>
          <a:endParaRPr lang="en-IN"/>
        </a:p>
      </dgm:t>
    </dgm:pt>
    <dgm:pt modelId="{10A47C1C-C669-4F53-A5B2-DF5C1A0D2C98}">
      <dgm:prSet phldrT="[Text]" custT="1"/>
      <dgm:spPr/>
      <dgm:t>
        <a:bodyPr/>
        <a:lstStyle/>
        <a:p>
          <a:pPr algn="ctr"/>
          <a:r>
            <a:rPr lang="en-IN" sz="2000" kern="1200" dirty="0">
              <a:latin typeface="Times New Roman" panose="02020603050405020304" pitchFamily="18" charset="0"/>
              <a:ea typeface="+mn-ea"/>
              <a:cs typeface="Times New Roman" panose="02020603050405020304" pitchFamily="18" charset="0"/>
            </a:rPr>
            <a:t>Online Marketing</a:t>
          </a:r>
        </a:p>
      </dgm:t>
    </dgm:pt>
    <dgm:pt modelId="{AF982110-445B-4B3C-BDE6-C2976E167B55}" type="parTrans" cxnId="{43DBCF72-6288-40F0-A0DA-605FCDBA9597}">
      <dgm:prSet/>
      <dgm:spPr/>
      <dgm:t>
        <a:bodyPr/>
        <a:lstStyle/>
        <a:p>
          <a:pPr algn="ctr"/>
          <a:endParaRPr lang="en-IN"/>
        </a:p>
      </dgm:t>
    </dgm:pt>
    <dgm:pt modelId="{E0EBA479-95DB-4047-9516-9D4B0CB0B2B9}" type="sibTrans" cxnId="{43DBCF72-6288-40F0-A0DA-605FCDBA9597}">
      <dgm:prSet/>
      <dgm:spPr/>
      <dgm:t>
        <a:bodyPr/>
        <a:lstStyle/>
        <a:p>
          <a:pPr algn="ctr"/>
          <a:endParaRPr lang="en-IN"/>
        </a:p>
      </dgm:t>
    </dgm:pt>
    <dgm:pt modelId="{F864239B-BBAC-4D69-B5D3-565A4F6D63AA}">
      <dgm:prSet phldrT="[Text]" custT="1"/>
      <dgm:spPr/>
      <dgm:t>
        <a:bodyPr/>
        <a:lstStyle/>
        <a:p>
          <a:pPr algn="ctr"/>
          <a:r>
            <a:rPr lang="en-IN" sz="2000" kern="1200">
              <a:latin typeface="Times New Roman" panose="02020603050405020304" pitchFamily="18" charset="0"/>
              <a:ea typeface="+mn-ea"/>
              <a:cs typeface="Times New Roman" panose="02020603050405020304" pitchFamily="18" charset="0"/>
            </a:rPr>
            <a:t>Digital Marketing</a:t>
          </a:r>
          <a:endParaRPr lang="en-IN" sz="2000" kern="1200" dirty="0">
            <a:latin typeface="Times New Roman" panose="02020603050405020304" pitchFamily="18" charset="0"/>
            <a:ea typeface="+mn-ea"/>
            <a:cs typeface="Times New Roman" panose="02020603050405020304" pitchFamily="18" charset="0"/>
          </a:endParaRPr>
        </a:p>
      </dgm:t>
    </dgm:pt>
    <dgm:pt modelId="{7FF3D220-46AD-4B82-B8A4-C564158FA20E}" type="parTrans" cxnId="{A4A5E646-0E01-4890-8A85-4144F17A3873}">
      <dgm:prSet/>
      <dgm:spPr/>
      <dgm:t>
        <a:bodyPr/>
        <a:lstStyle/>
        <a:p>
          <a:pPr algn="ctr"/>
          <a:endParaRPr lang="en-IN"/>
        </a:p>
      </dgm:t>
    </dgm:pt>
    <dgm:pt modelId="{38A1CE73-3591-45B3-A369-7452FD774F75}" type="sibTrans" cxnId="{A4A5E646-0E01-4890-8A85-4144F17A3873}">
      <dgm:prSet/>
      <dgm:spPr/>
      <dgm:t>
        <a:bodyPr/>
        <a:lstStyle/>
        <a:p>
          <a:pPr algn="ctr"/>
          <a:endParaRPr lang="en-IN"/>
        </a:p>
      </dgm:t>
    </dgm:pt>
    <dgm:pt modelId="{3B3FFB68-70E9-44F5-B219-723B3318B9D5}" type="pres">
      <dgm:prSet presAssocID="{902C4EBB-DE0D-4179-9163-233BEC46B58C}" presName="diagram" presStyleCnt="0">
        <dgm:presLayoutVars>
          <dgm:chPref val="1"/>
          <dgm:dir/>
          <dgm:animOne val="branch"/>
          <dgm:animLvl val="lvl"/>
          <dgm:resizeHandles/>
        </dgm:presLayoutVars>
      </dgm:prSet>
      <dgm:spPr/>
    </dgm:pt>
    <dgm:pt modelId="{54C7E7AF-96E3-416C-B252-5FE61A7FAEFF}" type="pres">
      <dgm:prSet presAssocID="{10A47C1C-C669-4F53-A5B2-DF5C1A0D2C98}" presName="root" presStyleCnt="0"/>
      <dgm:spPr/>
    </dgm:pt>
    <dgm:pt modelId="{3B4A23C8-E2C1-4D20-8EF3-8D9EC367A697}" type="pres">
      <dgm:prSet presAssocID="{10A47C1C-C669-4F53-A5B2-DF5C1A0D2C98}" presName="rootComposite" presStyleCnt="0"/>
      <dgm:spPr/>
    </dgm:pt>
    <dgm:pt modelId="{DD910BC0-0C12-4EEA-95C9-07C4D5927FE3}" type="pres">
      <dgm:prSet presAssocID="{10A47C1C-C669-4F53-A5B2-DF5C1A0D2C98}" presName="rootText" presStyleLbl="node1" presStyleIdx="0" presStyleCnt="1" custScaleX="51641" custScaleY="22546" custLinFactNeighborX="-1688" custLinFactNeighborY="-486"/>
      <dgm:spPr/>
    </dgm:pt>
    <dgm:pt modelId="{1C893A1D-4B71-4B54-94EA-5908F758B0AC}" type="pres">
      <dgm:prSet presAssocID="{10A47C1C-C669-4F53-A5B2-DF5C1A0D2C98}" presName="rootConnector" presStyleLbl="node1" presStyleIdx="0" presStyleCnt="1"/>
      <dgm:spPr/>
    </dgm:pt>
    <dgm:pt modelId="{35D05F7D-A2B9-4615-B5F7-3FE4CCD4B022}" type="pres">
      <dgm:prSet presAssocID="{10A47C1C-C669-4F53-A5B2-DF5C1A0D2C98}" presName="childShape" presStyleCnt="0"/>
      <dgm:spPr/>
    </dgm:pt>
    <dgm:pt modelId="{6BCA513B-14E3-4629-B722-D88B23182B01}" type="pres">
      <dgm:prSet presAssocID="{7FF3D220-46AD-4B82-B8A4-C564158FA20E}" presName="Name13" presStyleLbl="parChTrans1D2" presStyleIdx="0" presStyleCnt="1"/>
      <dgm:spPr/>
    </dgm:pt>
    <dgm:pt modelId="{9B1AAFA4-7D38-42CE-9BE5-CCA0DA6BD46E}" type="pres">
      <dgm:prSet presAssocID="{F864239B-BBAC-4D69-B5D3-565A4F6D63AA}" presName="childText" presStyleLbl="bgAcc1" presStyleIdx="0" presStyleCnt="1" custScaleX="67554" custScaleY="30883" custLinFactNeighborX="-530" custLinFactNeighborY="-18823">
        <dgm:presLayoutVars>
          <dgm:bulletEnabled val="1"/>
        </dgm:presLayoutVars>
      </dgm:prSet>
      <dgm:spPr/>
    </dgm:pt>
  </dgm:ptLst>
  <dgm:cxnLst>
    <dgm:cxn modelId="{578A3B64-1F6D-4AC5-9B8B-13751BA77BA3}" type="presOf" srcId="{7FF3D220-46AD-4B82-B8A4-C564158FA20E}" destId="{6BCA513B-14E3-4629-B722-D88B23182B01}" srcOrd="0" destOrd="0" presId="urn:microsoft.com/office/officeart/2005/8/layout/hierarchy3"/>
    <dgm:cxn modelId="{A4A5E646-0E01-4890-8A85-4144F17A3873}" srcId="{10A47C1C-C669-4F53-A5B2-DF5C1A0D2C98}" destId="{F864239B-BBAC-4D69-B5D3-565A4F6D63AA}" srcOrd="0" destOrd="0" parTransId="{7FF3D220-46AD-4B82-B8A4-C564158FA20E}" sibTransId="{38A1CE73-3591-45B3-A369-7452FD774F75}"/>
    <dgm:cxn modelId="{9C79F551-16A3-4F18-8974-09848A2ACD98}" type="presOf" srcId="{10A47C1C-C669-4F53-A5B2-DF5C1A0D2C98}" destId="{DD910BC0-0C12-4EEA-95C9-07C4D5927FE3}" srcOrd="0" destOrd="0" presId="urn:microsoft.com/office/officeart/2005/8/layout/hierarchy3"/>
    <dgm:cxn modelId="{43DBCF72-6288-40F0-A0DA-605FCDBA9597}" srcId="{902C4EBB-DE0D-4179-9163-233BEC46B58C}" destId="{10A47C1C-C669-4F53-A5B2-DF5C1A0D2C98}" srcOrd="0" destOrd="0" parTransId="{AF982110-445B-4B3C-BDE6-C2976E167B55}" sibTransId="{E0EBA479-95DB-4047-9516-9D4B0CB0B2B9}"/>
    <dgm:cxn modelId="{EDCFF88A-DD95-424C-93F1-99BA92ED1F9B}" type="presOf" srcId="{F864239B-BBAC-4D69-B5D3-565A4F6D63AA}" destId="{9B1AAFA4-7D38-42CE-9BE5-CCA0DA6BD46E}" srcOrd="0" destOrd="0" presId="urn:microsoft.com/office/officeart/2005/8/layout/hierarchy3"/>
    <dgm:cxn modelId="{2922FD8C-CE28-4077-B6E5-5DCAE30EED72}" type="presOf" srcId="{902C4EBB-DE0D-4179-9163-233BEC46B58C}" destId="{3B3FFB68-70E9-44F5-B219-723B3318B9D5}" srcOrd="0" destOrd="0" presId="urn:microsoft.com/office/officeart/2005/8/layout/hierarchy3"/>
    <dgm:cxn modelId="{C22712B9-AD3F-4D20-9E5F-00AA280DD94B}" type="presOf" srcId="{10A47C1C-C669-4F53-A5B2-DF5C1A0D2C98}" destId="{1C893A1D-4B71-4B54-94EA-5908F758B0AC}" srcOrd="1" destOrd="0" presId="urn:microsoft.com/office/officeart/2005/8/layout/hierarchy3"/>
    <dgm:cxn modelId="{A1B42A46-8A46-4B67-8984-645BA7DE0C39}" type="presParOf" srcId="{3B3FFB68-70E9-44F5-B219-723B3318B9D5}" destId="{54C7E7AF-96E3-416C-B252-5FE61A7FAEFF}" srcOrd="0" destOrd="0" presId="urn:microsoft.com/office/officeart/2005/8/layout/hierarchy3"/>
    <dgm:cxn modelId="{D10A7CA6-9702-4A1B-BF48-6520FD4899A1}" type="presParOf" srcId="{54C7E7AF-96E3-416C-B252-5FE61A7FAEFF}" destId="{3B4A23C8-E2C1-4D20-8EF3-8D9EC367A697}" srcOrd="0" destOrd="0" presId="urn:microsoft.com/office/officeart/2005/8/layout/hierarchy3"/>
    <dgm:cxn modelId="{D33C4564-4DE9-486D-800D-0F0FA410E407}" type="presParOf" srcId="{3B4A23C8-E2C1-4D20-8EF3-8D9EC367A697}" destId="{DD910BC0-0C12-4EEA-95C9-07C4D5927FE3}" srcOrd="0" destOrd="0" presId="urn:microsoft.com/office/officeart/2005/8/layout/hierarchy3"/>
    <dgm:cxn modelId="{1B8F9303-BAB9-4D43-A34B-EC04C471A0A3}" type="presParOf" srcId="{3B4A23C8-E2C1-4D20-8EF3-8D9EC367A697}" destId="{1C893A1D-4B71-4B54-94EA-5908F758B0AC}" srcOrd="1" destOrd="0" presId="urn:microsoft.com/office/officeart/2005/8/layout/hierarchy3"/>
    <dgm:cxn modelId="{7AAB6500-7391-4887-A0BB-99D80F93BF80}" type="presParOf" srcId="{54C7E7AF-96E3-416C-B252-5FE61A7FAEFF}" destId="{35D05F7D-A2B9-4615-B5F7-3FE4CCD4B022}" srcOrd="1" destOrd="0" presId="urn:microsoft.com/office/officeart/2005/8/layout/hierarchy3"/>
    <dgm:cxn modelId="{77A8566B-EFEF-402A-9FD5-EC940B5A8CFF}" type="presParOf" srcId="{35D05F7D-A2B9-4615-B5F7-3FE4CCD4B022}" destId="{6BCA513B-14E3-4629-B722-D88B23182B01}" srcOrd="0" destOrd="0" presId="urn:microsoft.com/office/officeart/2005/8/layout/hierarchy3"/>
    <dgm:cxn modelId="{410A6865-842E-4BA0-9B71-DC079C8A3E1A}" type="presParOf" srcId="{35D05F7D-A2B9-4615-B5F7-3FE4CCD4B022}" destId="{9B1AAFA4-7D38-42CE-9BE5-CCA0DA6BD46E}" srcOrd="1" destOrd="0" presId="urn:microsoft.com/office/officeart/2005/8/layout/hierarchy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A07D1B-ECBD-4F9E-88E1-42883390062B}"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8BFA60EC-72B5-4CA1-954C-A789E81751A8}">
      <dgm:prSet phldrT="[Text]" custT="1"/>
      <dgm:spPr/>
      <dgm:t>
        <a:bodyPr/>
        <a:lstStyle/>
        <a:p>
          <a:pPr algn="ctr"/>
          <a:r>
            <a:rPr lang="en-IN" sz="1800" kern="1200" dirty="0">
              <a:solidFill>
                <a:prstClr val="white"/>
              </a:solidFill>
              <a:latin typeface="Times New Roman" panose="02020603050405020304" pitchFamily="18" charset="0"/>
              <a:ea typeface="+mn-ea"/>
              <a:cs typeface="Times New Roman" panose="02020603050405020304" pitchFamily="18" charset="0"/>
            </a:rPr>
            <a:t>Production</a:t>
          </a:r>
        </a:p>
      </dgm:t>
    </dgm:pt>
    <dgm:pt modelId="{32E2317B-5AD2-48D4-8CCD-9487C29EBDCB}" type="parTrans" cxnId="{5C86598B-5FA6-44A3-BBA4-28498ABF9259}">
      <dgm:prSet/>
      <dgm:spPr/>
      <dgm:t>
        <a:bodyPr/>
        <a:lstStyle/>
        <a:p>
          <a:pPr algn="ctr"/>
          <a:endParaRPr lang="en-IN"/>
        </a:p>
      </dgm:t>
    </dgm:pt>
    <dgm:pt modelId="{2CB1B432-095E-4676-82E2-EF1E1257A3C5}" type="sibTrans" cxnId="{5C86598B-5FA6-44A3-BBA4-28498ABF9259}">
      <dgm:prSet/>
      <dgm:spPr/>
      <dgm:t>
        <a:bodyPr/>
        <a:lstStyle/>
        <a:p>
          <a:pPr algn="ctr"/>
          <a:endParaRPr lang="en-IN"/>
        </a:p>
      </dgm:t>
    </dgm:pt>
    <dgm:pt modelId="{C9503F8E-7F3B-4F77-9320-21EE6E3E4736}">
      <dgm:prSet phldrT="[Text]" custT="1"/>
      <dgm:spPr/>
      <dgm:t>
        <a:bodyPr/>
        <a:lstStyle/>
        <a:p>
          <a:pPr algn="ctr"/>
          <a:r>
            <a:rPr lang="en-IN" sz="1800" kern="1200" dirty="0">
              <a:solidFill>
                <a:prstClr val="white"/>
              </a:solidFill>
              <a:latin typeface="Times New Roman" panose="02020603050405020304" pitchFamily="18" charset="0"/>
              <a:ea typeface="+mn-ea"/>
              <a:cs typeface="Times New Roman" panose="02020603050405020304" pitchFamily="18" charset="0"/>
            </a:rPr>
            <a:t>Distributor</a:t>
          </a:r>
        </a:p>
      </dgm:t>
    </dgm:pt>
    <dgm:pt modelId="{34964846-BC71-4E4E-99B5-F08A67CDA54C}" type="parTrans" cxnId="{69F0F69C-1F9B-4EB7-B2A1-788F985D809A}">
      <dgm:prSet/>
      <dgm:spPr/>
      <dgm:t>
        <a:bodyPr/>
        <a:lstStyle/>
        <a:p>
          <a:pPr algn="ctr"/>
          <a:endParaRPr lang="en-IN"/>
        </a:p>
      </dgm:t>
    </dgm:pt>
    <dgm:pt modelId="{AEB829BF-7394-4B82-AE90-58F80A573B40}" type="sibTrans" cxnId="{69F0F69C-1F9B-4EB7-B2A1-788F985D809A}">
      <dgm:prSet/>
      <dgm:spPr/>
      <dgm:t>
        <a:bodyPr/>
        <a:lstStyle/>
        <a:p>
          <a:pPr algn="ctr"/>
          <a:endParaRPr lang="en-IN"/>
        </a:p>
      </dgm:t>
    </dgm:pt>
    <dgm:pt modelId="{E8AB2FF6-4253-425F-A635-7E7E033D4C41}">
      <dgm:prSet phldrT="[Text]" custT="1"/>
      <dgm:spPr/>
      <dgm:t>
        <a:bodyPr/>
        <a:lstStyle/>
        <a:p>
          <a:pPr algn="ctr"/>
          <a:r>
            <a:rPr lang="en-IN" sz="1800" kern="1200" dirty="0">
              <a:solidFill>
                <a:prstClr val="white"/>
              </a:solidFill>
              <a:latin typeface="Times New Roman" panose="02020603050405020304" pitchFamily="18" charset="0"/>
              <a:ea typeface="+mn-ea"/>
              <a:cs typeface="Times New Roman" panose="02020603050405020304" pitchFamily="18" charset="0"/>
            </a:rPr>
            <a:t>Salesmen</a:t>
          </a:r>
        </a:p>
      </dgm:t>
    </dgm:pt>
    <dgm:pt modelId="{5C851E57-353C-41BF-A220-18E23D1C1431}" type="parTrans" cxnId="{6EC6EC4A-9E2A-4D46-B914-6B688ECC4762}">
      <dgm:prSet/>
      <dgm:spPr/>
      <dgm:t>
        <a:bodyPr/>
        <a:lstStyle/>
        <a:p>
          <a:pPr algn="ctr"/>
          <a:endParaRPr lang="en-IN"/>
        </a:p>
      </dgm:t>
    </dgm:pt>
    <dgm:pt modelId="{5A35A92A-131E-4313-8AD0-78D9513C2D1E}" type="sibTrans" cxnId="{6EC6EC4A-9E2A-4D46-B914-6B688ECC4762}">
      <dgm:prSet/>
      <dgm:spPr/>
      <dgm:t>
        <a:bodyPr/>
        <a:lstStyle/>
        <a:p>
          <a:pPr algn="ctr"/>
          <a:endParaRPr lang="en-IN"/>
        </a:p>
      </dgm:t>
    </dgm:pt>
    <dgm:pt modelId="{D49FC6FA-1BDE-4A19-8430-9556A719DCFD}">
      <dgm:prSet phldrT="[Text]" custT="1"/>
      <dgm:spPr/>
      <dgm:t>
        <a:bodyPr/>
        <a:lstStyle/>
        <a:p>
          <a:pPr algn="ctr"/>
          <a:r>
            <a:rPr lang="en-IN" sz="1800" kern="1200" dirty="0">
              <a:solidFill>
                <a:prstClr val="white"/>
              </a:solidFill>
              <a:latin typeface="Times New Roman" panose="02020603050405020304" pitchFamily="18" charset="0"/>
              <a:ea typeface="+mn-ea"/>
              <a:cs typeface="Times New Roman" panose="02020603050405020304" pitchFamily="18" charset="0"/>
            </a:rPr>
            <a:t>Retailer</a:t>
          </a:r>
        </a:p>
      </dgm:t>
    </dgm:pt>
    <dgm:pt modelId="{F131889B-A321-4F75-B3B1-D6D20731E18E}" type="parTrans" cxnId="{A15DF5B6-6BE9-4DF5-A406-23A4AF6CBE10}">
      <dgm:prSet/>
      <dgm:spPr/>
      <dgm:t>
        <a:bodyPr/>
        <a:lstStyle/>
        <a:p>
          <a:pPr algn="ctr"/>
          <a:endParaRPr lang="en-IN"/>
        </a:p>
      </dgm:t>
    </dgm:pt>
    <dgm:pt modelId="{B0AAEB3D-F562-4571-9449-6BFD23C62A5F}" type="sibTrans" cxnId="{A15DF5B6-6BE9-4DF5-A406-23A4AF6CBE10}">
      <dgm:prSet/>
      <dgm:spPr/>
      <dgm:t>
        <a:bodyPr/>
        <a:lstStyle/>
        <a:p>
          <a:pPr algn="ctr"/>
          <a:endParaRPr lang="en-IN"/>
        </a:p>
      </dgm:t>
    </dgm:pt>
    <dgm:pt modelId="{2FF6CFB2-25AC-41E9-B748-B846288A6901}">
      <dgm:prSet phldrT="[Text]" custT="1"/>
      <dgm:spPr/>
      <dgm:t>
        <a:bodyPr/>
        <a:lstStyle/>
        <a:p>
          <a:pPr algn="ctr"/>
          <a:r>
            <a:rPr lang="en-IN" sz="1800" kern="1200" dirty="0">
              <a:solidFill>
                <a:prstClr val="white"/>
              </a:solidFill>
              <a:latin typeface="Times New Roman" panose="02020603050405020304" pitchFamily="18" charset="0"/>
              <a:ea typeface="+mn-ea"/>
              <a:cs typeface="Times New Roman" panose="02020603050405020304" pitchFamily="18" charset="0"/>
            </a:rPr>
            <a:t>Customer</a:t>
          </a:r>
        </a:p>
      </dgm:t>
    </dgm:pt>
    <dgm:pt modelId="{545C6C5D-8CB2-4B65-880E-1BF7CEA51B2B}" type="parTrans" cxnId="{0182C1C8-A415-44B0-A4D8-DAF57DBE03C9}">
      <dgm:prSet/>
      <dgm:spPr/>
      <dgm:t>
        <a:bodyPr/>
        <a:lstStyle/>
        <a:p>
          <a:pPr algn="ctr"/>
          <a:endParaRPr lang="en-IN"/>
        </a:p>
      </dgm:t>
    </dgm:pt>
    <dgm:pt modelId="{E2F72701-E4FF-470E-AE23-9675F00C97F2}" type="sibTrans" cxnId="{0182C1C8-A415-44B0-A4D8-DAF57DBE03C9}">
      <dgm:prSet/>
      <dgm:spPr/>
      <dgm:t>
        <a:bodyPr/>
        <a:lstStyle/>
        <a:p>
          <a:pPr algn="ctr"/>
          <a:endParaRPr lang="en-IN"/>
        </a:p>
      </dgm:t>
    </dgm:pt>
    <dgm:pt modelId="{FE37B7AB-0795-4CE1-9ABA-36AE1C4896FF}" type="pres">
      <dgm:prSet presAssocID="{ADA07D1B-ECBD-4F9E-88E1-42883390062B}" presName="Name0" presStyleCnt="0">
        <dgm:presLayoutVars>
          <dgm:dir/>
          <dgm:resizeHandles val="exact"/>
        </dgm:presLayoutVars>
      </dgm:prSet>
      <dgm:spPr/>
    </dgm:pt>
    <dgm:pt modelId="{28B9DEF0-C0A7-4D99-B4D1-7630A54FB22F}" type="pres">
      <dgm:prSet presAssocID="{ADA07D1B-ECBD-4F9E-88E1-42883390062B}" presName="cycle" presStyleCnt="0"/>
      <dgm:spPr/>
    </dgm:pt>
    <dgm:pt modelId="{C0208D82-E3F7-40C0-BC7A-9ED66C3B05E7}" type="pres">
      <dgm:prSet presAssocID="{8BFA60EC-72B5-4CA1-954C-A789E81751A8}" presName="nodeFirstNode" presStyleLbl="node1" presStyleIdx="0" presStyleCnt="5" custScaleX="155376">
        <dgm:presLayoutVars>
          <dgm:bulletEnabled val="1"/>
        </dgm:presLayoutVars>
      </dgm:prSet>
      <dgm:spPr/>
    </dgm:pt>
    <dgm:pt modelId="{353C23A0-D410-4FE2-9C88-42FC29C1FEA5}" type="pres">
      <dgm:prSet presAssocID="{2CB1B432-095E-4676-82E2-EF1E1257A3C5}" presName="sibTransFirstNode" presStyleLbl="bgShp" presStyleIdx="0" presStyleCnt="1"/>
      <dgm:spPr/>
    </dgm:pt>
    <dgm:pt modelId="{2A356B68-FA08-47CF-AA7D-C76D971AB9CA}" type="pres">
      <dgm:prSet presAssocID="{C9503F8E-7F3B-4F77-9320-21EE6E3E4736}" presName="nodeFollowingNodes" presStyleLbl="node1" presStyleIdx="1" presStyleCnt="5" custScaleX="168819" custRadScaleRad="102276" custRadScaleInc="-777">
        <dgm:presLayoutVars>
          <dgm:bulletEnabled val="1"/>
        </dgm:presLayoutVars>
      </dgm:prSet>
      <dgm:spPr/>
    </dgm:pt>
    <dgm:pt modelId="{EF9EF1E6-F472-4D61-8242-3603D49D9EF4}" type="pres">
      <dgm:prSet presAssocID="{E8AB2FF6-4253-425F-A635-7E7E033D4C41}" presName="nodeFollowingNodes" presStyleLbl="node1" presStyleIdx="2" presStyleCnt="5" custScaleX="127616" custRadScaleRad="104464" custRadScaleInc="-37725">
        <dgm:presLayoutVars>
          <dgm:bulletEnabled val="1"/>
        </dgm:presLayoutVars>
      </dgm:prSet>
      <dgm:spPr/>
    </dgm:pt>
    <dgm:pt modelId="{C3A6D31C-06AD-4C80-B748-993F261DB907}" type="pres">
      <dgm:prSet presAssocID="{D49FC6FA-1BDE-4A19-8430-9556A719DCFD}" presName="nodeFollowingNodes" presStyleLbl="node1" presStyleIdx="3" presStyleCnt="5" custRadScaleRad="98383" custRadScaleInc="34083">
        <dgm:presLayoutVars>
          <dgm:bulletEnabled val="1"/>
        </dgm:presLayoutVars>
      </dgm:prSet>
      <dgm:spPr/>
    </dgm:pt>
    <dgm:pt modelId="{D006733D-FEC0-4C57-94D2-7B1676D7BE7D}" type="pres">
      <dgm:prSet presAssocID="{2FF6CFB2-25AC-41E9-B748-B846288A6901}" presName="nodeFollowingNodes" presStyleLbl="node1" presStyleIdx="4" presStyleCnt="5" custScaleX="140614">
        <dgm:presLayoutVars>
          <dgm:bulletEnabled val="1"/>
        </dgm:presLayoutVars>
      </dgm:prSet>
      <dgm:spPr/>
    </dgm:pt>
  </dgm:ptLst>
  <dgm:cxnLst>
    <dgm:cxn modelId="{6DA8611E-EF8E-4E4B-891A-52F3F70458E2}" type="presOf" srcId="{ADA07D1B-ECBD-4F9E-88E1-42883390062B}" destId="{FE37B7AB-0795-4CE1-9ABA-36AE1C4896FF}" srcOrd="0" destOrd="0" presId="urn:microsoft.com/office/officeart/2005/8/layout/cycle3"/>
    <dgm:cxn modelId="{6EC6EC4A-9E2A-4D46-B914-6B688ECC4762}" srcId="{ADA07D1B-ECBD-4F9E-88E1-42883390062B}" destId="{E8AB2FF6-4253-425F-A635-7E7E033D4C41}" srcOrd="2" destOrd="0" parTransId="{5C851E57-353C-41BF-A220-18E23D1C1431}" sibTransId="{5A35A92A-131E-4313-8AD0-78D9513C2D1E}"/>
    <dgm:cxn modelId="{BFF76672-3825-4EE5-9B90-66D4E1BF9C40}" type="presOf" srcId="{2CB1B432-095E-4676-82E2-EF1E1257A3C5}" destId="{353C23A0-D410-4FE2-9C88-42FC29C1FEA5}" srcOrd="0" destOrd="0" presId="urn:microsoft.com/office/officeart/2005/8/layout/cycle3"/>
    <dgm:cxn modelId="{5C86598B-5FA6-44A3-BBA4-28498ABF9259}" srcId="{ADA07D1B-ECBD-4F9E-88E1-42883390062B}" destId="{8BFA60EC-72B5-4CA1-954C-A789E81751A8}" srcOrd="0" destOrd="0" parTransId="{32E2317B-5AD2-48D4-8CCD-9487C29EBDCB}" sibTransId="{2CB1B432-095E-4676-82E2-EF1E1257A3C5}"/>
    <dgm:cxn modelId="{69F0F69C-1F9B-4EB7-B2A1-788F985D809A}" srcId="{ADA07D1B-ECBD-4F9E-88E1-42883390062B}" destId="{C9503F8E-7F3B-4F77-9320-21EE6E3E4736}" srcOrd="1" destOrd="0" parTransId="{34964846-BC71-4E4E-99B5-F08A67CDA54C}" sibTransId="{AEB829BF-7394-4B82-AE90-58F80A573B40}"/>
    <dgm:cxn modelId="{98B85F9E-C7B0-4221-914E-CADA4A13AEA4}" type="presOf" srcId="{D49FC6FA-1BDE-4A19-8430-9556A719DCFD}" destId="{C3A6D31C-06AD-4C80-B748-993F261DB907}" srcOrd="0" destOrd="0" presId="urn:microsoft.com/office/officeart/2005/8/layout/cycle3"/>
    <dgm:cxn modelId="{000C569E-36F0-4792-A5D1-FEC09CED1029}" type="presOf" srcId="{2FF6CFB2-25AC-41E9-B748-B846288A6901}" destId="{D006733D-FEC0-4C57-94D2-7B1676D7BE7D}" srcOrd="0" destOrd="0" presId="urn:microsoft.com/office/officeart/2005/8/layout/cycle3"/>
    <dgm:cxn modelId="{C3D40FA2-E5F2-4D8A-89F5-1BE4A4EBE0C3}" type="presOf" srcId="{C9503F8E-7F3B-4F77-9320-21EE6E3E4736}" destId="{2A356B68-FA08-47CF-AA7D-C76D971AB9CA}" srcOrd="0" destOrd="0" presId="urn:microsoft.com/office/officeart/2005/8/layout/cycle3"/>
    <dgm:cxn modelId="{A15DF5B6-6BE9-4DF5-A406-23A4AF6CBE10}" srcId="{ADA07D1B-ECBD-4F9E-88E1-42883390062B}" destId="{D49FC6FA-1BDE-4A19-8430-9556A719DCFD}" srcOrd="3" destOrd="0" parTransId="{F131889B-A321-4F75-B3B1-D6D20731E18E}" sibTransId="{B0AAEB3D-F562-4571-9449-6BFD23C62A5F}"/>
    <dgm:cxn modelId="{88E4B2C4-7C35-4316-AABD-1EEFA09F79E6}" type="presOf" srcId="{8BFA60EC-72B5-4CA1-954C-A789E81751A8}" destId="{C0208D82-E3F7-40C0-BC7A-9ED66C3B05E7}" srcOrd="0" destOrd="0" presId="urn:microsoft.com/office/officeart/2005/8/layout/cycle3"/>
    <dgm:cxn modelId="{0182C1C8-A415-44B0-A4D8-DAF57DBE03C9}" srcId="{ADA07D1B-ECBD-4F9E-88E1-42883390062B}" destId="{2FF6CFB2-25AC-41E9-B748-B846288A6901}" srcOrd="4" destOrd="0" parTransId="{545C6C5D-8CB2-4B65-880E-1BF7CEA51B2B}" sibTransId="{E2F72701-E4FF-470E-AE23-9675F00C97F2}"/>
    <dgm:cxn modelId="{8BB82DDB-2417-4307-8207-85482C6F3E78}" type="presOf" srcId="{E8AB2FF6-4253-425F-A635-7E7E033D4C41}" destId="{EF9EF1E6-F472-4D61-8242-3603D49D9EF4}" srcOrd="0" destOrd="0" presId="urn:microsoft.com/office/officeart/2005/8/layout/cycle3"/>
    <dgm:cxn modelId="{9EB1674D-3EDA-4363-B289-D4FFF8A301FF}" type="presParOf" srcId="{FE37B7AB-0795-4CE1-9ABA-36AE1C4896FF}" destId="{28B9DEF0-C0A7-4D99-B4D1-7630A54FB22F}" srcOrd="0" destOrd="0" presId="urn:microsoft.com/office/officeart/2005/8/layout/cycle3"/>
    <dgm:cxn modelId="{0229109E-B174-495E-88B8-2B0EAE782ABF}" type="presParOf" srcId="{28B9DEF0-C0A7-4D99-B4D1-7630A54FB22F}" destId="{C0208D82-E3F7-40C0-BC7A-9ED66C3B05E7}" srcOrd="0" destOrd="0" presId="urn:microsoft.com/office/officeart/2005/8/layout/cycle3"/>
    <dgm:cxn modelId="{A3B23867-3A5E-4261-BB25-6762239B715B}" type="presParOf" srcId="{28B9DEF0-C0A7-4D99-B4D1-7630A54FB22F}" destId="{353C23A0-D410-4FE2-9C88-42FC29C1FEA5}" srcOrd="1" destOrd="0" presId="urn:microsoft.com/office/officeart/2005/8/layout/cycle3"/>
    <dgm:cxn modelId="{210AB12B-6541-490B-80FF-94E4CC97BC02}" type="presParOf" srcId="{28B9DEF0-C0A7-4D99-B4D1-7630A54FB22F}" destId="{2A356B68-FA08-47CF-AA7D-C76D971AB9CA}" srcOrd="2" destOrd="0" presId="urn:microsoft.com/office/officeart/2005/8/layout/cycle3"/>
    <dgm:cxn modelId="{4183B4DF-719B-449F-B705-C5BA61AF9B57}" type="presParOf" srcId="{28B9DEF0-C0A7-4D99-B4D1-7630A54FB22F}" destId="{EF9EF1E6-F472-4D61-8242-3603D49D9EF4}" srcOrd="3" destOrd="0" presId="urn:microsoft.com/office/officeart/2005/8/layout/cycle3"/>
    <dgm:cxn modelId="{8405F6ED-F55C-436D-A442-65690B5CEEB8}" type="presParOf" srcId="{28B9DEF0-C0A7-4D99-B4D1-7630A54FB22F}" destId="{C3A6D31C-06AD-4C80-B748-993F261DB907}" srcOrd="4" destOrd="0" presId="urn:microsoft.com/office/officeart/2005/8/layout/cycle3"/>
    <dgm:cxn modelId="{55FF5D57-3078-466C-BDAD-63074CA85D55}" type="presParOf" srcId="{28B9DEF0-C0A7-4D99-B4D1-7630A54FB22F}" destId="{D006733D-FEC0-4C57-94D2-7B1676D7BE7D}" srcOrd="5"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19443B-EC94-46B7-AAF3-BD77B725565B}"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IN"/>
        </a:p>
      </dgm:t>
    </dgm:pt>
    <dgm:pt modelId="{7546C505-7657-4EC3-8049-26F6E35BC1B4}">
      <dgm:prSet phldrT="[Text]" custT="1"/>
      <dgm:spPr/>
      <dgm:t>
        <a:bodyPr/>
        <a:lstStyle/>
        <a:p>
          <a:pPr algn="ctr"/>
          <a:r>
            <a:rPr lang="en-IN" sz="1800" kern="1200" dirty="0">
              <a:solidFill>
                <a:prstClr val="white"/>
              </a:solidFill>
              <a:latin typeface="Times New Roman" panose="02020603050405020304" pitchFamily="18" charset="0"/>
              <a:ea typeface="+mn-ea"/>
              <a:cs typeface="Times New Roman" panose="02020603050405020304" pitchFamily="18" charset="0"/>
            </a:rPr>
            <a:t>Production</a:t>
          </a:r>
        </a:p>
      </dgm:t>
    </dgm:pt>
    <dgm:pt modelId="{0E54215B-6ECE-4580-B6EE-DB72CA7BDA50}" type="parTrans" cxnId="{E95D2CD4-6C15-4CCE-AE15-04597E6E4FAC}">
      <dgm:prSet/>
      <dgm:spPr/>
      <dgm:t>
        <a:bodyPr/>
        <a:lstStyle/>
        <a:p>
          <a:pPr algn="ctr"/>
          <a:endParaRPr lang="en-IN"/>
        </a:p>
      </dgm:t>
    </dgm:pt>
    <dgm:pt modelId="{8342F4D7-0AC9-4836-A911-B19C1480C8B8}" type="sibTrans" cxnId="{E95D2CD4-6C15-4CCE-AE15-04597E6E4FAC}">
      <dgm:prSet/>
      <dgm:spPr/>
      <dgm:t>
        <a:bodyPr/>
        <a:lstStyle/>
        <a:p>
          <a:pPr algn="ctr"/>
          <a:endParaRPr lang="en-IN"/>
        </a:p>
      </dgm:t>
    </dgm:pt>
    <dgm:pt modelId="{CCCB2D45-E136-412B-83D5-BDEE03D043E8}">
      <dgm:prSet phldrT="[Text]" custT="1"/>
      <dgm:spPr/>
      <dgm:t>
        <a:bodyPr/>
        <a:lstStyle/>
        <a:p>
          <a:pPr algn="ctr"/>
          <a:r>
            <a:rPr lang="en-IN" sz="1800" kern="1200" dirty="0">
              <a:solidFill>
                <a:prstClr val="white"/>
              </a:solidFill>
              <a:latin typeface="Times New Roman" panose="02020603050405020304" pitchFamily="18" charset="0"/>
              <a:ea typeface="+mn-ea"/>
              <a:cs typeface="Times New Roman" panose="02020603050405020304" pitchFamily="18" charset="0"/>
            </a:rPr>
            <a:t>Distributor</a:t>
          </a:r>
        </a:p>
      </dgm:t>
    </dgm:pt>
    <dgm:pt modelId="{41C05559-DF33-4017-B563-6DBF354D44BD}" type="parTrans" cxnId="{A176BC54-EDCF-4DA1-8E56-4999CB5633D3}">
      <dgm:prSet/>
      <dgm:spPr/>
      <dgm:t>
        <a:bodyPr/>
        <a:lstStyle/>
        <a:p>
          <a:pPr algn="ctr"/>
          <a:endParaRPr lang="en-IN"/>
        </a:p>
      </dgm:t>
    </dgm:pt>
    <dgm:pt modelId="{D523EC37-033D-4588-940B-998C523FBC76}" type="sibTrans" cxnId="{A176BC54-EDCF-4DA1-8E56-4999CB5633D3}">
      <dgm:prSet/>
      <dgm:spPr/>
      <dgm:t>
        <a:bodyPr/>
        <a:lstStyle/>
        <a:p>
          <a:pPr algn="ctr"/>
          <a:endParaRPr lang="en-IN"/>
        </a:p>
      </dgm:t>
    </dgm:pt>
    <dgm:pt modelId="{47061C95-02B8-4303-BECC-43C374F6A098}">
      <dgm:prSet phldrT="[Text]" custT="1"/>
      <dgm:spPr/>
      <dgm:t>
        <a:bodyPr/>
        <a:lstStyle/>
        <a:p>
          <a:pPr algn="ctr"/>
          <a:r>
            <a:rPr lang="en-IN" sz="1800" kern="1200" dirty="0">
              <a:solidFill>
                <a:prstClr val="white"/>
              </a:solidFill>
              <a:latin typeface="Times New Roman" panose="02020603050405020304" pitchFamily="18" charset="0"/>
              <a:ea typeface="+mn-ea"/>
              <a:cs typeface="Times New Roman" panose="02020603050405020304" pitchFamily="18" charset="0"/>
            </a:rPr>
            <a:t>Retailer</a:t>
          </a:r>
          <a:endParaRPr lang="en-IN" sz="1300" kern="1200" dirty="0">
            <a:solidFill>
              <a:prstClr val="white"/>
            </a:solidFill>
            <a:latin typeface="Times New Roman" panose="02020603050405020304" pitchFamily="18" charset="0"/>
            <a:ea typeface="+mn-ea"/>
            <a:cs typeface="Times New Roman" panose="02020603050405020304" pitchFamily="18" charset="0"/>
          </a:endParaRPr>
        </a:p>
      </dgm:t>
    </dgm:pt>
    <dgm:pt modelId="{8C586B84-24FE-4C6F-9D26-40B58F23B4C0}" type="parTrans" cxnId="{7FC3E9A6-83D5-41F4-BE0C-9FC3BAB31DD2}">
      <dgm:prSet/>
      <dgm:spPr/>
      <dgm:t>
        <a:bodyPr/>
        <a:lstStyle/>
        <a:p>
          <a:pPr algn="ctr"/>
          <a:endParaRPr lang="en-IN"/>
        </a:p>
      </dgm:t>
    </dgm:pt>
    <dgm:pt modelId="{FA916FA7-7EF2-4EA7-AC6E-FBE5674839A8}" type="sibTrans" cxnId="{7FC3E9A6-83D5-41F4-BE0C-9FC3BAB31DD2}">
      <dgm:prSet/>
      <dgm:spPr/>
      <dgm:t>
        <a:bodyPr/>
        <a:lstStyle/>
        <a:p>
          <a:pPr algn="ctr"/>
          <a:endParaRPr lang="en-IN"/>
        </a:p>
      </dgm:t>
    </dgm:pt>
    <dgm:pt modelId="{FB5EA967-6E9F-40DF-8113-9C7DA1B9C3AF}">
      <dgm:prSet phldrT="[Text]" custT="1"/>
      <dgm:spPr/>
      <dgm:t>
        <a:bodyPr/>
        <a:lstStyle/>
        <a:p>
          <a:pPr algn="ctr"/>
          <a:r>
            <a:rPr lang="en-IN" sz="1800" kern="1200" dirty="0">
              <a:solidFill>
                <a:prstClr val="white"/>
              </a:solidFill>
              <a:latin typeface="Times New Roman" panose="02020603050405020304" pitchFamily="18" charset="0"/>
              <a:ea typeface="+mn-ea"/>
              <a:cs typeface="Times New Roman" panose="02020603050405020304" pitchFamily="18" charset="0"/>
            </a:rPr>
            <a:t>Customer</a:t>
          </a:r>
        </a:p>
      </dgm:t>
    </dgm:pt>
    <dgm:pt modelId="{8ED9EFBF-8A9F-4FF6-9412-DF133AC7BDA7}" type="parTrans" cxnId="{240C2A14-E796-468A-BF47-E75995A3FE2E}">
      <dgm:prSet/>
      <dgm:spPr/>
      <dgm:t>
        <a:bodyPr/>
        <a:lstStyle/>
        <a:p>
          <a:pPr algn="ctr"/>
          <a:endParaRPr lang="en-IN"/>
        </a:p>
      </dgm:t>
    </dgm:pt>
    <dgm:pt modelId="{8C3A860E-0282-401E-B4F3-5C3FCA0BC70C}" type="sibTrans" cxnId="{240C2A14-E796-468A-BF47-E75995A3FE2E}">
      <dgm:prSet/>
      <dgm:spPr/>
      <dgm:t>
        <a:bodyPr/>
        <a:lstStyle/>
        <a:p>
          <a:pPr algn="ctr"/>
          <a:endParaRPr lang="en-IN"/>
        </a:p>
      </dgm:t>
    </dgm:pt>
    <dgm:pt modelId="{AE82A182-40AE-4FD7-803F-E6AA5713A30D}" type="pres">
      <dgm:prSet presAssocID="{5219443B-EC94-46B7-AAF3-BD77B725565B}" presName="Name0" presStyleCnt="0">
        <dgm:presLayoutVars>
          <dgm:dir/>
          <dgm:resizeHandles val="exact"/>
        </dgm:presLayoutVars>
      </dgm:prSet>
      <dgm:spPr/>
    </dgm:pt>
    <dgm:pt modelId="{7D5D360D-96C7-4528-8394-920D7F44BCB5}" type="pres">
      <dgm:prSet presAssocID="{5219443B-EC94-46B7-AAF3-BD77B725565B}" presName="cycle" presStyleCnt="0"/>
      <dgm:spPr/>
    </dgm:pt>
    <dgm:pt modelId="{03945D94-E49A-4823-9FFA-C3630772A707}" type="pres">
      <dgm:prSet presAssocID="{7546C505-7657-4EC3-8049-26F6E35BC1B4}" presName="nodeFirstNode" presStyleLbl="node1" presStyleIdx="0" presStyleCnt="4" custScaleX="98789" custScaleY="71338" custRadScaleRad="95599" custRadScaleInc="6425">
        <dgm:presLayoutVars>
          <dgm:bulletEnabled val="1"/>
        </dgm:presLayoutVars>
      </dgm:prSet>
      <dgm:spPr/>
    </dgm:pt>
    <dgm:pt modelId="{A17F2CB8-CA3F-43BA-9166-613A1C4344D2}" type="pres">
      <dgm:prSet presAssocID="{8342F4D7-0AC9-4836-A911-B19C1480C8B8}" presName="sibTransFirstNode" presStyleLbl="bgShp" presStyleIdx="0" presStyleCnt="1"/>
      <dgm:spPr/>
    </dgm:pt>
    <dgm:pt modelId="{CD36A2FD-2F8E-40EC-8269-DF1936C76907}" type="pres">
      <dgm:prSet presAssocID="{CCCB2D45-E136-412B-83D5-BDEE03D043E8}" presName="nodeFollowingNodes" presStyleLbl="node1" presStyleIdx="1" presStyleCnt="4" custScaleX="111579" custScaleY="74237" custRadScaleRad="136343">
        <dgm:presLayoutVars>
          <dgm:bulletEnabled val="1"/>
        </dgm:presLayoutVars>
      </dgm:prSet>
      <dgm:spPr/>
    </dgm:pt>
    <dgm:pt modelId="{49C43E98-D7F8-4A34-83F4-2BC96DD3FD13}" type="pres">
      <dgm:prSet presAssocID="{47061C95-02B8-4303-BECC-43C374F6A098}" presName="nodeFollowingNodes" presStyleLbl="node1" presStyleIdx="2" presStyleCnt="4" custScaleX="83227" custScaleY="71855" custRadScaleRad="128231" custRadScaleInc="806">
        <dgm:presLayoutVars>
          <dgm:bulletEnabled val="1"/>
        </dgm:presLayoutVars>
      </dgm:prSet>
      <dgm:spPr/>
    </dgm:pt>
    <dgm:pt modelId="{3270DADC-43AD-4E6F-80B4-59EDF531AD91}" type="pres">
      <dgm:prSet presAssocID="{FB5EA967-6E9F-40DF-8113-9C7DA1B9C3AF}" presName="nodeFollowingNodes" presStyleLbl="node1" presStyleIdx="3" presStyleCnt="4" custScaleX="82441" custScaleY="77426" custRadScaleRad="120333" custRadScaleInc="1694">
        <dgm:presLayoutVars>
          <dgm:bulletEnabled val="1"/>
        </dgm:presLayoutVars>
      </dgm:prSet>
      <dgm:spPr/>
    </dgm:pt>
  </dgm:ptLst>
  <dgm:cxnLst>
    <dgm:cxn modelId="{240C2A14-E796-468A-BF47-E75995A3FE2E}" srcId="{5219443B-EC94-46B7-AAF3-BD77B725565B}" destId="{FB5EA967-6E9F-40DF-8113-9C7DA1B9C3AF}" srcOrd="3" destOrd="0" parTransId="{8ED9EFBF-8A9F-4FF6-9412-DF133AC7BDA7}" sibTransId="{8C3A860E-0282-401E-B4F3-5C3FCA0BC70C}"/>
    <dgm:cxn modelId="{85852D2C-3932-4A01-A255-6534753D9A09}" type="presOf" srcId="{FB5EA967-6E9F-40DF-8113-9C7DA1B9C3AF}" destId="{3270DADC-43AD-4E6F-80B4-59EDF531AD91}" srcOrd="0" destOrd="0" presId="urn:microsoft.com/office/officeart/2005/8/layout/cycle3"/>
    <dgm:cxn modelId="{A176BC54-EDCF-4DA1-8E56-4999CB5633D3}" srcId="{5219443B-EC94-46B7-AAF3-BD77B725565B}" destId="{CCCB2D45-E136-412B-83D5-BDEE03D043E8}" srcOrd="1" destOrd="0" parTransId="{41C05559-DF33-4017-B563-6DBF354D44BD}" sibTransId="{D523EC37-033D-4588-940B-998C523FBC76}"/>
    <dgm:cxn modelId="{9E55A475-785D-42BA-8CCD-5893BD51F6AA}" type="presOf" srcId="{8342F4D7-0AC9-4836-A911-B19C1480C8B8}" destId="{A17F2CB8-CA3F-43BA-9166-613A1C4344D2}" srcOrd="0" destOrd="0" presId="urn:microsoft.com/office/officeart/2005/8/layout/cycle3"/>
    <dgm:cxn modelId="{478F9279-DB68-47D7-9409-A49FD6D17688}" type="presOf" srcId="{5219443B-EC94-46B7-AAF3-BD77B725565B}" destId="{AE82A182-40AE-4FD7-803F-E6AA5713A30D}" srcOrd="0" destOrd="0" presId="urn:microsoft.com/office/officeart/2005/8/layout/cycle3"/>
    <dgm:cxn modelId="{5406325A-732A-41BA-A987-AC598442ED39}" type="presOf" srcId="{7546C505-7657-4EC3-8049-26F6E35BC1B4}" destId="{03945D94-E49A-4823-9FFA-C3630772A707}" srcOrd="0" destOrd="0" presId="urn:microsoft.com/office/officeart/2005/8/layout/cycle3"/>
    <dgm:cxn modelId="{D402049F-5FF3-4B6D-B59C-A0E228FBA1EE}" type="presOf" srcId="{CCCB2D45-E136-412B-83D5-BDEE03D043E8}" destId="{CD36A2FD-2F8E-40EC-8269-DF1936C76907}" srcOrd="0" destOrd="0" presId="urn:microsoft.com/office/officeart/2005/8/layout/cycle3"/>
    <dgm:cxn modelId="{7FC3E9A6-83D5-41F4-BE0C-9FC3BAB31DD2}" srcId="{5219443B-EC94-46B7-AAF3-BD77B725565B}" destId="{47061C95-02B8-4303-BECC-43C374F6A098}" srcOrd="2" destOrd="0" parTransId="{8C586B84-24FE-4C6F-9D26-40B58F23B4C0}" sibTransId="{FA916FA7-7EF2-4EA7-AC6E-FBE5674839A8}"/>
    <dgm:cxn modelId="{D2648CAB-9E13-4A6F-8E84-E8641790AF28}" type="presOf" srcId="{47061C95-02B8-4303-BECC-43C374F6A098}" destId="{49C43E98-D7F8-4A34-83F4-2BC96DD3FD13}" srcOrd="0" destOrd="0" presId="urn:microsoft.com/office/officeart/2005/8/layout/cycle3"/>
    <dgm:cxn modelId="{E95D2CD4-6C15-4CCE-AE15-04597E6E4FAC}" srcId="{5219443B-EC94-46B7-AAF3-BD77B725565B}" destId="{7546C505-7657-4EC3-8049-26F6E35BC1B4}" srcOrd="0" destOrd="0" parTransId="{0E54215B-6ECE-4580-B6EE-DB72CA7BDA50}" sibTransId="{8342F4D7-0AC9-4836-A911-B19C1480C8B8}"/>
    <dgm:cxn modelId="{250AD38D-ABAE-4912-B45C-A1E4A2AC4A09}" type="presParOf" srcId="{AE82A182-40AE-4FD7-803F-E6AA5713A30D}" destId="{7D5D360D-96C7-4528-8394-920D7F44BCB5}" srcOrd="0" destOrd="0" presId="urn:microsoft.com/office/officeart/2005/8/layout/cycle3"/>
    <dgm:cxn modelId="{766CF82B-C57B-4D3D-A267-C5D0AF292301}" type="presParOf" srcId="{7D5D360D-96C7-4528-8394-920D7F44BCB5}" destId="{03945D94-E49A-4823-9FFA-C3630772A707}" srcOrd="0" destOrd="0" presId="urn:microsoft.com/office/officeart/2005/8/layout/cycle3"/>
    <dgm:cxn modelId="{946E5BCC-8FC3-4D26-A269-88369DDF6DE8}" type="presParOf" srcId="{7D5D360D-96C7-4528-8394-920D7F44BCB5}" destId="{A17F2CB8-CA3F-43BA-9166-613A1C4344D2}" srcOrd="1" destOrd="0" presId="urn:microsoft.com/office/officeart/2005/8/layout/cycle3"/>
    <dgm:cxn modelId="{0D085636-5DA9-4296-BF18-03F58B395A0A}" type="presParOf" srcId="{7D5D360D-96C7-4528-8394-920D7F44BCB5}" destId="{CD36A2FD-2F8E-40EC-8269-DF1936C76907}" srcOrd="2" destOrd="0" presId="urn:microsoft.com/office/officeart/2005/8/layout/cycle3"/>
    <dgm:cxn modelId="{DE6CD902-0A53-4B3C-9127-9BE4CE65F9AB}" type="presParOf" srcId="{7D5D360D-96C7-4528-8394-920D7F44BCB5}" destId="{49C43E98-D7F8-4A34-83F4-2BC96DD3FD13}" srcOrd="3" destOrd="0" presId="urn:microsoft.com/office/officeart/2005/8/layout/cycle3"/>
    <dgm:cxn modelId="{FB51075B-5C8B-4A2F-876E-D002FDC10A4B}" type="presParOf" srcId="{7D5D360D-96C7-4528-8394-920D7F44BCB5}" destId="{3270DADC-43AD-4E6F-80B4-59EDF531AD91}" srcOrd="4" destOrd="0" presId="urn:microsoft.com/office/officeart/2005/8/layout/cycle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73F97D-4EE4-4958-A00A-9C63454B63D7}"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IN"/>
        </a:p>
      </dgm:t>
    </dgm:pt>
    <dgm:pt modelId="{9EFBE157-23B4-4BB8-B9BA-82505D6BD8C8}">
      <dgm:prSet phldrT="[Text]" custT="1"/>
      <dgm:spPr/>
      <dgm:t>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Production</a:t>
          </a:r>
        </a:p>
      </dgm:t>
    </dgm:pt>
    <dgm:pt modelId="{56776F0F-E2D6-42B9-A925-A8D6357C2984}" type="parTrans" cxnId="{A73A66BD-C83F-4EF8-9B10-E7DCF1EE4F09}">
      <dgm:prSet/>
      <dgm:spPr/>
      <dgm:t>
        <a:bodyPr/>
        <a:lstStyle/>
        <a:p>
          <a:pPr algn="ctr"/>
          <a:endParaRPr lang="en-IN"/>
        </a:p>
      </dgm:t>
    </dgm:pt>
    <dgm:pt modelId="{201DDC49-8183-4CED-B67D-8164BB4B6F37}" type="sibTrans" cxnId="{A73A66BD-C83F-4EF8-9B10-E7DCF1EE4F09}">
      <dgm:prSet/>
      <dgm:spPr/>
      <dgm:t>
        <a:bodyPr/>
        <a:lstStyle/>
        <a:p>
          <a:pPr algn="ctr"/>
          <a:endParaRPr lang="en-IN"/>
        </a:p>
      </dgm:t>
    </dgm:pt>
    <dgm:pt modelId="{817DD12E-5A88-43D9-9794-EC6A4B8596AB}">
      <dgm:prSet phldrT="[Text]" custT="1"/>
      <dgm:spPr/>
      <dgm:t>
        <a:bodyPr/>
        <a:lstStyle/>
        <a:p>
          <a:pPr algn="ctr"/>
          <a:r>
            <a:rPr lang="en-IN" sz="1800" dirty="0">
              <a:latin typeface="Times New Roman" panose="02020603050405020304" pitchFamily="18" charset="0"/>
              <a:cs typeface="Times New Roman" panose="02020603050405020304" pitchFamily="18" charset="0"/>
            </a:rPr>
            <a:t> Retailer</a:t>
          </a:r>
          <a:endParaRPr lang="en-IN" sz="1200" dirty="0">
            <a:latin typeface="Times New Roman" panose="02020603050405020304" pitchFamily="18" charset="0"/>
            <a:cs typeface="Times New Roman" panose="02020603050405020304" pitchFamily="18" charset="0"/>
          </a:endParaRPr>
        </a:p>
      </dgm:t>
    </dgm:pt>
    <dgm:pt modelId="{DFD6384A-990D-45B1-BA6C-16E87E99A7D5}" type="parTrans" cxnId="{872AD10E-5C85-49E5-A76A-D09C00EB6460}">
      <dgm:prSet/>
      <dgm:spPr/>
      <dgm:t>
        <a:bodyPr/>
        <a:lstStyle/>
        <a:p>
          <a:pPr algn="ctr"/>
          <a:endParaRPr lang="en-IN"/>
        </a:p>
      </dgm:t>
    </dgm:pt>
    <dgm:pt modelId="{DC4FFEB3-65B1-4B04-8622-7347D2ACEF92}" type="sibTrans" cxnId="{872AD10E-5C85-49E5-A76A-D09C00EB6460}">
      <dgm:prSet/>
      <dgm:spPr/>
      <dgm:t>
        <a:bodyPr/>
        <a:lstStyle/>
        <a:p>
          <a:pPr algn="ctr"/>
          <a:endParaRPr lang="en-IN"/>
        </a:p>
      </dgm:t>
    </dgm:pt>
    <dgm:pt modelId="{FD85797F-646F-44B2-B2FF-96FA587F6FCF}">
      <dgm:prSet phldrT="[Text]" custT="1"/>
      <dgm:spPr/>
      <dgm:t>
        <a:bodyPr/>
        <a:lstStyle/>
        <a:p>
          <a:pPr algn="ctr"/>
          <a:r>
            <a:rPr lang="en-IN" sz="1800" dirty="0">
              <a:latin typeface="Times New Roman" panose="02020603050405020304" pitchFamily="18" charset="0"/>
              <a:cs typeface="Times New Roman" panose="02020603050405020304" pitchFamily="18" charset="0"/>
            </a:rPr>
            <a:t>Customer</a:t>
          </a:r>
          <a:endParaRPr lang="en-IN" sz="1200" dirty="0">
            <a:latin typeface="Times New Roman" panose="02020603050405020304" pitchFamily="18" charset="0"/>
            <a:cs typeface="Times New Roman" panose="02020603050405020304" pitchFamily="18" charset="0"/>
          </a:endParaRPr>
        </a:p>
      </dgm:t>
    </dgm:pt>
    <dgm:pt modelId="{3A0D459B-E776-4F96-B966-67F2580075CC}" type="parTrans" cxnId="{7A92AEF1-8B1B-496D-A970-4AE6AF0872AB}">
      <dgm:prSet/>
      <dgm:spPr/>
      <dgm:t>
        <a:bodyPr/>
        <a:lstStyle/>
        <a:p>
          <a:pPr algn="ctr"/>
          <a:endParaRPr lang="en-IN"/>
        </a:p>
      </dgm:t>
    </dgm:pt>
    <dgm:pt modelId="{0637A942-E393-4B28-B91A-3C0DEB23076A}" type="sibTrans" cxnId="{7A92AEF1-8B1B-496D-A970-4AE6AF0872AB}">
      <dgm:prSet/>
      <dgm:spPr/>
      <dgm:t>
        <a:bodyPr/>
        <a:lstStyle/>
        <a:p>
          <a:pPr algn="ctr"/>
          <a:endParaRPr lang="en-IN"/>
        </a:p>
      </dgm:t>
    </dgm:pt>
    <dgm:pt modelId="{0E72FF7A-9EFE-4639-BB71-ECC0EA48E43B}" type="pres">
      <dgm:prSet presAssocID="{BD73F97D-4EE4-4958-A00A-9C63454B63D7}" presName="Name0" presStyleCnt="0">
        <dgm:presLayoutVars>
          <dgm:chMax val="11"/>
          <dgm:chPref val="11"/>
          <dgm:dir/>
          <dgm:resizeHandles/>
        </dgm:presLayoutVars>
      </dgm:prSet>
      <dgm:spPr/>
    </dgm:pt>
    <dgm:pt modelId="{E1CDA36F-BCE7-4EFB-A190-347832388BE9}" type="pres">
      <dgm:prSet presAssocID="{FD85797F-646F-44B2-B2FF-96FA587F6FCF}" presName="Accent3" presStyleCnt="0"/>
      <dgm:spPr/>
    </dgm:pt>
    <dgm:pt modelId="{90FDB3EE-DB9D-4DC6-AE36-A7687F9917F0}" type="pres">
      <dgm:prSet presAssocID="{FD85797F-646F-44B2-B2FF-96FA587F6FCF}" presName="Accent" presStyleLbl="node1" presStyleIdx="0" presStyleCnt="3"/>
      <dgm:spPr/>
    </dgm:pt>
    <dgm:pt modelId="{9279A7CF-6DE3-441C-A001-86D1B881B72B}" type="pres">
      <dgm:prSet presAssocID="{FD85797F-646F-44B2-B2FF-96FA587F6FCF}" presName="ParentBackground3" presStyleCnt="0"/>
      <dgm:spPr/>
    </dgm:pt>
    <dgm:pt modelId="{EE2D9043-423F-4A8F-A446-B200105CC6E6}" type="pres">
      <dgm:prSet presAssocID="{FD85797F-646F-44B2-B2FF-96FA587F6FCF}" presName="ParentBackground" presStyleLbl="fgAcc1" presStyleIdx="0" presStyleCnt="3" custScaleX="130981" custScaleY="96243" custLinFactNeighborX="3181" custLinFactNeighborY="395"/>
      <dgm:spPr/>
    </dgm:pt>
    <dgm:pt modelId="{09734D53-EE1B-4C89-BDA5-67D3EBA74931}" type="pres">
      <dgm:prSet presAssocID="{FD85797F-646F-44B2-B2FF-96FA587F6FCF}" presName="Parent3" presStyleLbl="revTx" presStyleIdx="0" presStyleCnt="0">
        <dgm:presLayoutVars>
          <dgm:chMax val="1"/>
          <dgm:chPref val="1"/>
          <dgm:bulletEnabled val="1"/>
        </dgm:presLayoutVars>
      </dgm:prSet>
      <dgm:spPr/>
    </dgm:pt>
    <dgm:pt modelId="{FE68DE6C-31FB-4414-B5FB-4F6968C85C52}" type="pres">
      <dgm:prSet presAssocID="{817DD12E-5A88-43D9-9794-EC6A4B8596AB}" presName="Accent2" presStyleCnt="0"/>
      <dgm:spPr/>
    </dgm:pt>
    <dgm:pt modelId="{614187F4-AF27-40D8-8D7F-F39C80725B5B}" type="pres">
      <dgm:prSet presAssocID="{817DD12E-5A88-43D9-9794-EC6A4B8596AB}" presName="Accent" presStyleLbl="node1" presStyleIdx="1" presStyleCnt="3" custScaleX="93568" custScaleY="91160"/>
      <dgm:spPr/>
    </dgm:pt>
    <dgm:pt modelId="{A18AD221-EA50-41B1-9000-14221F38C1DA}" type="pres">
      <dgm:prSet presAssocID="{817DD12E-5A88-43D9-9794-EC6A4B8596AB}" presName="ParentBackground2" presStyleCnt="0"/>
      <dgm:spPr/>
    </dgm:pt>
    <dgm:pt modelId="{CEEF0345-3F8D-4ACA-8720-0E0CC8425A16}" type="pres">
      <dgm:prSet presAssocID="{817DD12E-5A88-43D9-9794-EC6A4B8596AB}" presName="ParentBackground" presStyleLbl="fgAcc1" presStyleIdx="1" presStyleCnt="3" custScaleX="122612"/>
      <dgm:spPr/>
    </dgm:pt>
    <dgm:pt modelId="{FFB1A5DA-905A-473D-8A40-9D26D9FB22B3}" type="pres">
      <dgm:prSet presAssocID="{817DD12E-5A88-43D9-9794-EC6A4B8596AB}" presName="Parent2" presStyleLbl="revTx" presStyleIdx="0" presStyleCnt="0">
        <dgm:presLayoutVars>
          <dgm:chMax val="1"/>
          <dgm:chPref val="1"/>
          <dgm:bulletEnabled val="1"/>
        </dgm:presLayoutVars>
      </dgm:prSet>
      <dgm:spPr/>
    </dgm:pt>
    <dgm:pt modelId="{42949F00-5DD8-4D5C-9005-367997A1AB2E}" type="pres">
      <dgm:prSet presAssocID="{9EFBE157-23B4-4BB8-B9BA-82505D6BD8C8}" presName="Accent1" presStyleCnt="0"/>
      <dgm:spPr/>
    </dgm:pt>
    <dgm:pt modelId="{0B54B97F-987D-4FE4-982A-47B0B39002FA}" type="pres">
      <dgm:prSet presAssocID="{9EFBE157-23B4-4BB8-B9BA-82505D6BD8C8}" presName="Accent" presStyleLbl="node1" presStyleIdx="2" presStyleCnt="3" custScaleX="108731" custScaleY="105742"/>
      <dgm:spPr/>
    </dgm:pt>
    <dgm:pt modelId="{E636EFDD-B396-492D-8F0F-DF0F130F4EDC}" type="pres">
      <dgm:prSet presAssocID="{9EFBE157-23B4-4BB8-B9BA-82505D6BD8C8}" presName="ParentBackground1" presStyleCnt="0"/>
      <dgm:spPr/>
    </dgm:pt>
    <dgm:pt modelId="{2AC856D5-129E-45E7-B0ED-00091E907905}" type="pres">
      <dgm:prSet presAssocID="{9EFBE157-23B4-4BB8-B9BA-82505D6BD8C8}" presName="ParentBackground" presStyleLbl="fgAcc1" presStyleIdx="2" presStyleCnt="3"/>
      <dgm:spPr/>
    </dgm:pt>
    <dgm:pt modelId="{00726454-8635-4B30-8C1B-D73487414700}" type="pres">
      <dgm:prSet presAssocID="{9EFBE157-23B4-4BB8-B9BA-82505D6BD8C8}" presName="Parent1" presStyleLbl="revTx" presStyleIdx="0" presStyleCnt="0">
        <dgm:presLayoutVars>
          <dgm:chMax val="1"/>
          <dgm:chPref val="1"/>
          <dgm:bulletEnabled val="1"/>
        </dgm:presLayoutVars>
      </dgm:prSet>
      <dgm:spPr/>
    </dgm:pt>
  </dgm:ptLst>
  <dgm:cxnLst>
    <dgm:cxn modelId="{46F35704-2099-4829-923D-783CA0DE6A15}" type="presOf" srcId="{9EFBE157-23B4-4BB8-B9BA-82505D6BD8C8}" destId="{00726454-8635-4B30-8C1B-D73487414700}" srcOrd="1" destOrd="0" presId="urn:microsoft.com/office/officeart/2011/layout/CircleProcess"/>
    <dgm:cxn modelId="{C085FB09-826C-493C-85CC-EB66C157A2CA}" type="presOf" srcId="{817DD12E-5A88-43D9-9794-EC6A4B8596AB}" destId="{FFB1A5DA-905A-473D-8A40-9D26D9FB22B3}" srcOrd="1" destOrd="0" presId="urn:microsoft.com/office/officeart/2011/layout/CircleProcess"/>
    <dgm:cxn modelId="{872AD10E-5C85-49E5-A76A-D09C00EB6460}" srcId="{BD73F97D-4EE4-4958-A00A-9C63454B63D7}" destId="{817DD12E-5A88-43D9-9794-EC6A4B8596AB}" srcOrd="1" destOrd="0" parTransId="{DFD6384A-990D-45B1-BA6C-16E87E99A7D5}" sibTransId="{DC4FFEB3-65B1-4B04-8622-7347D2ACEF92}"/>
    <dgm:cxn modelId="{42C1CF30-EAC0-4A9A-9BC8-8A5132CCCA70}" type="presOf" srcId="{FD85797F-646F-44B2-B2FF-96FA587F6FCF}" destId="{EE2D9043-423F-4A8F-A446-B200105CC6E6}" srcOrd="0" destOrd="0" presId="urn:microsoft.com/office/officeart/2011/layout/CircleProcess"/>
    <dgm:cxn modelId="{00F29391-26AB-479C-B46F-32FD1CA09AD1}" type="presOf" srcId="{817DD12E-5A88-43D9-9794-EC6A4B8596AB}" destId="{CEEF0345-3F8D-4ACA-8720-0E0CC8425A16}" srcOrd="0" destOrd="0" presId="urn:microsoft.com/office/officeart/2011/layout/CircleProcess"/>
    <dgm:cxn modelId="{3AFF73A6-899E-4F79-960B-7A7DA4955BA1}" type="presOf" srcId="{9EFBE157-23B4-4BB8-B9BA-82505D6BD8C8}" destId="{2AC856D5-129E-45E7-B0ED-00091E907905}" srcOrd="0" destOrd="0" presId="urn:microsoft.com/office/officeart/2011/layout/CircleProcess"/>
    <dgm:cxn modelId="{A73A66BD-C83F-4EF8-9B10-E7DCF1EE4F09}" srcId="{BD73F97D-4EE4-4958-A00A-9C63454B63D7}" destId="{9EFBE157-23B4-4BB8-B9BA-82505D6BD8C8}" srcOrd="0" destOrd="0" parTransId="{56776F0F-E2D6-42B9-A925-A8D6357C2984}" sibTransId="{201DDC49-8183-4CED-B67D-8164BB4B6F37}"/>
    <dgm:cxn modelId="{B49B15C0-AA43-4882-ABF3-8AC99FBCDB77}" type="presOf" srcId="{FD85797F-646F-44B2-B2FF-96FA587F6FCF}" destId="{09734D53-EE1B-4C89-BDA5-67D3EBA74931}" srcOrd="1" destOrd="0" presId="urn:microsoft.com/office/officeart/2011/layout/CircleProcess"/>
    <dgm:cxn modelId="{DC703CD6-3D24-4F24-876E-D0E51DF719F7}" type="presOf" srcId="{BD73F97D-4EE4-4958-A00A-9C63454B63D7}" destId="{0E72FF7A-9EFE-4639-BB71-ECC0EA48E43B}" srcOrd="0" destOrd="0" presId="urn:microsoft.com/office/officeart/2011/layout/CircleProcess"/>
    <dgm:cxn modelId="{7A92AEF1-8B1B-496D-A970-4AE6AF0872AB}" srcId="{BD73F97D-4EE4-4958-A00A-9C63454B63D7}" destId="{FD85797F-646F-44B2-B2FF-96FA587F6FCF}" srcOrd="2" destOrd="0" parTransId="{3A0D459B-E776-4F96-B966-67F2580075CC}" sibTransId="{0637A942-E393-4B28-B91A-3C0DEB23076A}"/>
    <dgm:cxn modelId="{573ACE1C-1A46-4109-A542-AB9B3D4155C8}" type="presParOf" srcId="{0E72FF7A-9EFE-4639-BB71-ECC0EA48E43B}" destId="{E1CDA36F-BCE7-4EFB-A190-347832388BE9}" srcOrd="0" destOrd="0" presId="urn:microsoft.com/office/officeart/2011/layout/CircleProcess"/>
    <dgm:cxn modelId="{DB695F84-1CB2-4351-B09A-B16BF83E2E7F}" type="presParOf" srcId="{E1CDA36F-BCE7-4EFB-A190-347832388BE9}" destId="{90FDB3EE-DB9D-4DC6-AE36-A7687F9917F0}" srcOrd="0" destOrd="0" presId="urn:microsoft.com/office/officeart/2011/layout/CircleProcess"/>
    <dgm:cxn modelId="{1DADA137-81B5-4F56-83FB-822B73EE1749}" type="presParOf" srcId="{0E72FF7A-9EFE-4639-BB71-ECC0EA48E43B}" destId="{9279A7CF-6DE3-441C-A001-86D1B881B72B}" srcOrd="1" destOrd="0" presId="urn:microsoft.com/office/officeart/2011/layout/CircleProcess"/>
    <dgm:cxn modelId="{CBFFA253-F25A-4634-8627-ECF5E46F4E6E}" type="presParOf" srcId="{9279A7CF-6DE3-441C-A001-86D1B881B72B}" destId="{EE2D9043-423F-4A8F-A446-B200105CC6E6}" srcOrd="0" destOrd="0" presId="urn:microsoft.com/office/officeart/2011/layout/CircleProcess"/>
    <dgm:cxn modelId="{E42C16F1-714A-4651-80B8-4C575E6AA4CF}" type="presParOf" srcId="{0E72FF7A-9EFE-4639-BB71-ECC0EA48E43B}" destId="{09734D53-EE1B-4C89-BDA5-67D3EBA74931}" srcOrd="2" destOrd="0" presId="urn:microsoft.com/office/officeart/2011/layout/CircleProcess"/>
    <dgm:cxn modelId="{12D6D3B9-B48E-4476-9379-A4D9223DCC39}" type="presParOf" srcId="{0E72FF7A-9EFE-4639-BB71-ECC0EA48E43B}" destId="{FE68DE6C-31FB-4414-B5FB-4F6968C85C52}" srcOrd="3" destOrd="0" presId="urn:microsoft.com/office/officeart/2011/layout/CircleProcess"/>
    <dgm:cxn modelId="{FFCEEAD8-040B-46F0-A904-B1609184BA2C}" type="presParOf" srcId="{FE68DE6C-31FB-4414-B5FB-4F6968C85C52}" destId="{614187F4-AF27-40D8-8D7F-F39C80725B5B}" srcOrd="0" destOrd="0" presId="urn:microsoft.com/office/officeart/2011/layout/CircleProcess"/>
    <dgm:cxn modelId="{031B08AE-74C3-4A7B-9DC9-57E0ECDDF413}" type="presParOf" srcId="{0E72FF7A-9EFE-4639-BB71-ECC0EA48E43B}" destId="{A18AD221-EA50-41B1-9000-14221F38C1DA}" srcOrd="4" destOrd="0" presId="urn:microsoft.com/office/officeart/2011/layout/CircleProcess"/>
    <dgm:cxn modelId="{B3929AE5-3CE6-4010-9B87-819D7FCF18E4}" type="presParOf" srcId="{A18AD221-EA50-41B1-9000-14221F38C1DA}" destId="{CEEF0345-3F8D-4ACA-8720-0E0CC8425A16}" srcOrd="0" destOrd="0" presId="urn:microsoft.com/office/officeart/2011/layout/CircleProcess"/>
    <dgm:cxn modelId="{51B5B558-FF09-4D66-9A93-96FD30561B94}" type="presParOf" srcId="{0E72FF7A-9EFE-4639-BB71-ECC0EA48E43B}" destId="{FFB1A5DA-905A-473D-8A40-9D26D9FB22B3}" srcOrd="5" destOrd="0" presId="urn:microsoft.com/office/officeart/2011/layout/CircleProcess"/>
    <dgm:cxn modelId="{DBB64462-89C0-447A-9A30-BF7642B8FF29}" type="presParOf" srcId="{0E72FF7A-9EFE-4639-BB71-ECC0EA48E43B}" destId="{42949F00-5DD8-4D5C-9005-367997A1AB2E}" srcOrd="6" destOrd="0" presId="urn:microsoft.com/office/officeart/2011/layout/CircleProcess"/>
    <dgm:cxn modelId="{CD517597-9CBE-4EC8-BE89-7AE262FC6E2E}" type="presParOf" srcId="{42949F00-5DD8-4D5C-9005-367997A1AB2E}" destId="{0B54B97F-987D-4FE4-982A-47B0B39002FA}" srcOrd="0" destOrd="0" presId="urn:microsoft.com/office/officeart/2011/layout/CircleProcess"/>
    <dgm:cxn modelId="{96FE0FA0-AB9E-453F-9FC4-FB9E8C39ACD9}" type="presParOf" srcId="{0E72FF7A-9EFE-4639-BB71-ECC0EA48E43B}" destId="{E636EFDD-B396-492D-8F0F-DF0F130F4EDC}" srcOrd="7" destOrd="0" presId="urn:microsoft.com/office/officeart/2011/layout/CircleProcess"/>
    <dgm:cxn modelId="{C3BC1CDC-6C3F-4F3A-83AF-DC673925AC2B}" type="presParOf" srcId="{E636EFDD-B396-492D-8F0F-DF0F130F4EDC}" destId="{2AC856D5-129E-45E7-B0ED-00091E907905}" srcOrd="0" destOrd="0" presId="urn:microsoft.com/office/officeart/2011/layout/CircleProcess"/>
    <dgm:cxn modelId="{30EF6A06-9A49-45FF-84F4-1DC42273339C}" type="presParOf" srcId="{0E72FF7A-9EFE-4639-BB71-ECC0EA48E43B}" destId="{00726454-8635-4B30-8C1B-D73487414700}" srcOrd="8" destOrd="0" presId="urn:microsoft.com/office/officeart/2011/layout/CircleProcess"/>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B2FDECA-0BAD-44A2-9133-F47EA390C4E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86E0270D-84E6-4AA2-98C0-0A8D5DC7CA09}">
      <dgm:prSet phldrT="[Text]" custT="1"/>
      <dgm:spPr/>
      <dgm:t>
        <a:bodyPr/>
        <a:lstStyle/>
        <a:p>
          <a:r>
            <a:rPr lang="en-US" sz="1600" b="1" dirty="0">
              <a:latin typeface="Times New Roman" panose="02020603050405020304" pitchFamily="18" charset="0"/>
            </a:rPr>
            <a:t>Introduction</a:t>
          </a:r>
          <a:endParaRPr lang="en-IN" sz="2000" dirty="0"/>
        </a:p>
      </dgm:t>
    </dgm:pt>
    <dgm:pt modelId="{AC2986F5-4CA9-4D1C-9FB3-7C5AD81FDF68}" type="parTrans" cxnId="{C6EA8F31-D267-40A4-91E1-939001CBF580}">
      <dgm:prSet/>
      <dgm:spPr/>
      <dgm:t>
        <a:bodyPr/>
        <a:lstStyle/>
        <a:p>
          <a:endParaRPr lang="en-IN"/>
        </a:p>
      </dgm:t>
    </dgm:pt>
    <dgm:pt modelId="{7A6D0BDE-4745-4EE0-8A32-B8536CC5079E}" type="sibTrans" cxnId="{C6EA8F31-D267-40A4-91E1-939001CBF580}">
      <dgm:prSet/>
      <dgm:spPr/>
      <dgm:t>
        <a:bodyPr/>
        <a:lstStyle/>
        <a:p>
          <a:endParaRPr lang="en-IN"/>
        </a:p>
      </dgm:t>
    </dgm:pt>
    <dgm:pt modelId="{86353A7B-3439-4354-99A9-5FCD79E1FC84}">
      <dgm:prSet phldrT="[Text]" custT="1"/>
      <dgm:spPr/>
      <dgm:t>
        <a:bodyPr/>
        <a:lstStyle/>
        <a:p>
          <a:r>
            <a:rPr lang="en-US" sz="1600" b="1" kern="1200" dirty="0">
              <a:solidFill>
                <a:prstClr val="white"/>
              </a:solidFill>
              <a:latin typeface="Times New Roman" panose="02020603050405020304" pitchFamily="18" charset="0"/>
              <a:ea typeface="+mn-ea"/>
              <a:cs typeface="+mn-cs"/>
            </a:rPr>
            <a:t>Growth</a:t>
          </a:r>
          <a:endParaRPr lang="en-IN" sz="1600" b="1" kern="1200" dirty="0">
            <a:solidFill>
              <a:prstClr val="white"/>
            </a:solidFill>
            <a:latin typeface="Times New Roman" panose="02020603050405020304" pitchFamily="18" charset="0"/>
            <a:ea typeface="+mn-ea"/>
            <a:cs typeface="+mn-cs"/>
          </a:endParaRPr>
        </a:p>
      </dgm:t>
    </dgm:pt>
    <dgm:pt modelId="{63B11AC2-69B7-4BAB-B524-93AF22DFD463}" type="parTrans" cxnId="{B037B4CF-2810-4B33-9DD2-52F0E8A9AB6B}">
      <dgm:prSet/>
      <dgm:spPr/>
      <dgm:t>
        <a:bodyPr/>
        <a:lstStyle/>
        <a:p>
          <a:endParaRPr lang="en-IN"/>
        </a:p>
      </dgm:t>
    </dgm:pt>
    <dgm:pt modelId="{C5702B91-76E7-4B4D-A448-96108D941406}" type="sibTrans" cxnId="{B037B4CF-2810-4B33-9DD2-52F0E8A9AB6B}">
      <dgm:prSet/>
      <dgm:spPr/>
      <dgm:t>
        <a:bodyPr/>
        <a:lstStyle/>
        <a:p>
          <a:endParaRPr lang="en-IN"/>
        </a:p>
      </dgm:t>
    </dgm:pt>
    <dgm:pt modelId="{D4CB4064-45C4-4629-B65B-164F4846DA57}">
      <dgm:prSet phldrT="[Text]" custT="1"/>
      <dgm:spPr/>
      <dgm:t>
        <a:bodyPr/>
        <a:lstStyle/>
        <a:p>
          <a:r>
            <a:rPr lang="en-US" sz="1600" b="1" dirty="0">
              <a:latin typeface="Times New Roman" panose="02020603050405020304" pitchFamily="18" charset="0"/>
            </a:rPr>
            <a:t>Maturity</a:t>
          </a:r>
          <a:endParaRPr lang="en-IN" sz="2000" dirty="0"/>
        </a:p>
      </dgm:t>
    </dgm:pt>
    <dgm:pt modelId="{9B24129C-3417-49C4-B27B-FC224C004137}" type="parTrans" cxnId="{BE57DCD0-B727-4E37-90D0-9A7E8CF1BE09}">
      <dgm:prSet/>
      <dgm:spPr/>
      <dgm:t>
        <a:bodyPr/>
        <a:lstStyle/>
        <a:p>
          <a:endParaRPr lang="en-IN"/>
        </a:p>
      </dgm:t>
    </dgm:pt>
    <dgm:pt modelId="{B8D04820-1AA9-441C-8F01-FD73E9785A6F}" type="sibTrans" cxnId="{BE57DCD0-B727-4E37-90D0-9A7E8CF1BE09}">
      <dgm:prSet/>
      <dgm:spPr/>
      <dgm:t>
        <a:bodyPr/>
        <a:lstStyle/>
        <a:p>
          <a:endParaRPr lang="en-IN"/>
        </a:p>
      </dgm:t>
    </dgm:pt>
    <dgm:pt modelId="{DDE0FF7C-427C-47BE-888E-432C6ED02DC8}">
      <dgm:prSet phldrT="[Text]" custT="1"/>
      <dgm:spPr/>
      <dgm:t>
        <a:bodyPr/>
        <a:lstStyle/>
        <a:p>
          <a:r>
            <a:rPr lang="en-US" sz="1600" b="1" dirty="0">
              <a:latin typeface="Times New Roman" panose="02020603050405020304" pitchFamily="18" charset="0"/>
            </a:rPr>
            <a:t>Decline</a:t>
          </a:r>
          <a:endParaRPr lang="en-IN" sz="2000" dirty="0"/>
        </a:p>
      </dgm:t>
    </dgm:pt>
    <dgm:pt modelId="{33B46B6A-9C6F-4EBA-971E-AF488D3F5CC8}" type="parTrans" cxnId="{871D672D-5639-434B-8D46-5F7E1528B3B7}">
      <dgm:prSet/>
      <dgm:spPr/>
      <dgm:t>
        <a:bodyPr/>
        <a:lstStyle/>
        <a:p>
          <a:endParaRPr lang="en-IN"/>
        </a:p>
      </dgm:t>
    </dgm:pt>
    <dgm:pt modelId="{1814BF6C-5C4C-4B17-835E-D10992DF8ECD}" type="sibTrans" cxnId="{871D672D-5639-434B-8D46-5F7E1528B3B7}">
      <dgm:prSet/>
      <dgm:spPr/>
      <dgm:t>
        <a:bodyPr/>
        <a:lstStyle/>
        <a:p>
          <a:endParaRPr lang="en-IN"/>
        </a:p>
      </dgm:t>
    </dgm:pt>
    <dgm:pt modelId="{28028DC9-215F-4826-B8B5-69FE4A170578}" type="pres">
      <dgm:prSet presAssocID="{AB2FDECA-0BAD-44A2-9133-F47EA390C4E0}" presName="Name0" presStyleCnt="0">
        <dgm:presLayoutVars>
          <dgm:chMax val="7"/>
          <dgm:chPref val="7"/>
          <dgm:dir/>
        </dgm:presLayoutVars>
      </dgm:prSet>
      <dgm:spPr/>
    </dgm:pt>
    <dgm:pt modelId="{4FDA054F-6D89-4F1F-81D9-CCA0A47A7A6C}" type="pres">
      <dgm:prSet presAssocID="{AB2FDECA-0BAD-44A2-9133-F47EA390C4E0}" presName="Name1" presStyleCnt="0"/>
      <dgm:spPr/>
    </dgm:pt>
    <dgm:pt modelId="{028F526E-C34A-41D2-B624-6738EFC9539C}" type="pres">
      <dgm:prSet presAssocID="{AB2FDECA-0BAD-44A2-9133-F47EA390C4E0}" presName="cycle" presStyleCnt="0"/>
      <dgm:spPr/>
    </dgm:pt>
    <dgm:pt modelId="{84EE9853-0783-4981-B76F-39DAD3BA9988}" type="pres">
      <dgm:prSet presAssocID="{AB2FDECA-0BAD-44A2-9133-F47EA390C4E0}" presName="srcNode" presStyleLbl="node1" presStyleIdx="0" presStyleCnt="4"/>
      <dgm:spPr/>
    </dgm:pt>
    <dgm:pt modelId="{2AC432E0-3588-42CD-ACA3-2EAAD58E8575}" type="pres">
      <dgm:prSet presAssocID="{AB2FDECA-0BAD-44A2-9133-F47EA390C4E0}" presName="conn" presStyleLbl="parChTrans1D2" presStyleIdx="0" presStyleCnt="1"/>
      <dgm:spPr/>
    </dgm:pt>
    <dgm:pt modelId="{68B88C57-5F82-4E92-82A0-28BFAD832081}" type="pres">
      <dgm:prSet presAssocID="{AB2FDECA-0BAD-44A2-9133-F47EA390C4E0}" presName="extraNode" presStyleLbl="node1" presStyleIdx="0" presStyleCnt="4"/>
      <dgm:spPr/>
    </dgm:pt>
    <dgm:pt modelId="{A3474EFF-4BCC-49ED-8DAC-2E813FC9A8EF}" type="pres">
      <dgm:prSet presAssocID="{AB2FDECA-0BAD-44A2-9133-F47EA390C4E0}" presName="dstNode" presStyleLbl="node1" presStyleIdx="0" presStyleCnt="4"/>
      <dgm:spPr/>
    </dgm:pt>
    <dgm:pt modelId="{E389DFA4-B56E-4B8B-871C-FD0E29542FB5}" type="pres">
      <dgm:prSet presAssocID="{86E0270D-84E6-4AA2-98C0-0A8D5DC7CA09}" presName="text_1" presStyleLbl="node1" presStyleIdx="0" presStyleCnt="4">
        <dgm:presLayoutVars>
          <dgm:bulletEnabled val="1"/>
        </dgm:presLayoutVars>
      </dgm:prSet>
      <dgm:spPr/>
    </dgm:pt>
    <dgm:pt modelId="{7E52663B-9828-4716-9E94-51333DC53534}" type="pres">
      <dgm:prSet presAssocID="{86E0270D-84E6-4AA2-98C0-0A8D5DC7CA09}" presName="accent_1" presStyleCnt="0"/>
      <dgm:spPr/>
    </dgm:pt>
    <dgm:pt modelId="{A994398F-C408-4692-BBEB-A6E9C0ACCC0D}" type="pres">
      <dgm:prSet presAssocID="{86E0270D-84E6-4AA2-98C0-0A8D5DC7CA09}" presName="accentRepeatNode" presStyleLbl="solidFgAcc1" presStyleIdx="0" presStyleCnt="4"/>
      <dgm:spPr/>
    </dgm:pt>
    <dgm:pt modelId="{E733F8B8-EA43-4135-8CE8-7F4CBE783D00}" type="pres">
      <dgm:prSet presAssocID="{86353A7B-3439-4354-99A9-5FCD79E1FC84}" presName="text_2" presStyleLbl="node1" presStyleIdx="1" presStyleCnt="4">
        <dgm:presLayoutVars>
          <dgm:bulletEnabled val="1"/>
        </dgm:presLayoutVars>
      </dgm:prSet>
      <dgm:spPr/>
    </dgm:pt>
    <dgm:pt modelId="{512D6E86-E80B-4F5D-BFB6-34803513D594}" type="pres">
      <dgm:prSet presAssocID="{86353A7B-3439-4354-99A9-5FCD79E1FC84}" presName="accent_2" presStyleCnt="0"/>
      <dgm:spPr/>
    </dgm:pt>
    <dgm:pt modelId="{44B34B87-8023-48D5-A006-201D4FBA21BC}" type="pres">
      <dgm:prSet presAssocID="{86353A7B-3439-4354-99A9-5FCD79E1FC84}" presName="accentRepeatNode" presStyleLbl="solidFgAcc1" presStyleIdx="1" presStyleCnt="4"/>
      <dgm:spPr/>
    </dgm:pt>
    <dgm:pt modelId="{E102556A-4238-4937-BAC2-44F3FD67DF77}" type="pres">
      <dgm:prSet presAssocID="{D4CB4064-45C4-4629-B65B-164F4846DA57}" presName="text_3" presStyleLbl="node1" presStyleIdx="2" presStyleCnt="4">
        <dgm:presLayoutVars>
          <dgm:bulletEnabled val="1"/>
        </dgm:presLayoutVars>
      </dgm:prSet>
      <dgm:spPr/>
    </dgm:pt>
    <dgm:pt modelId="{1312412E-47FE-46A8-99BB-19A6D372FB1F}" type="pres">
      <dgm:prSet presAssocID="{D4CB4064-45C4-4629-B65B-164F4846DA57}" presName="accent_3" presStyleCnt="0"/>
      <dgm:spPr/>
    </dgm:pt>
    <dgm:pt modelId="{F0BC96BA-F3D6-4417-B42B-A873B2084E29}" type="pres">
      <dgm:prSet presAssocID="{D4CB4064-45C4-4629-B65B-164F4846DA57}" presName="accentRepeatNode" presStyleLbl="solidFgAcc1" presStyleIdx="2" presStyleCnt="4"/>
      <dgm:spPr/>
    </dgm:pt>
    <dgm:pt modelId="{FF50EE4C-7B3A-4DE5-8C62-2264C3CED034}" type="pres">
      <dgm:prSet presAssocID="{DDE0FF7C-427C-47BE-888E-432C6ED02DC8}" presName="text_4" presStyleLbl="node1" presStyleIdx="3" presStyleCnt="4">
        <dgm:presLayoutVars>
          <dgm:bulletEnabled val="1"/>
        </dgm:presLayoutVars>
      </dgm:prSet>
      <dgm:spPr/>
    </dgm:pt>
    <dgm:pt modelId="{5EC42D75-88C8-48A8-B414-AF4FA7871153}" type="pres">
      <dgm:prSet presAssocID="{DDE0FF7C-427C-47BE-888E-432C6ED02DC8}" presName="accent_4" presStyleCnt="0"/>
      <dgm:spPr/>
    </dgm:pt>
    <dgm:pt modelId="{5C2D4806-0885-4667-A5EF-5E7D62F9FB75}" type="pres">
      <dgm:prSet presAssocID="{DDE0FF7C-427C-47BE-888E-432C6ED02DC8}" presName="accentRepeatNode" presStyleLbl="solidFgAcc1" presStyleIdx="3" presStyleCnt="4"/>
      <dgm:spPr/>
    </dgm:pt>
  </dgm:ptLst>
  <dgm:cxnLst>
    <dgm:cxn modelId="{019DFD1B-7CC5-4A83-8C50-6FC117DD563B}" type="presOf" srcId="{AB2FDECA-0BAD-44A2-9133-F47EA390C4E0}" destId="{28028DC9-215F-4826-B8B5-69FE4A170578}" srcOrd="0" destOrd="0" presId="urn:microsoft.com/office/officeart/2008/layout/VerticalCurvedList"/>
    <dgm:cxn modelId="{06A3D526-B501-4220-A486-8604E35322EA}" type="presOf" srcId="{86353A7B-3439-4354-99A9-5FCD79E1FC84}" destId="{E733F8B8-EA43-4135-8CE8-7F4CBE783D00}" srcOrd="0" destOrd="0" presId="urn:microsoft.com/office/officeart/2008/layout/VerticalCurvedList"/>
    <dgm:cxn modelId="{871D672D-5639-434B-8D46-5F7E1528B3B7}" srcId="{AB2FDECA-0BAD-44A2-9133-F47EA390C4E0}" destId="{DDE0FF7C-427C-47BE-888E-432C6ED02DC8}" srcOrd="3" destOrd="0" parTransId="{33B46B6A-9C6F-4EBA-971E-AF488D3F5CC8}" sibTransId="{1814BF6C-5C4C-4B17-835E-D10992DF8ECD}"/>
    <dgm:cxn modelId="{9B12572D-1DFA-4347-9F9A-27A9B59A951D}" type="presOf" srcId="{D4CB4064-45C4-4629-B65B-164F4846DA57}" destId="{E102556A-4238-4937-BAC2-44F3FD67DF77}" srcOrd="0" destOrd="0" presId="urn:microsoft.com/office/officeart/2008/layout/VerticalCurvedList"/>
    <dgm:cxn modelId="{C6EA8F31-D267-40A4-91E1-939001CBF580}" srcId="{AB2FDECA-0BAD-44A2-9133-F47EA390C4E0}" destId="{86E0270D-84E6-4AA2-98C0-0A8D5DC7CA09}" srcOrd="0" destOrd="0" parTransId="{AC2986F5-4CA9-4D1C-9FB3-7C5AD81FDF68}" sibTransId="{7A6D0BDE-4745-4EE0-8A32-B8536CC5079E}"/>
    <dgm:cxn modelId="{8103E533-947D-467E-91B3-EE41D15CB957}" type="presOf" srcId="{DDE0FF7C-427C-47BE-888E-432C6ED02DC8}" destId="{FF50EE4C-7B3A-4DE5-8C62-2264C3CED034}" srcOrd="0" destOrd="0" presId="urn:microsoft.com/office/officeart/2008/layout/VerticalCurvedList"/>
    <dgm:cxn modelId="{94040952-4A3E-4515-A5CA-5481A4AA2517}" type="presOf" srcId="{86E0270D-84E6-4AA2-98C0-0A8D5DC7CA09}" destId="{E389DFA4-B56E-4B8B-871C-FD0E29542FB5}" srcOrd="0" destOrd="0" presId="urn:microsoft.com/office/officeart/2008/layout/VerticalCurvedList"/>
    <dgm:cxn modelId="{B037B4CF-2810-4B33-9DD2-52F0E8A9AB6B}" srcId="{AB2FDECA-0BAD-44A2-9133-F47EA390C4E0}" destId="{86353A7B-3439-4354-99A9-5FCD79E1FC84}" srcOrd="1" destOrd="0" parTransId="{63B11AC2-69B7-4BAB-B524-93AF22DFD463}" sibTransId="{C5702B91-76E7-4B4D-A448-96108D941406}"/>
    <dgm:cxn modelId="{BE57DCD0-B727-4E37-90D0-9A7E8CF1BE09}" srcId="{AB2FDECA-0BAD-44A2-9133-F47EA390C4E0}" destId="{D4CB4064-45C4-4629-B65B-164F4846DA57}" srcOrd="2" destOrd="0" parTransId="{9B24129C-3417-49C4-B27B-FC224C004137}" sibTransId="{B8D04820-1AA9-441C-8F01-FD73E9785A6F}"/>
    <dgm:cxn modelId="{9756A9FC-D8B6-4DA4-8FC4-785C11EB4F87}" type="presOf" srcId="{7A6D0BDE-4745-4EE0-8A32-B8536CC5079E}" destId="{2AC432E0-3588-42CD-ACA3-2EAAD58E8575}" srcOrd="0" destOrd="0" presId="urn:microsoft.com/office/officeart/2008/layout/VerticalCurvedList"/>
    <dgm:cxn modelId="{93FA7999-63CB-4553-834F-6616EC48BE41}" type="presParOf" srcId="{28028DC9-215F-4826-B8B5-69FE4A170578}" destId="{4FDA054F-6D89-4F1F-81D9-CCA0A47A7A6C}" srcOrd="0" destOrd="0" presId="urn:microsoft.com/office/officeart/2008/layout/VerticalCurvedList"/>
    <dgm:cxn modelId="{D8D38A8D-6B72-4E18-9A6B-18537BC3C19A}" type="presParOf" srcId="{4FDA054F-6D89-4F1F-81D9-CCA0A47A7A6C}" destId="{028F526E-C34A-41D2-B624-6738EFC9539C}" srcOrd="0" destOrd="0" presId="urn:microsoft.com/office/officeart/2008/layout/VerticalCurvedList"/>
    <dgm:cxn modelId="{9250F466-CD4C-4AC3-B973-1B78F7ABCA86}" type="presParOf" srcId="{028F526E-C34A-41D2-B624-6738EFC9539C}" destId="{84EE9853-0783-4981-B76F-39DAD3BA9988}" srcOrd="0" destOrd="0" presId="urn:microsoft.com/office/officeart/2008/layout/VerticalCurvedList"/>
    <dgm:cxn modelId="{982EAA72-C214-43A7-9FEF-271DD563D6F1}" type="presParOf" srcId="{028F526E-C34A-41D2-B624-6738EFC9539C}" destId="{2AC432E0-3588-42CD-ACA3-2EAAD58E8575}" srcOrd="1" destOrd="0" presId="urn:microsoft.com/office/officeart/2008/layout/VerticalCurvedList"/>
    <dgm:cxn modelId="{5C949087-BE8E-4690-90EA-51C63A16DFAF}" type="presParOf" srcId="{028F526E-C34A-41D2-B624-6738EFC9539C}" destId="{68B88C57-5F82-4E92-82A0-28BFAD832081}" srcOrd="2" destOrd="0" presId="urn:microsoft.com/office/officeart/2008/layout/VerticalCurvedList"/>
    <dgm:cxn modelId="{EA6B1B68-6D99-4C8C-96C6-6865519A98DD}" type="presParOf" srcId="{028F526E-C34A-41D2-B624-6738EFC9539C}" destId="{A3474EFF-4BCC-49ED-8DAC-2E813FC9A8EF}" srcOrd="3" destOrd="0" presId="urn:microsoft.com/office/officeart/2008/layout/VerticalCurvedList"/>
    <dgm:cxn modelId="{6FC1A0F8-9FDC-4E6F-A69E-065854B031D7}" type="presParOf" srcId="{4FDA054F-6D89-4F1F-81D9-CCA0A47A7A6C}" destId="{E389DFA4-B56E-4B8B-871C-FD0E29542FB5}" srcOrd="1" destOrd="0" presId="urn:microsoft.com/office/officeart/2008/layout/VerticalCurvedList"/>
    <dgm:cxn modelId="{4A670B8B-0EBB-442C-B06B-49857BFA9C71}" type="presParOf" srcId="{4FDA054F-6D89-4F1F-81D9-CCA0A47A7A6C}" destId="{7E52663B-9828-4716-9E94-51333DC53534}" srcOrd="2" destOrd="0" presId="urn:microsoft.com/office/officeart/2008/layout/VerticalCurvedList"/>
    <dgm:cxn modelId="{22C5942B-7B6A-49AC-85E9-3492A3A7FFA5}" type="presParOf" srcId="{7E52663B-9828-4716-9E94-51333DC53534}" destId="{A994398F-C408-4692-BBEB-A6E9C0ACCC0D}" srcOrd="0" destOrd="0" presId="urn:microsoft.com/office/officeart/2008/layout/VerticalCurvedList"/>
    <dgm:cxn modelId="{87ADF1DB-36CF-4174-8238-B60D2621D371}" type="presParOf" srcId="{4FDA054F-6D89-4F1F-81D9-CCA0A47A7A6C}" destId="{E733F8B8-EA43-4135-8CE8-7F4CBE783D00}" srcOrd="3" destOrd="0" presId="urn:microsoft.com/office/officeart/2008/layout/VerticalCurvedList"/>
    <dgm:cxn modelId="{C585301A-BFC9-47F6-A37F-C35A397032A3}" type="presParOf" srcId="{4FDA054F-6D89-4F1F-81D9-CCA0A47A7A6C}" destId="{512D6E86-E80B-4F5D-BFB6-34803513D594}" srcOrd="4" destOrd="0" presId="urn:microsoft.com/office/officeart/2008/layout/VerticalCurvedList"/>
    <dgm:cxn modelId="{84B75276-B3C4-4640-B863-7F50F03462A7}" type="presParOf" srcId="{512D6E86-E80B-4F5D-BFB6-34803513D594}" destId="{44B34B87-8023-48D5-A006-201D4FBA21BC}" srcOrd="0" destOrd="0" presId="urn:microsoft.com/office/officeart/2008/layout/VerticalCurvedList"/>
    <dgm:cxn modelId="{1D7754B3-C2BF-41E6-BB3A-920B87D1764E}" type="presParOf" srcId="{4FDA054F-6D89-4F1F-81D9-CCA0A47A7A6C}" destId="{E102556A-4238-4937-BAC2-44F3FD67DF77}" srcOrd="5" destOrd="0" presId="urn:microsoft.com/office/officeart/2008/layout/VerticalCurvedList"/>
    <dgm:cxn modelId="{955F085E-3023-4621-9C94-B18E0AE79F2F}" type="presParOf" srcId="{4FDA054F-6D89-4F1F-81D9-CCA0A47A7A6C}" destId="{1312412E-47FE-46A8-99BB-19A6D372FB1F}" srcOrd="6" destOrd="0" presId="urn:microsoft.com/office/officeart/2008/layout/VerticalCurvedList"/>
    <dgm:cxn modelId="{617482E5-AA18-474F-BD74-CB6BD87E05A7}" type="presParOf" srcId="{1312412E-47FE-46A8-99BB-19A6D372FB1F}" destId="{F0BC96BA-F3D6-4417-B42B-A873B2084E29}" srcOrd="0" destOrd="0" presId="urn:microsoft.com/office/officeart/2008/layout/VerticalCurvedList"/>
    <dgm:cxn modelId="{7E10E9C3-5583-4AE8-B483-2796436411B6}" type="presParOf" srcId="{4FDA054F-6D89-4F1F-81D9-CCA0A47A7A6C}" destId="{FF50EE4C-7B3A-4DE5-8C62-2264C3CED034}" srcOrd="7" destOrd="0" presId="urn:microsoft.com/office/officeart/2008/layout/VerticalCurvedList"/>
    <dgm:cxn modelId="{CBA4A001-CD13-41FC-82B6-D6997C2A9C6C}" type="presParOf" srcId="{4FDA054F-6D89-4F1F-81D9-CCA0A47A7A6C}" destId="{5EC42D75-88C8-48A8-B414-AF4FA7871153}" srcOrd="8" destOrd="0" presId="urn:microsoft.com/office/officeart/2008/layout/VerticalCurvedList"/>
    <dgm:cxn modelId="{0EC4678E-879C-4297-B300-68B35A24924B}" type="presParOf" srcId="{5EC42D75-88C8-48A8-B414-AF4FA7871153}" destId="{5C2D4806-0885-4667-A5EF-5E7D62F9FB75}"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47EC05-44BE-4156-BECA-24D0B1D2DABE}" type="doc">
      <dgm:prSet loTypeId="urn:microsoft.com/office/officeart/2005/8/layout/hProcess9" loCatId="process" qsTypeId="urn:microsoft.com/office/officeart/2005/8/quickstyle/3d3" qsCatId="3D" csTypeId="urn:microsoft.com/office/officeart/2005/8/colors/accent3_2" csCatId="accent3" phldr="1"/>
      <dgm:spPr/>
    </dgm:pt>
    <dgm:pt modelId="{BD6048AB-A70C-4FD0-BC14-AC44AA93D9D2}">
      <dgm:prSet phldrT="[Text]" custT="1"/>
      <dgm:spPr/>
      <dgm:t>
        <a:bodyPr/>
        <a:lstStyle/>
        <a:p>
          <a:r>
            <a:rPr lang="en-IN" sz="1200" dirty="0">
              <a:latin typeface="Times New Roman" panose="02020603050405020304" pitchFamily="18" charset="0"/>
              <a:cs typeface="Times New Roman" panose="02020603050405020304" pitchFamily="18" charset="0"/>
            </a:rPr>
            <a:t>Oracle Software</a:t>
          </a:r>
        </a:p>
      </dgm:t>
    </dgm:pt>
    <dgm:pt modelId="{80B29E63-52CE-4430-8190-BB1ACC1E7D79}" type="parTrans" cxnId="{E2A56998-E95F-4F56-AFB0-A38C8B150587}">
      <dgm:prSet/>
      <dgm:spPr/>
      <dgm:t>
        <a:bodyPr/>
        <a:lstStyle/>
        <a:p>
          <a:endParaRPr lang="en-IN"/>
        </a:p>
      </dgm:t>
    </dgm:pt>
    <dgm:pt modelId="{65E55947-450D-4107-BD49-BA76AB70962F}" type="sibTrans" cxnId="{E2A56998-E95F-4F56-AFB0-A38C8B150587}">
      <dgm:prSet/>
      <dgm:spPr/>
      <dgm:t>
        <a:bodyPr/>
        <a:lstStyle/>
        <a:p>
          <a:endParaRPr lang="en-IN"/>
        </a:p>
      </dgm:t>
    </dgm:pt>
    <dgm:pt modelId="{73AE9656-CE09-42EE-9386-D5853D371197}">
      <dgm:prSet phldrT="[Text]" custT="1"/>
      <dgm:spPr/>
      <dgm:t>
        <a:bodyPr/>
        <a:lstStyle/>
        <a:p>
          <a:r>
            <a:rPr lang="en-IN" sz="1200">
              <a:latin typeface="Times New Roman" panose="02020603050405020304" pitchFamily="18" charset="0"/>
              <a:cs typeface="Times New Roman" panose="02020603050405020304" pitchFamily="18" charset="0"/>
            </a:rPr>
            <a:t>All</a:t>
          </a:r>
        </a:p>
      </dgm:t>
    </dgm:pt>
    <dgm:pt modelId="{B5CE7435-AE74-4AC3-95DA-E74684974B60}" type="parTrans" cxnId="{B03DC344-87D6-468A-8DFA-406A9E63A07C}">
      <dgm:prSet/>
      <dgm:spPr/>
      <dgm:t>
        <a:bodyPr/>
        <a:lstStyle/>
        <a:p>
          <a:endParaRPr lang="en-IN"/>
        </a:p>
      </dgm:t>
    </dgm:pt>
    <dgm:pt modelId="{F58EED64-EBF6-4CB4-96B5-0F0A82A8424E}" type="sibTrans" cxnId="{B03DC344-87D6-468A-8DFA-406A9E63A07C}">
      <dgm:prSet/>
      <dgm:spPr/>
      <dgm:t>
        <a:bodyPr/>
        <a:lstStyle/>
        <a:p>
          <a:endParaRPr lang="en-IN"/>
        </a:p>
      </dgm:t>
    </dgm:pt>
    <dgm:pt modelId="{A2E145DA-2152-4870-892D-4F1C0C60DAA9}">
      <dgm:prSet phldrT="[Text]" custT="1"/>
      <dgm:spPr/>
      <dgm:t>
        <a:bodyPr/>
        <a:lstStyle/>
        <a:p>
          <a:r>
            <a:rPr lang="en-IN" sz="1200" dirty="0">
              <a:latin typeface="Times New Roman" panose="02020603050405020304" pitchFamily="18" charset="0"/>
              <a:cs typeface="Times New Roman" panose="02020603050405020304" pitchFamily="18" charset="0"/>
            </a:rPr>
            <a:t>Employee Code</a:t>
          </a:r>
        </a:p>
      </dgm:t>
    </dgm:pt>
    <dgm:pt modelId="{1407BBD3-51A1-4B0F-8C72-C3FC3D7BD09C}" type="parTrans" cxnId="{3C9CBD94-84DF-435D-8EC5-2AFB62CE2E81}">
      <dgm:prSet/>
      <dgm:spPr/>
      <dgm:t>
        <a:bodyPr/>
        <a:lstStyle/>
        <a:p>
          <a:endParaRPr lang="en-IN"/>
        </a:p>
      </dgm:t>
    </dgm:pt>
    <dgm:pt modelId="{16258646-E303-465C-8926-B6A37A350775}" type="sibTrans" cxnId="{3C9CBD94-84DF-435D-8EC5-2AFB62CE2E81}">
      <dgm:prSet/>
      <dgm:spPr/>
      <dgm:t>
        <a:bodyPr/>
        <a:lstStyle/>
        <a:p>
          <a:endParaRPr lang="en-IN"/>
        </a:p>
      </dgm:t>
    </dgm:pt>
    <dgm:pt modelId="{12B02EC5-FA11-4111-A276-8BBDEF6DD510}">
      <dgm:prSet phldrT="[Text]" custT="1"/>
      <dgm:spPr/>
      <dgm:t>
        <a:bodyPr/>
        <a:lstStyle/>
        <a:p>
          <a:r>
            <a:rPr lang="en-IN" sz="1200">
              <a:latin typeface="Times New Roman" panose="02020603050405020304" pitchFamily="18" charset="0"/>
              <a:cs typeface="Times New Roman" panose="02020603050405020304" pitchFamily="18" charset="0"/>
            </a:rPr>
            <a:t>Detail Leave List</a:t>
          </a:r>
        </a:p>
      </dgm:t>
    </dgm:pt>
    <dgm:pt modelId="{283D4FA8-7A81-4BAA-A7A5-53C9CA665E33}" type="parTrans" cxnId="{99EF510F-5E19-43F1-B968-487E06F292A8}">
      <dgm:prSet/>
      <dgm:spPr/>
      <dgm:t>
        <a:bodyPr/>
        <a:lstStyle/>
        <a:p>
          <a:endParaRPr lang="en-IN"/>
        </a:p>
      </dgm:t>
    </dgm:pt>
    <dgm:pt modelId="{E7143C21-EA9D-4B4F-A556-5283B25EC24B}" type="sibTrans" cxnId="{99EF510F-5E19-43F1-B968-487E06F292A8}">
      <dgm:prSet/>
      <dgm:spPr/>
      <dgm:t>
        <a:bodyPr/>
        <a:lstStyle/>
        <a:p>
          <a:endParaRPr lang="en-IN"/>
        </a:p>
      </dgm:t>
    </dgm:pt>
    <dgm:pt modelId="{CC9A685E-3CC9-4FE6-81DB-4A27085B8748}">
      <dgm:prSet phldrT="[Text]" custT="1"/>
      <dgm:spPr/>
      <dgm:t>
        <a:bodyPr/>
        <a:lstStyle/>
        <a:p>
          <a:r>
            <a:rPr lang="en-IN" sz="1200">
              <a:latin typeface="Times New Roman" panose="02020603050405020304" pitchFamily="18" charset="0"/>
              <a:cs typeface="Times New Roman" panose="02020603050405020304" pitchFamily="18" charset="0"/>
            </a:rPr>
            <a:t>Reason</a:t>
          </a:r>
        </a:p>
      </dgm:t>
    </dgm:pt>
    <dgm:pt modelId="{2FF6BE8C-AE87-4F06-9753-1314ACC2B264}" type="parTrans" cxnId="{9C72D3BE-9CB5-4F28-ABAC-6C848C29A58E}">
      <dgm:prSet/>
      <dgm:spPr/>
      <dgm:t>
        <a:bodyPr/>
        <a:lstStyle/>
        <a:p>
          <a:endParaRPr lang="en-IN"/>
        </a:p>
      </dgm:t>
    </dgm:pt>
    <dgm:pt modelId="{A666C4E4-24EE-4045-B8CA-9ACE2044CFA3}" type="sibTrans" cxnId="{9C72D3BE-9CB5-4F28-ABAC-6C848C29A58E}">
      <dgm:prSet/>
      <dgm:spPr/>
      <dgm:t>
        <a:bodyPr/>
        <a:lstStyle/>
        <a:p>
          <a:endParaRPr lang="en-IN"/>
        </a:p>
      </dgm:t>
    </dgm:pt>
    <dgm:pt modelId="{311BD1DA-B876-4099-AA0E-FC20826F15FA}">
      <dgm:prSet phldrT="[Text]" custT="1"/>
      <dgm:spPr/>
      <dgm:t>
        <a:bodyPr/>
        <a:lstStyle/>
        <a:p>
          <a:r>
            <a:rPr lang="en-IN" sz="1200">
              <a:latin typeface="Times New Roman" panose="02020603050405020304" pitchFamily="18" charset="0"/>
              <a:cs typeface="Times New Roman" panose="02020603050405020304" pitchFamily="18" charset="0"/>
            </a:rPr>
            <a:t>HOD Permission</a:t>
          </a:r>
        </a:p>
      </dgm:t>
    </dgm:pt>
    <dgm:pt modelId="{E7AD4F06-1354-4B99-A8A6-5900A6E5EA4F}" type="parTrans" cxnId="{B9ABFCF5-3264-400E-BD1B-82536AA1ECF3}">
      <dgm:prSet/>
      <dgm:spPr/>
      <dgm:t>
        <a:bodyPr/>
        <a:lstStyle/>
        <a:p>
          <a:endParaRPr lang="en-IN"/>
        </a:p>
      </dgm:t>
    </dgm:pt>
    <dgm:pt modelId="{8D6ACF4B-4D80-4E66-A6E1-E6EE7968033C}" type="sibTrans" cxnId="{B9ABFCF5-3264-400E-BD1B-82536AA1ECF3}">
      <dgm:prSet/>
      <dgm:spPr/>
      <dgm:t>
        <a:bodyPr/>
        <a:lstStyle/>
        <a:p>
          <a:endParaRPr lang="en-IN"/>
        </a:p>
      </dgm:t>
    </dgm:pt>
    <dgm:pt modelId="{C621AE5A-F87D-4663-80E8-B7DBE52FAE5D}">
      <dgm:prSet phldrT="[Text]" custT="1"/>
      <dgm:spPr/>
      <dgm:t>
        <a:bodyPr/>
        <a:lstStyle/>
        <a:p>
          <a:r>
            <a:rPr lang="en-IN" sz="1200">
              <a:latin typeface="Times New Roman" panose="02020603050405020304" pitchFamily="18" charset="0"/>
              <a:cs typeface="Times New Roman" panose="02020603050405020304" pitchFamily="18" charset="0"/>
            </a:rPr>
            <a:t>Save</a:t>
          </a:r>
        </a:p>
      </dgm:t>
    </dgm:pt>
    <dgm:pt modelId="{A2106058-FCFC-4E91-B035-B370805162C1}" type="parTrans" cxnId="{8227A4BE-372E-4E53-8D45-05BFAFD36987}">
      <dgm:prSet/>
      <dgm:spPr/>
      <dgm:t>
        <a:bodyPr/>
        <a:lstStyle/>
        <a:p>
          <a:endParaRPr lang="en-IN"/>
        </a:p>
      </dgm:t>
    </dgm:pt>
    <dgm:pt modelId="{1675DF2C-DE95-4EA1-A1C2-3FCD118DD3CB}" type="sibTrans" cxnId="{8227A4BE-372E-4E53-8D45-05BFAFD36987}">
      <dgm:prSet/>
      <dgm:spPr/>
      <dgm:t>
        <a:bodyPr/>
        <a:lstStyle/>
        <a:p>
          <a:endParaRPr lang="en-IN"/>
        </a:p>
      </dgm:t>
    </dgm:pt>
    <dgm:pt modelId="{B4C13606-659C-4660-B935-D6F49454401F}" type="pres">
      <dgm:prSet presAssocID="{1F47EC05-44BE-4156-BECA-24D0B1D2DABE}" presName="CompostProcess" presStyleCnt="0">
        <dgm:presLayoutVars>
          <dgm:dir/>
          <dgm:resizeHandles val="exact"/>
        </dgm:presLayoutVars>
      </dgm:prSet>
      <dgm:spPr/>
    </dgm:pt>
    <dgm:pt modelId="{BD17F4A5-464E-423F-99DC-B6D0E9C62608}" type="pres">
      <dgm:prSet presAssocID="{1F47EC05-44BE-4156-BECA-24D0B1D2DABE}" presName="arrow" presStyleLbl="bgShp" presStyleIdx="0" presStyleCnt="1" custLinFactNeighborX="-1556"/>
      <dgm:spPr/>
    </dgm:pt>
    <dgm:pt modelId="{08C9CF68-F3F1-4888-9E64-D3249AA9AB38}" type="pres">
      <dgm:prSet presAssocID="{1F47EC05-44BE-4156-BECA-24D0B1D2DABE}" presName="linearProcess" presStyleCnt="0"/>
      <dgm:spPr/>
    </dgm:pt>
    <dgm:pt modelId="{6407CEDC-FBFB-42BF-92BB-9BAE1C40EAAA}" type="pres">
      <dgm:prSet presAssocID="{BD6048AB-A70C-4FD0-BC14-AC44AA93D9D2}" presName="textNode" presStyleLbl="node1" presStyleIdx="0" presStyleCnt="7" custScaleX="130386">
        <dgm:presLayoutVars>
          <dgm:bulletEnabled val="1"/>
        </dgm:presLayoutVars>
      </dgm:prSet>
      <dgm:spPr/>
    </dgm:pt>
    <dgm:pt modelId="{BDB5C7E9-5562-48D6-BE0C-4B075140AB4B}" type="pres">
      <dgm:prSet presAssocID="{65E55947-450D-4107-BD49-BA76AB70962F}" presName="sibTrans" presStyleCnt="0"/>
      <dgm:spPr/>
    </dgm:pt>
    <dgm:pt modelId="{6CEE669B-767F-4663-891A-654CB63EB5A6}" type="pres">
      <dgm:prSet presAssocID="{73AE9656-CE09-42EE-9386-D5853D371197}" presName="textNode" presStyleLbl="node1" presStyleIdx="1" presStyleCnt="7">
        <dgm:presLayoutVars>
          <dgm:bulletEnabled val="1"/>
        </dgm:presLayoutVars>
      </dgm:prSet>
      <dgm:spPr/>
    </dgm:pt>
    <dgm:pt modelId="{77201E42-C73D-4E2A-86B7-2BE70B663C9D}" type="pres">
      <dgm:prSet presAssocID="{F58EED64-EBF6-4CB4-96B5-0F0A82A8424E}" presName="sibTrans" presStyleCnt="0"/>
      <dgm:spPr/>
    </dgm:pt>
    <dgm:pt modelId="{DF58D047-08DD-4B19-805C-7EFCCBA36967}" type="pres">
      <dgm:prSet presAssocID="{A2E145DA-2152-4870-892D-4F1C0C60DAA9}" presName="textNode" presStyleLbl="node1" presStyleIdx="2" presStyleCnt="7" custScaleX="158845">
        <dgm:presLayoutVars>
          <dgm:bulletEnabled val="1"/>
        </dgm:presLayoutVars>
      </dgm:prSet>
      <dgm:spPr/>
    </dgm:pt>
    <dgm:pt modelId="{19CDED94-B93A-44EB-B8EE-15547F229B71}" type="pres">
      <dgm:prSet presAssocID="{16258646-E303-465C-8926-B6A37A350775}" presName="sibTrans" presStyleCnt="0"/>
      <dgm:spPr/>
    </dgm:pt>
    <dgm:pt modelId="{086F326F-E323-46D4-8C8B-5D06F8947EE5}" type="pres">
      <dgm:prSet presAssocID="{12B02EC5-FA11-4111-A276-8BBDEF6DD510}" presName="textNode" presStyleLbl="node1" presStyleIdx="3" presStyleCnt="7">
        <dgm:presLayoutVars>
          <dgm:bulletEnabled val="1"/>
        </dgm:presLayoutVars>
      </dgm:prSet>
      <dgm:spPr/>
    </dgm:pt>
    <dgm:pt modelId="{B02C2253-79A0-4CC3-B9E0-5876DDBAAF75}" type="pres">
      <dgm:prSet presAssocID="{E7143C21-EA9D-4B4F-A556-5283B25EC24B}" presName="sibTrans" presStyleCnt="0"/>
      <dgm:spPr/>
    </dgm:pt>
    <dgm:pt modelId="{76DD0752-CCED-4A97-A8C2-9771364203F7}" type="pres">
      <dgm:prSet presAssocID="{CC9A685E-3CC9-4FE6-81DB-4A27085B8748}" presName="textNode" presStyleLbl="node1" presStyleIdx="4" presStyleCnt="7">
        <dgm:presLayoutVars>
          <dgm:bulletEnabled val="1"/>
        </dgm:presLayoutVars>
      </dgm:prSet>
      <dgm:spPr/>
    </dgm:pt>
    <dgm:pt modelId="{5B2F18C7-58DC-4F1F-806A-73931ED71031}" type="pres">
      <dgm:prSet presAssocID="{A666C4E4-24EE-4045-B8CA-9ACE2044CFA3}" presName="sibTrans" presStyleCnt="0"/>
      <dgm:spPr/>
    </dgm:pt>
    <dgm:pt modelId="{5574B8F7-2AEC-48D2-9DD1-4D8EF549CFDF}" type="pres">
      <dgm:prSet presAssocID="{311BD1DA-B876-4099-AA0E-FC20826F15FA}" presName="textNode" presStyleLbl="node1" presStyleIdx="5" presStyleCnt="7">
        <dgm:presLayoutVars>
          <dgm:bulletEnabled val="1"/>
        </dgm:presLayoutVars>
      </dgm:prSet>
      <dgm:spPr/>
    </dgm:pt>
    <dgm:pt modelId="{A2AAEEFC-15B9-4CA1-A8FF-65FC6EE63A20}" type="pres">
      <dgm:prSet presAssocID="{8D6ACF4B-4D80-4E66-A6E1-E6EE7968033C}" presName="sibTrans" presStyleCnt="0"/>
      <dgm:spPr/>
    </dgm:pt>
    <dgm:pt modelId="{DBF48E9A-AC88-4401-ACF1-71CCD8025612}" type="pres">
      <dgm:prSet presAssocID="{C621AE5A-F87D-4663-80E8-B7DBE52FAE5D}" presName="textNode" presStyleLbl="node1" presStyleIdx="6" presStyleCnt="7">
        <dgm:presLayoutVars>
          <dgm:bulletEnabled val="1"/>
        </dgm:presLayoutVars>
      </dgm:prSet>
      <dgm:spPr/>
    </dgm:pt>
  </dgm:ptLst>
  <dgm:cxnLst>
    <dgm:cxn modelId="{99EF510F-5E19-43F1-B968-487E06F292A8}" srcId="{1F47EC05-44BE-4156-BECA-24D0B1D2DABE}" destId="{12B02EC5-FA11-4111-A276-8BBDEF6DD510}" srcOrd="3" destOrd="0" parTransId="{283D4FA8-7A81-4BAA-A7A5-53C9CA665E33}" sibTransId="{E7143C21-EA9D-4B4F-A556-5283B25EC24B}"/>
    <dgm:cxn modelId="{787CB722-9034-46AB-9903-D0870BAB4F14}" type="presOf" srcId="{C621AE5A-F87D-4663-80E8-B7DBE52FAE5D}" destId="{DBF48E9A-AC88-4401-ACF1-71CCD8025612}" srcOrd="0" destOrd="0" presId="urn:microsoft.com/office/officeart/2005/8/layout/hProcess9"/>
    <dgm:cxn modelId="{8FD10929-A6D8-4856-9BDE-26F20132F712}" type="presOf" srcId="{12B02EC5-FA11-4111-A276-8BBDEF6DD510}" destId="{086F326F-E323-46D4-8C8B-5D06F8947EE5}" srcOrd="0" destOrd="0" presId="urn:microsoft.com/office/officeart/2005/8/layout/hProcess9"/>
    <dgm:cxn modelId="{ACA3F03D-F739-42BA-8BAC-EE8A06CDD2C9}" type="presOf" srcId="{A2E145DA-2152-4870-892D-4F1C0C60DAA9}" destId="{DF58D047-08DD-4B19-805C-7EFCCBA36967}" srcOrd="0" destOrd="0" presId="urn:microsoft.com/office/officeart/2005/8/layout/hProcess9"/>
    <dgm:cxn modelId="{B03DC344-87D6-468A-8DFA-406A9E63A07C}" srcId="{1F47EC05-44BE-4156-BECA-24D0B1D2DABE}" destId="{73AE9656-CE09-42EE-9386-D5853D371197}" srcOrd="1" destOrd="0" parTransId="{B5CE7435-AE74-4AC3-95DA-E74684974B60}" sibTransId="{F58EED64-EBF6-4CB4-96B5-0F0A82A8424E}"/>
    <dgm:cxn modelId="{049D2569-39D0-4260-9BE5-6537B2CC07BE}" type="presOf" srcId="{BD6048AB-A70C-4FD0-BC14-AC44AA93D9D2}" destId="{6407CEDC-FBFB-42BF-92BB-9BAE1C40EAAA}" srcOrd="0" destOrd="0" presId="urn:microsoft.com/office/officeart/2005/8/layout/hProcess9"/>
    <dgm:cxn modelId="{4DD8494A-9407-4391-BA58-ADD49D62DA0B}" type="presOf" srcId="{73AE9656-CE09-42EE-9386-D5853D371197}" destId="{6CEE669B-767F-4663-891A-654CB63EB5A6}" srcOrd="0" destOrd="0" presId="urn:microsoft.com/office/officeart/2005/8/layout/hProcess9"/>
    <dgm:cxn modelId="{3C9CBD94-84DF-435D-8EC5-2AFB62CE2E81}" srcId="{1F47EC05-44BE-4156-BECA-24D0B1D2DABE}" destId="{A2E145DA-2152-4870-892D-4F1C0C60DAA9}" srcOrd="2" destOrd="0" parTransId="{1407BBD3-51A1-4B0F-8C72-C3FC3D7BD09C}" sibTransId="{16258646-E303-465C-8926-B6A37A350775}"/>
    <dgm:cxn modelId="{E2A56998-E95F-4F56-AFB0-A38C8B150587}" srcId="{1F47EC05-44BE-4156-BECA-24D0B1D2DABE}" destId="{BD6048AB-A70C-4FD0-BC14-AC44AA93D9D2}" srcOrd="0" destOrd="0" parTransId="{80B29E63-52CE-4430-8190-BB1ACC1E7D79}" sibTransId="{65E55947-450D-4107-BD49-BA76AB70962F}"/>
    <dgm:cxn modelId="{403B9A99-C4F4-492E-BE06-22D0F563EAB0}" type="presOf" srcId="{CC9A685E-3CC9-4FE6-81DB-4A27085B8748}" destId="{76DD0752-CCED-4A97-A8C2-9771364203F7}" srcOrd="0" destOrd="0" presId="urn:microsoft.com/office/officeart/2005/8/layout/hProcess9"/>
    <dgm:cxn modelId="{8227A4BE-372E-4E53-8D45-05BFAFD36987}" srcId="{1F47EC05-44BE-4156-BECA-24D0B1D2DABE}" destId="{C621AE5A-F87D-4663-80E8-B7DBE52FAE5D}" srcOrd="6" destOrd="0" parTransId="{A2106058-FCFC-4E91-B035-B370805162C1}" sibTransId="{1675DF2C-DE95-4EA1-A1C2-3FCD118DD3CB}"/>
    <dgm:cxn modelId="{9C72D3BE-9CB5-4F28-ABAC-6C848C29A58E}" srcId="{1F47EC05-44BE-4156-BECA-24D0B1D2DABE}" destId="{CC9A685E-3CC9-4FE6-81DB-4A27085B8748}" srcOrd="4" destOrd="0" parTransId="{2FF6BE8C-AE87-4F06-9753-1314ACC2B264}" sibTransId="{A666C4E4-24EE-4045-B8CA-9ACE2044CFA3}"/>
    <dgm:cxn modelId="{49CD31BF-5166-41A9-ACC4-4A053D4755EF}" type="presOf" srcId="{1F47EC05-44BE-4156-BECA-24D0B1D2DABE}" destId="{B4C13606-659C-4660-B935-D6F49454401F}" srcOrd="0" destOrd="0" presId="urn:microsoft.com/office/officeart/2005/8/layout/hProcess9"/>
    <dgm:cxn modelId="{EAA60EE6-7812-40A5-9AA5-7AD8AF59380B}" type="presOf" srcId="{311BD1DA-B876-4099-AA0E-FC20826F15FA}" destId="{5574B8F7-2AEC-48D2-9DD1-4D8EF549CFDF}" srcOrd="0" destOrd="0" presId="urn:microsoft.com/office/officeart/2005/8/layout/hProcess9"/>
    <dgm:cxn modelId="{B9ABFCF5-3264-400E-BD1B-82536AA1ECF3}" srcId="{1F47EC05-44BE-4156-BECA-24D0B1D2DABE}" destId="{311BD1DA-B876-4099-AA0E-FC20826F15FA}" srcOrd="5" destOrd="0" parTransId="{E7AD4F06-1354-4B99-A8A6-5900A6E5EA4F}" sibTransId="{8D6ACF4B-4D80-4E66-A6E1-E6EE7968033C}"/>
    <dgm:cxn modelId="{2665F339-CAD3-4BD2-9F0E-236F29FD29A4}" type="presParOf" srcId="{B4C13606-659C-4660-B935-D6F49454401F}" destId="{BD17F4A5-464E-423F-99DC-B6D0E9C62608}" srcOrd="0" destOrd="0" presId="urn:microsoft.com/office/officeart/2005/8/layout/hProcess9"/>
    <dgm:cxn modelId="{758EB4C0-3475-4D19-B1AB-4ED9855C3795}" type="presParOf" srcId="{B4C13606-659C-4660-B935-D6F49454401F}" destId="{08C9CF68-F3F1-4888-9E64-D3249AA9AB38}" srcOrd="1" destOrd="0" presId="urn:microsoft.com/office/officeart/2005/8/layout/hProcess9"/>
    <dgm:cxn modelId="{F41D5910-25A9-4B9A-803A-4F0FA5D44325}" type="presParOf" srcId="{08C9CF68-F3F1-4888-9E64-D3249AA9AB38}" destId="{6407CEDC-FBFB-42BF-92BB-9BAE1C40EAAA}" srcOrd="0" destOrd="0" presId="urn:microsoft.com/office/officeart/2005/8/layout/hProcess9"/>
    <dgm:cxn modelId="{29E9F117-C27A-40D7-82EC-FA75A2F3DC94}" type="presParOf" srcId="{08C9CF68-F3F1-4888-9E64-D3249AA9AB38}" destId="{BDB5C7E9-5562-48D6-BE0C-4B075140AB4B}" srcOrd="1" destOrd="0" presId="urn:microsoft.com/office/officeart/2005/8/layout/hProcess9"/>
    <dgm:cxn modelId="{6BA1A6E0-1403-4D64-9E0F-1CBCADB82786}" type="presParOf" srcId="{08C9CF68-F3F1-4888-9E64-D3249AA9AB38}" destId="{6CEE669B-767F-4663-891A-654CB63EB5A6}" srcOrd="2" destOrd="0" presId="urn:microsoft.com/office/officeart/2005/8/layout/hProcess9"/>
    <dgm:cxn modelId="{43E7F10B-B2E7-4D59-824D-E0F056F5821D}" type="presParOf" srcId="{08C9CF68-F3F1-4888-9E64-D3249AA9AB38}" destId="{77201E42-C73D-4E2A-86B7-2BE70B663C9D}" srcOrd="3" destOrd="0" presId="urn:microsoft.com/office/officeart/2005/8/layout/hProcess9"/>
    <dgm:cxn modelId="{655CB184-351F-4A24-8C64-09E47DFE45D1}" type="presParOf" srcId="{08C9CF68-F3F1-4888-9E64-D3249AA9AB38}" destId="{DF58D047-08DD-4B19-805C-7EFCCBA36967}" srcOrd="4" destOrd="0" presId="urn:microsoft.com/office/officeart/2005/8/layout/hProcess9"/>
    <dgm:cxn modelId="{B56C7CCB-F78D-482C-8924-0D7BC8ED11F7}" type="presParOf" srcId="{08C9CF68-F3F1-4888-9E64-D3249AA9AB38}" destId="{19CDED94-B93A-44EB-B8EE-15547F229B71}" srcOrd="5" destOrd="0" presId="urn:microsoft.com/office/officeart/2005/8/layout/hProcess9"/>
    <dgm:cxn modelId="{3B6DDA74-5014-41FC-B8BD-342E2B44F466}" type="presParOf" srcId="{08C9CF68-F3F1-4888-9E64-D3249AA9AB38}" destId="{086F326F-E323-46D4-8C8B-5D06F8947EE5}" srcOrd="6" destOrd="0" presId="urn:microsoft.com/office/officeart/2005/8/layout/hProcess9"/>
    <dgm:cxn modelId="{00527145-7A2C-4EF5-8447-88A77AA8BCD2}" type="presParOf" srcId="{08C9CF68-F3F1-4888-9E64-D3249AA9AB38}" destId="{B02C2253-79A0-4CC3-B9E0-5876DDBAAF75}" srcOrd="7" destOrd="0" presId="urn:microsoft.com/office/officeart/2005/8/layout/hProcess9"/>
    <dgm:cxn modelId="{06ECBC85-63E1-4AFC-BCD4-8871D086E1AF}" type="presParOf" srcId="{08C9CF68-F3F1-4888-9E64-D3249AA9AB38}" destId="{76DD0752-CCED-4A97-A8C2-9771364203F7}" srcOrd="8" destOrd="0" presId="urn:microsoft.com/office/officeart/2005/8/layout/hProcess9"/>
    <dgm:cxn modelId="{189DFFB1-7AD3-4093-95CE-F669020BABC0}" type="presParOf" srcId="{08C9CF68-F3F1-4888-9E64-D3249AA9AB38}" destId="{5B2F18C7-58DC-4F1F-806A-73931ED71031}" srcOrd="9" destOrd="0" presId="urn:microsoft.com/office/officeart/2005/8/layout/hProcess9"/>
    <dgm:cxn modelId="{5A62E908-DBE9-43EA-96B9-8D73762DBECD}" type="presParOf" srcId="{08C9CF68-F3F1-4888-9E64-D3249AA9AB38}" destId="{5574B8F7-2AEC-48D2-9DD1-4D8EF549CFDF}" srcOrd="10" destOrd="0" presId="urn:microsoft.com/office/officeart/2005/8/layout/hProcess9"/>
    <dgm:cxn modelId="{C6EDBBD4-51A7-48C1-90FA-DA2C7EB6AC21}" type="presParOf" srcId="{08C9CF68-F3F1-4888-9E64-D3249AA9AB38}" destId="{A2AAEEFC-15B9-4CA1-A8FF-65FC6EE63A20}" srcOrd="11" destOrd="0" presId="urn:microsoft.com/office/officeart/2005/8/layout/hProcess9"/>
    <dgm:cxn modelId="{97C0FEDB-BB8E-496B-94FC-DFBF0D27EA6E}" type="presParOf" srcId="{08C9CF68-F3F1-4888-9E64-D3249AA9AB38}" destId="{DBF48E9A-AC88-4401-ACF1-71CCD8025612}" srcOrd="12" destOrd="0" presId="urn:microsoft.com/office/officeart/2005/8/layout/hProcess9"/>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4D4A4-B30B-4D0D-9166-E5ABA67DE0B0}">
      <dsp:nvSpPr>
        <dsp:cNvPr id="0" name=""/>
        <dsp:cNvSpPr/>
      </dsp:nvSpPr>
      <dsp:spPr>
        <a:xfrm>
          <a:off x="2281992" y="2709333"/>
          <a:ext cx="557719" cy="2257160"/>
        </a:xfrm>
        <a:custGeom>
          <a:avLst/>
          <a:gdLst/>
          <a:ahLst/>
          <a:cxnLst/>
          <a:rect l="0" t="0" r="0" b="0"/>
          <a:pathLst>
            <a:path>
              <a:moveTo>
                <a:pt x="0" y="0"/>
              </a:moveTo>
              <a:lnTo>
                <a:pt x="278859" y="0"/>
              </a:lnTo>
              <a:lnTo>
                <a:pt x="278859" y="2257160"/>
              </a:lnTo>
              <a:lnTo>
                <a:pt x="557719" y="2257160"/>
              </a:lnTo>
            </a:path>
          </a:pathLst>
        </a:custGeom>
        <a:noFill/>
        <a:ln w="15875" cap="rnd"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502726" y="3779787"/>
        <a:ext cx="116252" cy="116252"/>
      </dsp:txXfrm>
    </dsp:sp>
    <dsp:sp modelId="{3743B9AB-0093-4CE0-A531-5F325376830C}">
      <dsp:nvSpPr>
        <dsp:cNvPr id="0" name=""/>
        <dsp:cNvSpPr/>
      </dsp:nvSpPr>
      <dsp:spPr>
        <a:xfrm>
          <a:off x="2281992" y="2709333"/>
          <a:ext cx="557719" cy="1128580"/>
        </a:xfrm>
        <a:custGeom>
          <a:avLst/>
          <a:gdLst/>
          <a:ahLst/>
          <a:cxnLst/>
          <a:rect l="0" t="0" r="0" b="0"/>
          <a:pathLst>
            <a:path>
              <a:moveTo>
                <a:pt x="0" y="0"/>
              </a:moveTo>
              <a:lnTo>
                <a:pt x="278859" y="0"/>
              </a:lnTo>
              <a:lnTo>
                <a:pt x="278859" y="1128580"/>
              </a:lnTo>
              <a:lnTo>
                <a:pt x="557719" y="1128580"/>
              </a:lnTo>
            </a:path>
          </a:pathLst>
        </a:custGeom>
        <a:noFill/>
        <a:ln w="15875" cap="rnd"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29380" y="3242151"/>
        <a:ext cx="62943" cy="62943"/>
      </dsp:txXfrm>
    </dsp:sp>
    <dsp:sp modelId="{473C88E5-5084-4F7F-A9D6-EF95E0702FD9}">
      <dsp:nvSpPr>
        <dsp:cNvPr id="0" name=""/>
        <dsp:cNvSpPr/>
      </dsp:nvSpPr>
      <dsp:spPr>
        <a:xfrm>
          <a:off x="2281992" y="2662873"/>
          <a:ext cx="495530" cy="91440"/>
        </a:xfrm>
        <a:custGeom>
          <a:avLst/>
          <a:gdLst/>
          <a:ahLst/>
          <a:cxnLst/>
          <a:rect l="0" t="0" r="0" b="0"/>
          <a:pathLst>
            <a:path>
              <a:moveTo>
                <a:pt x="0" y="46460"/>
              </a:moveTo>
              <a:lnTo>
                <a:pt x="247765" y="46460"/>
              </a:lnTo>
              <a:lnTo>
                <a:pt x="247765" y="45720"/>
              </a:lnTo>
              <a:lnTo>
                <a:pt x="495530" y="45720"/>
              </a:lnTo>
            </a:path>
          </a:pathLst>
        </a:custGeom>
        <a:noFill/>
        <a:ln w="15875" cap="rnd"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517369" y="2696204"/>
        <a:ext cx="24776" cy="24776"/>
      </dsp:txXfrm>
    </dsp:sp>
    <dsp:sp modelId="{92AF5FF4-F3E3-47BE-BC03-886347E7AECA}">
      <dsp:nvSpPr>
        <dsp:cNvPr id="0" name=""/>
        <dsp:cNvSpPr/>
      </dsp:nvSpPr>
      <dsp:spPr>
        <a:xfrm>
          <a:off x="2281992" y="1580012"/>
          <a:ext cx="495530" cy="1129320"/>
        </a:xfrm>
        <a:custGeom>
          <a:avLst/>
          <a:gdLst/>
          <a:ahLst/>
          <a:cxnLst/>
          <a:rect l="0" t="0" r="0" b="0"/>
          <a:pathLst>
            <a:path>
              <a:moveTo>
                <a:pt x="0" y="1129320"/>
              </a:moveTo>
              <a:lnTo>
                <a:pt x="247765" y="1129320"/>
              </a:lnTo>
              <a:lnTo>
                <a:pt x="247765" y="0"/>
              </a:lnTo>
              <a:lnTo>
                <a:pt x="495530" y="0"/>
              </a:lnTo>
            </a:path>
          </a:pathLst>
        </a:custGeom>
        <a:noFill/>
        <a:ln w="15875" cap="rnd"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98926" y="2113841"/>
        <a:ext cx="61662" cy="61662"/>
      </dsp:txXfrm>
    </dsp:sp>
    <dsp:sp modelId="{E9986F5A-A779-46BA-869C-F1A82F5DF28C}">
      <dsp:nvSpPr>
        <dsp:cNvPr id="0" name=""/>
        <dsp:cNvSpPr/>
      </dsp:nvSpPr>
      <dsp:spPr>
        <a:xfrm>
          <a:off x="2281992" y="451432"/>
          <a:ext cx="495530" cy="2257900"/>
        </a:xfrm>
        <a:custGeom>
          <a:avLst/>
          <a:gdLst/>
          <a:ahLst/>
          <a:cxnLst/>
          <a:rect l="0" t="0" r="0" b="0"/>
          <a:pathLst>
            <a:path>
              <a:moveTo>
                <a:pt x="0" y="2257900"/>
              </a:moveTo>
              <a:lnTo>
                <a:pt x="247765" y="2257900"/>
              </a:lnTo>
              <a:lnTo>
                <a:pt x="247765" y="0"/>
              </a:lnTo>
              <a:lnTo>
                <a:pt x="495530" y="0"/>
              </a:lnTo>
            </a:path>
          </a:pathLst>
        </a:custGeom>
        <a:noFill/>
        <a:ln w="15875" cap="rnd" cmpd="sng" algn="ctr">
          <a:solidFill>
            <a:schemeClr val="dk1">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IN" sz="800" kern="1200"/>
        </a:p>
      </dsp:txBody>
      <dsp:txXfrm>
        <a:off x="2471967" y="1522592"/>
        <a:ext cx="115581" cy="115581"/>
      </dsp:txXfrm>
    </dsp:sp>
    <dsp:sp modelId="{617FAA81-9BBE-4C8D-97CF-701996C2DB5F}">
      <dsp:nvSpPr>
        <dsp:cNvPr id="0" name=""/>
        <dsp:cNvSpPr/>
      </dsp:nvSpPr>
      <dsp:spPr>
        <a:xfrm rot="16200000">
          <a:off x="-545397" y="2257901"/>
          <a:ext cx="4751916" cy="902864"/>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AWARDS</a:t>
          </a:r>
          <a:endParaRPr lang="en-IN" sz="24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545397" y="2257901"/>
        <a:ext cx="4751916" cy="902864"/>
      </dsp:txXfrm>
    </dsp:sp>
    <dsp:sp modelId="{B57DD9B6-B0E4-4445-8D7B-7DED1A8AC36B}">
      <dsp:nvSpPr>
        <dsp:cNvPr id="0" name=""/>
        <dsp:cNvSpPr/>
      </dsp:nvSpPr>
      <dsp:spPr>
        <a:xfrm>
          <a:off x="2777523" y="0"/>
          <a:ext cx="4223274" cy="902864"/>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latin typeface="Times New Roman" panose="02020603050405020304" pitchFamily="18" charset="0"/>
              <a:cs typeface="Times New Roman" panose="02020603050405020304" pitchFamily="18" charset="0"/>
            </a:rPr>
            <a:t>Shri Nimish Vashi Award for outstanding performance in environment protection and pollution control.</a:t>
          </a:r>
          <a:endParaRPr lang="en-IN" sz="1700" b="1" kern="1200" dirty="0">
            <a:latin typeface="Times New Roman" panose="02020603050405020304" pitchFamily="18" charset="0"/>
            <a:cs typeface="Times New Roman" panose="02020603050405020304" pitchFamily="18" charset="0"/>
          </a:endParaRPr>
        </a:p>
      </dsp:txBody>
      <dsp:txXfrm>
        <a:off x="2777523" y="0"/>
        <a:ext cx="4223274" cy="902864"/>
      </dsp:txXfrm>
    </dsp:sp>
    <dsp:sp modelId="{BE8B1757-8E04-49F3-9C28-15DC5F53C48B}">
      <dsp:nvSpPr>
        <dsp:cNvPr id="0" name=""/>
        <dsp:cNvSpPr/>
      </dsp:nvSpPr>
      <dsp:spPr>
        <a:xfrm>
          <a:off x="2777523" y="1128580"/>
          <a:ext cx="4223274" cy="902864"/>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Colortex Award for Outstanding Performance in Energy Conservation.</a:t>
          </a:r>
          <a:endParaRPr lang="en-IN"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2777523" y="1128580"/>
        <a:ext cx="4223274" cy="902864"/>
      </dsp:txXfrm>
    </dsp:sp>
    <dsp:sp modelId="{4EE1D80F-FD6C-4C64-A2FD-E87208515B42}">
      <dsp:nvSpPr>
        <dsp:cNvPr id="0" name=""/>
        <dsp:cNvSpPr/>
      </dsp:nvSpPr>
      <dsp:spPr>
        <a:xfrm>
          <a:off x="2777523" y="2257161"/>
          <a:ext cx="4223274" cy="902864"/>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National Energy Conservation Award</a:t>
          </a:r>
          <a:endParaRPr lang="en-IN"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2777523" y="2257161"/>
        <a:ext cx="4223274" cy="902864"/>
      </dsp:txXfrm>
    </dsp:sp>
    <dsp:sp modelId="{79F1D1CE-DA4F-4FC3-9A63-AB3F999B6CE4}">
      <dsp:nvSpPr>
        <dsp:cNvPr id="0" name=""/>
        <dsp:cNvSpPr/>
      </dsp:nvSpPr>
      <dsp:spPr>
        <a:xfrm>
          <a:off x="2839712" y="3386481"/>
          <a:ext cx="4223274" cy="902864"/>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Limca</a:t>
          </a:r>
          <a:r>
            <a:rPr lang="en-US" sz="1700" kern="1200" dirty="0"/>
            <a:t> </a:t>
          </a: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Book</a:t>
          </a:r>
          <a:r>
            <a:rPr lang="en-US" sz="1700" kern="1200" dirty="0"/>
            <a:t> </a:t>
          </a: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of</a:t>
          </a:r>
          <a:r>
            <a:rPr lang="en-US" sz="1700" kern="1200" dirty="0"/>
            <a:t> </a:t>
          </a: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Records</a:t>
          </a:r>
          <a:endParaRPr lang="en-IN"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2839712" y="3386481"/>
        <a:ext cx="4223274" cy="902864"/>
      </dsp:txXfrm>
    </dsp:sp>
    <dsp:sp modelId="{3D6A40B8-5AAA-40A7-9A05-6282C1440D1D}">
      <dsp:nvSpPr>
        <dsp:cNvPr id="0" name=""/>
        <dsp:cNvSpPr/>
      </dsp:nvSpPr>
      <dsp:spPr>
        <a:xfrm>
          <a:off x="2839712" y="4515061"/>
          <a:ext cx="4223274" cy="902864"/>
        </a:xfrm>
        <a:prstGeom prst="rect">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Green</a:t>
          </a:r>
          <a:r>
            <a:rPr lang="en-US" sz="1700" kern="1200" dirty="0"/>
            <a:t> </a:t>
          </a:r>
          <a:r>
            <a:rPr lang="en-US"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Award</a:t>
          </a:r>
          <a:endParaRPr lang="en-IN" sz="17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dsp:txBody>
      <dsp:txXfrm>
        <a:off x="2839712" y="4515061"/>
        <a:ext cx="4223274" cy="902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10BC0-0C12-4EEA-95C9-07C4D5927FE3}">
      <dsp:nvSpPr>
        <dsp:cNvPr id="0" name=""/>
        <dsp:cNvSpPr/>
      </dsp:nvSpPr>
      <dsp:spPr>
        <a:xfrm>
          <a:off x="390842" y="1027"/>
          <a:ext cx="2132057" cy="495757"/>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Offline Marketing</a:t>
          </a:r>
          <a:r>
            <a:rPr lang="en-IN" sz="2000" kern="1200" dirty="0"/>
            <a:t> </a:t>
          </a:r>
        </a:p>
      </dsp:txBody>
      <dsp:txXfrm>
        <a:off x="405362" y="15547"/>
        <a:ext cx="2103017" cy="466717"/>
      </dsp:txXfrm>
    </dsp:sp>
    <dsp:sp modelId="{87B9BA83-9ED8-43BE-B803-8223DEC79ADD}">
      <dsp:nvSpPr>
        <dsp:cNvPr id="0" name=""/>
        <dsp:cNvSpPr/>
      </dsp:nvSpPr>
      <dsp:spPr>
        <a:xfrm>
          <a:off x="604048" y="496784"/>
          <a:ext cx="221328" cy="441536"/>
        </a:xfrm>
        <a:custGeom>
          <a:avLst/>
          <a:gdLst/>
          <a:ahLst/>
          <a:cxnLst/>
          <a:rect l="0" t="0" r="0" b="0"/>
          <a:pathLst>
            <a:path>
              <a:moveTo>
                <a:pt x="0" y="0"/>
              </a:moveTo>
              <a:lnTo>
                <a:pt x="0" y="441536"/>
              </a:lnTo>
              <a:lnTo>
                <a:pt x="221328" y="441536"/>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238A278-ACFF-43E4-82AF-028D60826277}">
      <dsp:nvSpPr>
        <dsp:cNvPr id="0" name=""/>
        <dsp:cNvSpPr/>
      </dsp:nvSpPr>
      <dsp:spPr>
        <a:xfrm>
          <a:off x="825376" y="670637"/>
          <a:ext cx="1979381" cy="535368"/>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Advertisement</a:t>
          </a:r>
        </a:p>
      </dsp:txBody>
      <dsp:txXfrm>
        <a:off x="841056" y="686317"/>
        <a:ext cx="1948021" cy="504008"/>
      </dsp:txXfrm>
    </dsp:sp>
    <dsp:sp modelId="{F2590A60-B3B5-438E-99C6-64B27CB30370}">
      <dsp:nvSpPr>
        <dsp:cNvPr id="0" name=""/>
        <dsp:cNvSpPr/>
      </dsp:nvSpPr>
      <dsp:spPr>
        <a:xfrm>
          <a:off x="604048" y="496784"/>
          <a:ext cx="213739" cy="1158361"/>
        </a:xfrm>
        <a:custGeom>
          <a:avLst/>
          <a:gdLst/>
          <a:ahLst/>
          <a:cxnLst/>
          <a:rect l="0" t="0" r="0" b="0"/>
          <a:pathLst>
            <a:path>
              <a:moveTo>
                <a:pt x="0" y="0"/>
              </a:moveTo>
              <a:lnTo>
                <a:pt x="0" y="1158361"/>
              </a:lnTo>
              <a:lnTo>
                <a:pt x="213739" y="1158361"/>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B1F17BA-06EB-416C-B48C-A3C62091B134}">
      <dsp:nvSpPr>
        <dsp:cNvPr id="0" name=""/>
        <dsp:cNvSpPr/>
      </dsp:nvSpPr>
      <dsp:spPr>
        <a:xfrm>
          <a:off x="817788" y="1388418"/>
          <a:ext cx="1972271" cy="533455"/>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Newspaper Pamphlet</a:t>
          </a:r>
        </a:p>
      </dsp:txBody>
      <dsp:txXfrm>
        <a:off x="833412" y="1404042"/>
        <a:ext cx="1941023" cy="502207"/>
      </dsp:txXfrm>
    </dsp:sp>
    <dsp:sp modelId="{0E5C1AEE-192E-456F-8B6C-AC36D3B68717}">
      <dsp:nvSpPr>
        <dsp:cNvPr id="0" name=""/>
        <dsp:cNvSpPr/>
      </dsp:nvSpPr>
      <dsp:spPr>
        <a:xfrm>
          <a:off x="604048" y="496784"/>
          <a:ext cx="213205" cy="1853211"/>
        </a:xfrm>
        <a:custGeom>
          <a:avLst/>
          <a:gdLst/>
          <a:ahLst/>
          <a:cxnLst/>
          <a:rect l="0" t="0" r="0" b="0"/>
          <a:pathLst>
            <a:path>
              <a:moveTo>
                <a:pt x="0" y="0"/>
              </a:moveTo>
              <a:lnTo>
                <a:pt x="0" y="1853211"/>
              </a:lnTo>
              <a:lnTo>
                <a:pt x="213205" y="1853211"/>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37DECA4-E474-4989-9072-749A8386F471}">
      <dsp:nvSpPr>
        <dsp:cNvPr id="0" name=""/>
        <dsp:cNvSpPr/>
      </dsp:nvSpPr>
      <dsp:spPr>
        <a:xfrm>
          <a:off x="817254" y="2087166"/>
          <a:ext cx="2014074" cy="52566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House Pamphlet </a:t>
          </a:r>
        </a:p>
      </dsp:txBody>
      <dsp:txXfrm>
        <a:off x="832650" y="2102562"/>
        <a:ext cx="1983282" cy="494868"/>
      </dsp:txXfrm>
    </dsp:sp>
    <dsp:sp modelId="{81DA21DB-BCFD-4F08-870B-36F5A791A126}">
      <dsp:nvSpPr>
        <dsp:cNvPr id="0" name=""/>
        <dsp:cNvSpPr/>
      </dsp:nvSpPr>
      <dsp:spPr>
        <a:xfrm>
          <a:off x="604048" y="496784"/>
          <a:ext cx="213205" cy="2552724"/>
        </a:xfrm>
        <a:custGeom>
          <a:avLst/>
          <a:gdLst/>
          <a:ahLst/>
          <a:cxnLst/>
          <a:rect l="0" t="0" r="0" b="0"/>
          <a:pathLst>
            <a:path>
              <a:moveTo>
                <a:pt x="0" y="0"/>
              </a:moveTo>
              <a:lnTo>
                <a:pt x="0" y="2552724"/>
              </a:lnTo>
              <a:lnTo>
                <a:pt x="213205" y="2552724"/>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EFDDB8BE-207E-46B4-B5D4-868246D66BBC}">
      <dsp:nvSpPr>
        <dsp:cNvPr id="0" name=""/>
        <dsp:cNvSpPr/>
      </dsp:nvSpPr>
      <dsp:spPr>
        <a:xfrm>
          <a:off x="817254" y="2786679"/>
          <a:ext cx="1996694" cy="525660"/>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Salesperson</a:t>
          </a:r>
          <a:r>
            <a:rPr lang="en-IN" sz="1200" kern="1200" dirty="0">
              <a:latin typeface="Times New Roman" panose="02020603050405020304" pitchFamily="18" charset="0"/>
              <a:cs typeface="Times New Roman" panose="02020603050405020304" pitchFamily="18" charset="0"/>
            </a:rPr>
            <a:t> </a:t>
          </a:r>
        </a:p>
      </dsp:txBody>
      <dsp:txXfrm>
        <a:off x="832650" y="2802075"/>
        <a:ext cx="1965902" cy="4948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10BC0-0C12-4EEA-95C9-07C4D5927FE3}">
      <dsp:nvSpPr>
        <dsp:cNvPr id="0" name=""/>
        <dsp:cNvSpPr/>
      </dsp:nvSpPr>
      <dsp:spPr>
        <a:xfrm>
          <a:off x="1319997" y="0"/>
          <a:ext cx="2145790" cy="468416"/>
        </a:xfrm>
        <a:prstGeom prst="roundRect">
          <a:avLst>
            <a:gd name="adj" fmla="val 10000"/>
          </a:avLst>
        </a:prstGeom>
        <a:gradFill rotWithShape="0">
          <a:gsLst>
            <a:gs pos="0">
              <a:schemeClr val="accent1">
                <a:hueOff val="0"/>
                <a:satOff val="0"/>
                <a:lumOff val="0"/>
                <a:alphaOff val="0"/>
                <a:tint val="96000"/>
                <a:lumMod val="104000"/>
              </a:schemeClr>
            </a:gs>
            <a:gs pos="100000">
              <a:schemeClr val="accent1">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ea typeface="+mn-ea"/>
              <a:cs typeface="Times New Roman" panose="02020603050405020304" pitchFamily="18" charset="0"/>
            </a:rPr>
            <a:t>Online Marketing</a:t>
          </a:r>
        </a:p>
      </dsp:txBody>
      <dsp:txXfrm>
        <a:off x="1333716" y="13719"/>
        <a:ext cx="2118352" cy="440978"/>
      </dsp:txXfrm>
    </dsp:sp>
    <dsp:sp modelId="{6BCA513B-14E3-4629-B722-D88B23182B01}">
      <dsp:nvSpPr>
        <dsp:cNvPr id="0" name=""/>
        <dsp:cNvSpPr/>
      </dsp:nvSpPr>
      <dsp:spPr>
        <a:xfrm>
          <a:off x="1534576" y="468416"/>
          <a:ext cx="267100" cy="449566"/>
        </a:xfrm>
        <a:custGeom>
          <a:avLst/>
          <a:gdLst/>
          <a:ahLst/>
          <a:cxnLst/>
          <a:rect l="0" t="0" r="0" b="0"/>
          <a:pathLst>
            <a:path>
              <a:moveTo>
                <a:pt x="0" y="0"/>
              </a:moveTo>
              <a:lnTo>
                <a:pt x="0" y="449566"/>
              </a:lnTo>
              <a:lnTo>
                <a:pt x="267100" y="449566"/>
              </a:lnTo>
            </a:path>
          </a:pathLst>
        </a:custGeom>
        <a:noFill/>
        <a:ln w="15875" cap="rnd"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B1AAFA4-7D38-42CE-9BE5-CCA0DA6BD46E}">
      <dsp:nvSpPr>
        <dsp:cNvPr id="0" name=""/>
        <dsp:cNvSpPr/>
      </dsp:nvSpPr>
      <dsp:spPr>
        <a:xfrm>
          <a:off x="1801677" y="597170"/>
          <a:ext cx="2245606" cy="641626"/>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Times New Roman" panose="02020603050405020304" pitchFamily="18" charset="0"/>
              <a:ea typeface="+mn-ea"/>
              <a:cs typeface="Times New Roman" panose="02020603050405020304" pitchFamily="18" charset="0"/>
            </a:rPr>
            <a:t>Digital Marketing</a:t>
          </a:r>
          <a:endParaRPr lang="en-IN" sz="2000" kern="1200" dirty="0">
            <a:latin typeface="Times New Roman" panose="02020603050405020304" pitchFamily="18" charset="0"/>
            <a:ea typeface="+mn-ea"/>
            <a:cs typeface="Times New Roman" panose="02020603050405020304" pitchFamily="18" charset="0"/>
          </a:endParaRPr>
        </a:p>
      </dsp:txBody>
      <dsp:txXfrm>
        <a:off x="1820470" y="615963"/>
        <a:ext cx="2208020" cy="604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C23A0-D410-4FE2-9C88-42FC29C1FEA5}">
      <dsp:nvSpPr>
        <dsp:cNvPr id="0" name=""/>
        <dsp:cNvSpPr/>
      </dsp:nvSpPr>
      <dsp:spPr>
        <a:xfrm>
          <a:off x="188193" y="-78702"/>
          <a:ext cx="2208079" cy="2208079"/>
        </a:xfrm>
        <a:prstGeom prst="circularArrow">
          <a:avLst>
            <a:gd name="adj1" fmla="val 5544"/>
            <a:gd name="adj2" fmla="val 330680"/>
            <a:gd name="adj3" fmla="val 12795166"/>
            <a:gd name="adj4" fmla="val 1801617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208D82-E3F7-40C0-BC7A-9ED66C3B05E7}">
      <dsp:nvSpPr>
        <dsp:cNvPr id="0" name=""/>
        <dsp:cNvSpPr/>
      </dsp:nvSpPr>
      <dsp:spPr>
        <a:xfrm>
          <a:off x="575539" y="127373"/>
          <a:ext cx="1433388" cy="4612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prstClr val="white"/>
              </a:solidFill>
              <a:latin typeface="Times New Roman" panose="02020603050405020304" pitchFamily="18" charset="0"/>
              <a:ea typeface="+mn-ea"/>
              <a:cs typeface="Times New Roman" panose="02020603050405020304" pitchFamily="18" charset="0"/>
            </a:rPr>
            <a:t>Production</a:t>
          </a:r>
        </a:p>
      </dsp:txBody>
      <dsp:txXfrm>
        <a:off x="598056" y="149890"/>
        <a:ext cx="1388354" cy="416230"/>
      </dsp:txXfrm>
    </dsp:sp>
    <dsp:sp modelId="{2A356B68-FA08-47CF-AA7D-C76D971AB9CA}">
      <dsp:nvSpPr>
        <dsp:cNvPr id="0" name=""/>
        <dsp:cNvSpPr/>
      </dsp:nvSpPr>
      <dsp:spPr>
        <a:xfrm>
          <a:off x="1409057" y="763946"/>
          <a:ext cx="1557403" cy="4612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prstClr val="white"/>
              </a:solidFill>
              <a:latin typeface="Times New Roman" panose="02020603050405020304" pitchFamily="18" charset="0"/>
              <a:ea typeface="+mn-ea"/>
              <a:cs typeface="Times New Roman" panose="02020603050405020304" pitchFamily="18" charset="0"/>
            </a:rPr>
            <a:t>Distributor</a:t>
          </a:r>
        </a:p>
      </dsp:txBody>
      <dsp:txXfrm>
        <a:off x="1431574" y="786463"/>
        <a:ext cx="1512369" cy="416230"/>
      </dsp:txXfrm>
    </dsp:sp>
    <dsp:sp modelId="{EF9EF1E6-F472-4D61-8242-3603D49D9EF4}">
      <dsp:nvSpPr>
        <dsp:cNvPr id="0" name=""/>
        <dsp:cNvSpPr/>
      </dsp:nvSpPr>
      <dsp:spPr>
        <a:xfrm>
          <a:off x="1537272" y="1580960"/>
          <a:ext cx="1177294" cy="4612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prstClr val="white"/>
              </a:solidFill>
              <a:latin typeface="Times New Roman" panose="02020603050405020304" pitchFamily="18" charset="0"/>
              <a:ea typeface="+mn-ea"/>
              <a:cs typeface="Times New Roman" panose="02020603050405020304" pitchFamily="18" charset="0"/>
            </a:rPr>
            <a:t>Salesmen</a:t>
          </a:r>
        </a:p>
      </dsp:txBody>
      <dsp:txXfrm>
        <a:off x="1559789" y="1603477"/>
        <a:ext cx="1132260" cy="416230"/>
      </dsp:txXfrm>
    </dsp:sp>
    <dsp:sp modelId="{C3A6D31C-06AD-4C80-B748-993F261DB907}">
      <dsp:nvSpPr>
        <dsp:cNvPr id="0" name=""/>
        <dsp:cNvSpPr/>
      </dsp:nvSpPr>
      <dsp:spPr>
        <a:xfrm>
          <a:off x="58917" y="1580968"/>
          <a:ext cx="922528" cy="4612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prstClr val="white"/>
              </a:solidFill>
              <a:latin typeface="Times New Roman" panose="02020603050405020304" pitchFamily="18" charset="0"/>
              <a:ea typeface="+mn-ea"/>
              <a:cs typeface="Times New Roman" panose="02020603050405020304" pitchFamily="18" charset="0"/>
            </a:rPr>
            <a:t>Retailer</a:t>
          </a:r>
        </a:p>
      </dsp:txBody>
      <dsp:txXfrm>
        <a:off x="81434" y="1603485"/>
        <a:ext cx="877494" cy="416230"/>
      </dsp:txXfrm>
    </dsp:sp>
    <dsp:sp modelId="{D006733D-FEC0-4C57-94D2-7B1676D7BE7D}">
      <dsp:nvSpPr>
        <dsp:cNvPr id="0" name=""/>
        <dsp:cNvSpPr/>
      </dsp:nvSpPr>
      <dsp:spPr>
        <a:xfrm>
          <a:off x="-251894" y="778011"/>
          <a:ext cx="1297204" cy="46126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prstClr val="white"/>
              </a:solidFill>
              <a:latin typeface="Times New Roman" panose="02020603050405020304" pitchFamily="18" charset="0"/>
              <a:ea typeface="+mn-ea"/>
              <a:cs typeface="Times New Roman" panose="02020603050405020304" pitchFamily="18" charset="0"/>
            </a:rPr>
            <a:t>Customer</a:t>
          </a:r>
        </a:p>
      </dsp:txBody>
      <dsp:txXfrm>
        <a:off x="-229377" y="800528"/>
        <a:ext cx="1252170" cy="4162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F2CB8-CA3F-43BA-9166-613A1C4344D2}">
      <dsp:nvSpPr>
        <dsp:cNvPr id="0" name=""/>
        <dsp:cNvSpPr/>
      </dsp:nvSpPr>
      <dsp:spPr>
        <a:xfrm>
          <a:off x="477404" y="25790"/>
          <a:ext cx="2305513" cy="2305513"/>
        </a:xfrm>
        <a:prstGeom prst="circularArrow">
          <a:avLst>
            <a:gd name="adj1" fmla="val 4668"/>
            <a:gd name="adj2" fmla="val 272909"/>
            <a:gd name="adj3" fmla="val 13332545"/>
            <a:gd name="adj4" fmla="val 17699104"/>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945D94-E49A-4823-9FFA-C3630772A707}">
      <dsp:nvSpPr>
        <dsp:cNvPr id="0" name=""/>
        <dsp:cNvSpPr/>
      </dsp:nvSpPr>
      <dsp:spPr>
        <a:xfrm>
          <a:off x="965411" y="134727"/>
          <a:ext cx="1329500" cy="48003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prstClr val="white"/>
              </a:solidFill>
              <a:latin typeface="Times New Roman" panose="02020603050405020304" pitchFamily="18" charset="0"/>
              <a:ea typeface="+mn-ea"/>
              <a:cs typeface="Times New Roman" panose="02020603050405020304" pitchFamily="18" charset="0"/>
            </a:rPr>
            <a:t>Production</a:t>
          </a:r>
        </a:p>
      </dsp:txBody>
      <dsp:txXfrm>
        <a:off x="988844" y="158160"/>
        <a:ext cx="1282634" cy="433166"/>
      </dsp:txXfrm>
    </dsp:sp>
    <dsp:sp modelId="{CD36A2FD-2F8E-40EC-8269-DF1936C76907}">
      <dsp:nvSpPr>
        <dsp:cNvPr id="0" name=""/>
        <dsp:cNvSpPr/>
      </dsp:nvSpPr>
      <dsp:spPr>
        <a:xfrm>
          <a:off x="1827109" y="913795"/>
          <a:ext cx="1501628" cy="4995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prstClr val="white"/>
              </a:solidFill>
              <a:latin typeface="Times New Roman" panose="02020603050405020304" pitchFamily="18" charset="0"/>
              <a:ea typeface="+mn-ea"/>
              <a:cs typeface="Times New Roman" panose="02020603050405020304" pitchFamily="18" charset="0"/>
            </a:rPr>
            <a:t>Distributor</a:t>
          </a:r>
        </a:p>
      </dsp:txBody>
      <dsp:txXfrm>
        <a:off x="1851495" y="938181"/>
        <a:ext cx="1452856" cy="450768"/>
      </dsp:txXfrm>
    </dsp:sp>
    <dsp:sp modelId="{49C43E98-D7F8-4A34-83F4-2BC96DD3FD13}">
      <dsp:nvSpPr>
        <dsp:cNvPr id="0" name=""/>
        <dsp:cNvSpPr/>
      </dsp:nvSpPr>
      <dsp:spPr>
        <a:xfrm>
          <a:off x="995548" y="1845359"/>
          <a:ext cx="1120067" cy="48351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prstClr val="white"/>
              </a:solidFill>
              <a:latin typeface="Times New Roman" panose="02020603050405020304" pitchFamily="18" charset="0"/>
              <a:ea typeface="+mn-ea"/>
              <a:cs typeface="Times New Roman" panose="02020603050405020304" pitchFamily="18" charset="0"/>
            </a:rPr>
            <a:t>Retailer</a:t>
          </a:r>
          <a:endParaRPr lang="en-IN" sz="1300" kern="1200" dirty="0">
            <a:solidFill>
              <a:prstClr val="white"/>
            </a:solidFill>
            <a:latin typeface="Times New Roman" panose="02020603050405020304" pitchFamily="18" charset="0"/>
            <a:ea typeface="+mn-ea"/>
            <a:cs typeface="Times New Roman" panose="02020603050405020304" pitchFamily="18" charset="0"/>
          </a:endParaRPr>
        </a:p>
      </dsp:txBody>
      <dsp:txXfrm>
        <a:off x="1019151" y="1868962"/>
        <a:ext cx="1072861" cy="436305"/>
      </dsp:txXfrm>
    </dsp:sp>
    <dsp:sp modelId="{3270DADC-43AD-4E6F-80B4-59EDF531AD91}">
      <dsp:nvSpPr>
        <dsp:cNvPr id="0" name=""/>
        <dsp:cNvSpPr/>
      </dsp:nvSpPr>
      <dsp:spPr>
        <a:xfrm>
          <a:off x="15659" y="881862"/>
          <a:ext cx="1109489" cy="520998"/>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prstClr val="white"/>
              </a:solidFill>
              <a:latin typeface="Times New Roman" panose="02020603050405020304" pitchFamily="18" charset="0"/>
              <a:ea typeface="+mn-ea"/>
              <a:cs typeface="Times New Roman" panose="02020603050405020304" pitchFamily="18" charset="0"/>
            </a:rPr>
            <a:t>Customer</a:t>
          </a:r>
        </a:p>
      </dsp:txBody>
      <dsp:txXfrm>
        <a:off x="41092" y="907295"/>
        <a:ext cx="1058623" cy="4701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DB3EE-DB9D-4DC6-AE36-A7687F9917F0}">
      <dsp:nvSpPr>
        <dsp:cNvPr id="0" name=""/>
        <dsp:cNvSpPr/>
      </dsp:nvSpPr>
      <dsp:spPr>
        <a:xfrm>
          <a:off x="2485446" y="412843"/>
          <a:ext cx="1080303" cy="1080503"/>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2D9043-423F-4A8F-A446-B200105CC6E6}">
      <dsp:nvSpPr>
        <dsp:cNvPr id="0" name=""/>
        <dsp:cNvSpPr/>
      </dsp:nvSpPr>
      <dsp:spPr>
        <a:xfrm>
          <a:off x="2365084" y="471794"/>
          <a:ext cx="1321028" cy="970569"/>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Customer</a:t>
          </a:r>
          <a:endParaRPr lang="en-IN" sz="1200" kern="1200" dirty="0">
            <a:latin typeface="Times New Roman" panose="02020603050405020304" pitchFamily="18" charset="0"/>
            <a:cs typeface="Times New Roman" panose="02020603050405020304" pitchFamily="18" charset="0"/>
          </a:endParaRPr>
        </a:p>
      </dsp:txBody>
      <dsp:txXfrm>
        <a:off x="2553934" y="610473"/>
        <a:ext cx="943328" cy="693212"/>
      </dsp:txXfrm>
    </dsp:sp>
    <dsp:sp modelId="{614187F4-AF27-40D8-8D7F-F39C80725B5B}">
      <dsp:nvSpPr>
        <dsp:cNvPr id="0" name=""/>
        <dsp:cNvSpPr/>
      </dsp:nvSpPr>
      <dsp:spPr>
        <a:xfrm rot="2700000">
          <a:off x="1416555" y="460483"/>
          <a:ext cx="985035" cy="985035"/>
        </a:xfrm>
        <a:prstGeom prst="teardrop">
          <a:avLst>
            <a:gd name="adj" fmla="val 1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F0345-3F8D-4ACA-8720-0E0CC8425A16}">
      <dsp:nvSpPr>
        <dsp:cNvPr id="0" name=""/>
        <dsp:cNvSpPr/>
      </dsp:nvSpPr>
      <dsp:spPr>
        <a:xfrm>
          <a:off x="1290762" y="448866"/>
          <a:ext cx="1236621" cy="1008457"/>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 Retailer</a:t>
          </a:r>
          <a:endParaRPr lang="en-IN" sz="1200" kern="1200" dirty="0">
            <a:latin typeface="Times New Roman" panose="02020603050405020304" pitchFamily="18" charset="0"/>
            <a:cs typeface="Times New Roman" panose="02020603050405020304" pitchFamily="18" charset="0"/>
          </a:endParaRPr>
        </a:p>
      </dsp:txBody>
      <dsp:txXfrm>
        <a:off x="1467545" y="592959"/>
        <a:ext cx="883054" cy="720272"/>
      </dsp:txXfrm>
    </dsp:sp>
    <dsp:sp modelId="{0B54B97F-987D-4FE4-982A-47B0B39002FA}">
      <dsp:nvSpPr>
        <dsp:cNvPr id="0" name=""/>
        <dsp:cNvSpPr/>
      </dsp:nvSpPr>
      <dsp:spPr>
        <a:xfrm rot="2700000">
          <a:off x="221246" y="381699"/>
          <a:ext cx="1142602" cy="1142602"/>
        </a:xfrm>
        <a:prstGeom prst="teardrop">
          <a:avLst>
            <a:gd name="adj" fmla="val 1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C856D5-129E-45E7-B0ED-00091E907905}">
      <dsp:nvSpPr>
        <dsp:cNvPr id="0" name=""/>
        <dsp:cNvSpPr/>
      </dsp:nvSpPr>
      <dsp:spPr>
        <a:xfrm>
          <a:off x="288265" y="448866"/>
          <a:ext cx="1008565" cy="1008457"/>
        </a:xfrm>
        <a:prstGeom prst="ellipse">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solidFill>
              <a:latin typeface="Times New Roman" panose="02020603050405020304" pitchFamily="18" charset="0"/>
              <a:ea typeface="+mn-ea"/>
              <a:cs typeface="Times New Roman" panose="02020603050405020304" pitchFamily="18" charset="0"/>
            </a:rPr>
            <a:t>Production</a:t>
          </a:r>
        </a:p>
      </dsp:txBody>
      <dsp:txXfrm>
        <a:off x="432446" y="592959"/>
        <a:ext cx="720202" cy="7202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C432E0-3588-42CD-ACA3-2EAAD58E8575}">
      <dsp:nvSpPr>
        <dsp:cNvPr id="0" name=""/>
        <dsp:cNvSpPr/>
      </dsp:nvSpPr>
      <dsp:spPr>
        <a:xfrm>
          <a:off x="-2862551" y="-441130"/>
          <a:ext cx="3415580" cy="3415580"/>
        </a:xfrm>
        <a:prstGeom prst="blockArc">
          <a:avLst>
            <a:gd name="adj1" fmla="val 18900000"/>
            <a:gd name="adj2" fmla="val 2700000"/>
            <a:gd name="adj3" fmla="val 632"/>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89DFA4-B56E-4B8B-871C-FD0E29542FB5}">
      <dsp:nvSpPr>
        <dsp:cNvPr id="0" name=""/>
        <dsp:cNvSpPr/>
      </dsp:nvSpPr>
      <dsp:spPr>
        <a:xfrm>
          <a:off x="290213" y="194761"/>
          <a:ext cx="2102791" cy="38972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rPr>
            <a:t>Introduction</a:t>
          </a:r>
          <a:endParaRPr lang="en-IN" sz="2000" kern="1200" dirty="0"/>
        </a:p>
      </dsp:txBody>
      <dsp:txXfrm>
        <a:off x="290213" y="194761"/>
        <a:ext cx="2102791" cy="389725"/>
      </dsp:txXfrm>
    </dsp:sp>
    <dsp:sp modelId="{A994398F-C408-4692-BBEB-A6E9C0ACCC0D}">
      <dsp:nvSpPr>
        <dsp:cNvPr id="0" name=""/>
        <dsp:cNvSpPr/>
      </dsp:nvSpPr>
      <dsp:spPr>
        <a:xfrm>
          <a:off x="46635" y="146045"/>
          <a:ext cx="487157" cy="48715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33F8B8-EA43-4135-8CE8-7F4CBE783D00}">
      <dsp:nvSpPr>
        <dsp:cNvPr id="0" name=""/>
        <dsp:cNvSpPr/>
      </dsp:nvSpPr>
      <dsp:spPr>
        <a:xfrm>
          <a:off x="513652" y="779451"/>
          <a:ext cx="1879352" cy="38972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solidFill>
                <a:prstClr val="white"/>
              </a:solidFill>
              <a:latin typeface="Times New Roman" panose="02020603050405020304" pitchFamily="18" charset="0"/>
              <a:ea typeface="+mn-ea"/>
              <a:cs typeface="+mn-cs"/>
            </a:rPr>
            <a:t>Growth</a:t>
          </a:r>
          <a:endParaRPr lang="en-IN" sz="1600" b="1" kern="1200" dirty="0">
            <a:solidFill>
              <a:prstClr val="white"/>
            </a:solidFill>
            <a:latin typeface="Times New Roman" panose="02020603050405020304" pitchFamily="18" charset="0"/>
            <a:ea typeface="+mn-ea"/>
            <a:cs typeface="+mn-cs"/>
          </a:endParaRPr>
        </a:p>
      </dsp:txBody>
      <dsp:txXfrm>
        <a:off x="513652" y="779451"/>
        <a:ext cx="1879352" cy="389725"/>
      </dsp:txXfrm>
    </dsp:sp>
    <dsp:sp modelId="{44B34B87-8023-48D5-A006-201D4FBA21BC}">
      <dsp:nvSpPr>
        <dsp:cNvPr id="0" name=""/>
        <dsp:cNvSpPr/>
      </dsp:nvSpPr>
      <dsp:spPr>
        <a:xfrm>
          <a:off x="270073" y="730735"/>
          <a:ext cx="487157" cy="48715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02556A-4238-4937-BAC2-44F3FD67DF77}">
      <dsp:nvSpPr>
        <dsp:cNvPr id="0" name=""/>
        <dsp:cNvSpPr/>
      </dsp:nvSpPr>
      <dsp:spPr>
        <a:xfrm>
          <a:off x="513652" y="1364141"/>
          <a:ext cx="1879352" cy="38972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rPr>
            <a:t>Maturity</a:t>
          </a:r>
          <a:endParaRPr lang="en-IN" sz="2000" kern="1200" dirty="0"/>
        </a:p>
      </dsp:txBody>
      <dsp:txXfrm>
        <a:off x="513652" y="1364141"/>
        <a:ext cx="1879352" cy="389725"/>
      </dsp:txXfrm>
    </dsp:sp>
    <dsp:sp modelId="{F0BC96BA-F3D6-4417-B42B-A873B2084E29}">
      <dsp:nvSpPr>
        <dsp:cNvPr id="0" name=""/>
        <dsp:cNvSpPr/>
      </dsp:nvSpPr>
      <dsp:spPr>
        <a:xfrm>
          <a:off x="270073" y="1315425"/>
          <a:ext cx="487157" cy="48715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50EE4C-7B3A-4DE5-8C62-2264C3CED034}">
      <dsp:nvSpPr>
        <dsp:cNvPr id="0" name=""/>
        <dsp:cNvSpPr/>
      </dsp:nvSpPr>
      <dsp:spPr>
        <a:xfrm>
          <a:off x="290213" y="1948831"/>
          <a:ext cx="2102791" cy="389725"/>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9345"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Times New Roman" panose="02020603050405020304" pitchFamily="18" charset="0"/>
            </a:rPr>
            <a:t>Decline</a:t>
          </a:r>
          <a:endParaRPr lang="en-IN" sz="2000" kern="1200" dirty="0"/>
        </a:p>
      </dsp:txBody>
      <dsp:txXfrm>
        <a:off x="290213" y="1948831"/>
        <a:ext cx="2102791" cy="389725"/>
      </dsp:txXfrm>
    </dsp:sp>
    <dsp:sp modelId="{5C2D4806-0885-4667-A5EF-5E7D62F9FB75}">
      <dsp:nvSpPr>
        <dsp:cNvPr id="0" name=""/>
        <dsp:cNvSpPr/>
      </dsp:nvSpPr>
      <dsp:spPr>
        <a:xfrm>
          <a:off x="46635" y="1900115"/>
          <a:ext cx="487157" cy="487157"/>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7F4A5-464E-423F-99DC-B6D0E9C62608}">
      <dsp:nvSpPr>
        <dsp:cNvPr id="0" name=""/>
        <dsp:cNvSpPr/>
      </dsp:nvSpPr>
      <dsp:spPr>
        <a:xfrm>
          <a:off x="468488" y="0"/>
          <a:ext cx="6446322" cy="1842135"/>
        </a:xfrm>
        <a:prstGeom prst="rightArrow">
          <a:avLst/>
        </a:prstGeom>
        <a:solidFill>
          <a:schemeClr val="accent3">
            <a:tint val="40000"/>
            <a:hueOff val="0"/>
            <a:satOff val="0"/>
            <a:lumOff val="0"/>
            <a:alphaOff val="0"/>
          </a:schemeClr>
        </a:solidFill>
        <a:ln w="9525" cap="rnd" cmpd="sng" algn="ctr">
          <a:solidFill>
            <a:schemeClr val="accent3">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407CEDC-FBFB-42BF-92BB-9BAE1C40EAAA}">
      <dsp:nvSpPr>
        <dsp:cNvPr id="0" name=""/>
        <dsp:cNvSpPr/>
      </dsp:nvSpPr>
      <dsp:spPr>
        <a:xfrm>
          <a:off x="3479" y="552640"/>
          <a:ext cx="1110991" cy="736854"/>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Oracle Software</a:t>
          </a:r>
        </a:p>
      </dsp:txBody>
      <dsp:txXfrm>
        <a:off x="39449" y="588610"/>
        <a:ext cx="1039051" cy="664914"/>
      </dsp:txXfrm>
    </dsp:sp>
    <dsp:sp modelId="{6CEE669B-767F-4663-891A-654CB63EB5A6}">
      <dsp:nvSpPr>
        <dsp:cNvPr id="0" name=""/>
        <dsp:cNvSpPr/>
      </dsp:nvSpPr>
      <dsp:spPr>
        <a:xfrm>
          <a:off x="1256484" y="552640"/>
          <a:ext cx="852078" cy="736854"/>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latin typeface="Times New Roman" panose="02020603050405020304" pitchFamily="18" charset="0"/>
              <a:cs typeface="Times New Roman" panose="02020603050405020304" pitchFamily="18" charset="0"/>
            </a:rPr>
            <a:t>All</a:t>
          </a:r>
        </a:p>
      </dsp:txBody>
      <dsp:txXfrm>
        <a:off x="1292454" y="588610"/>
        <a:ext cx="780138" cy="664914"/>
      </dsp:txXfrm>
    </dsp:sp>
    <dsp:sp modelId="{DF58D047-08DD-4B19-805C-7EFCCBA36967}">
      <dsp:nvSpPr>
        <dsp:cNvPr id="0" name=""/>
        <dsp:cNvSpPr/>
      </dsp:nvSpPr>
      <dsp:spPr>
        <a:xfrm>
          <a:off x="2250576" y="552640"/>
          <a:ext cx="1353484" cy="736854"/>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Employee Code</a:t>
          </a:r>
        </a:p>
      </dsp:txBody>
      <dsp:txXfrm>
        <a:off x="2286546" y="588610"/>
        <a:ext cx="1281544" cy="664914"/>
      </dsp:txXfrm>
    </dsp:sp>
    <dsp:sp modelId="{086F326F-E323-46D4-8C8B-5D06F8947EE5}">
      <dsp:nvSpPr>
        <dsp:cNvPr id="0" name=""/>
        <dsp:cNvSpPr/>
      </dsp:nvSpPr>
      <dsp:spPr>
        <a:xfrm>
          <a:off x="3746074" y="552640"/>
          <a:ext cx="852078" cy="736854"/>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latin typeface="Times New Roman" panose="02020603050405020304" pitchFamily="18" charset="0"/>
              <a:cs typeface="Times New Roman" panose="02020603050405020304" pitchFamily="18" charset="0"/>
            </a:rPr>
            <a:t>Detail Leave List</a:t>
          </a:r>
        </a:p>
      </dsp:txBody>
      <dsp:txXfrm>
        <a:off x="3782044" y="588610"/>
        <a:ext cx="780138" cy="664914"/>
      </dsp:txXfrm>
    </dsp:sp>
    <dsp:sp modelId="{76DD0752-CCED-4A97-A8C2-9771364203F7}">
      <dsp:nvSpPr>
        <dsp:cNvPr id="0" name=""/>
        <dsp:cNvSpPr/>
      </dsp:nvSpPr>
      <dsp:spPr>
        <a:xfrm>
          <a:off x="4740166" y="552640"/>
          <a:ext cx="852078" cy="736854"/>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latin typeface="Times New Roman" panose="02020603050405020304" pitchFamily="18" charset="0"/>
              <a:cs typeface="Times New Roman" panose="02020603050405020304" pitchFamily="18" charset="0"/>
            </a:rPr>
            <a:t>Reason</a:t>
          </a:r>
        </a:p>
      </dsp:txBody>
      <dsp:txXfrm>
        <a:off x="4776136" y="588610"/>
        <a:ext cx="780138" cy="664914"/>
      </dsp:txXfrm>
    </dsp:sp>
    <dsp:sp modelId="{5574B8F7-2AEC-48D2-9DD1-4D8EF549CFDF}">
      <dsp:nvSpPr>
        <dsp:cNvPr id="0" name=""/>
        <dsp:cNvSpPr/>
      </dsp:nvSpPr>
      <dsp:spPr>
        <a:xfrm>
          <a:off x="5734258" y="552640"/>
          <a:ext cx="852078" cy="736854"/>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latin typeface="Times New Roman" panose="02020603050405020304" pitchFamily="18" charset="0"/>
              <a:cs typeface="Times New Roman" panose="02020603050405020304" pitchFamily="18" charset="0"/>
            </a:rPr>
            <a:t>HOD Permission</a:t>
          </a:r>
        </a:p>
      </dsp:txBody>
      <dsp:txXfrm>
        <a:off x="5770228" y="588610"/>
        <a:ext cx="780138" cy="664914"/>
      </dsp:txXfrm>
    </dsp:sp>
    <dsp:sp modelId="{DBF48E9A-AC88-4401-ACF1-71CCD8025612}">
      <dsp:nvSpPr>
        <dsp:cNvPr id="0" name=""/>
        <dsp:cNvSpPr/>
      </dsp:nvSpPr>
      <dsp:spPr>
        <a:xfrm>
          <a:off x="6728350" y="552640"/>
          <a:ext cx="852078" cy="736854"/>
        </a:xfrm>
        <a:prstGeom prst="roundRect">
          <a:avLst/>
        </a:prstGeom>
        <a:solidFill>
          <a:schemeClr val="accent3">
            <a:hueOff val="0"/>
            <a:satOff val="0"/>
            <a:lumOff val="0"/>
            <a:alphaOff val="0"/>
          </a:schemeClr>
        </a:solidFill>
        <a:ln>
          <a:noFill/>
        </a:ln>
        <a:effectLst>
          <a:outerShdw blurRad="38100" dist="25400" dir="5400000" rotWithShape="0">
            <a:srgbClr val="000000">
              <a:alpha val="2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a:latin typeface="Times New Roman" panose="02020603050405020304" pitchFamily="18" charset="0"/>
              <a:cs typeface="Times New Roman" panose="02020603050405020304" pitchFamily="18" charset="0"/>
            </a:rPr>
            <a:t>Save</a:t>
          </a:r>
        </a:p>
      </dsp:txBody>
      <dsp:txXfrm>
        <a:off x="6764320" y="588610"/>
        <a:ext cx="780138" cy="66491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9" y="2514601"/>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9" y="4777389"/>
            <a:ext cx="8915399" cy="1126283"/>
          </a:xfrm>
        </p:spPr>
        <p:txBody>
          <a:bodyPr anchor="t"/>
          <a:lstStyle>
            <a:lvl1pPr marL="0" indent="0" algn="l">
              <a:buNone/>
              <a:defRPr>
                <a:solidFill>
                  <a:schemeClr val="tx1">
                    <a:lumMod val="65000"/>
                    <a:lumOff val="35000"/>
                  </a:schemeClr>
                </a:solidFill>
              </a:defRPr>
            </a:lvl1pPr>
            <a:lvl2pPr marL="457167" indent="0" algn="ctr">
              <a:buNone/>
              <a:defRPr>
                <a:solidFill>
                  <a:schemeClr val="tx1">
                    <a:tint val="75000"/>
                  </a:schemeClr>
                </a:solidFill>
              </a:defRPr>
            </a:lvl2pPr>
            <a:lvl3pPr marL="914332"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30" indent="0" algn="ctr">
              <a:buNone/>
              <a:defRPr>
                <a:solidFill>
                  <a:schemeClr val="tx1">
                    <a:tint val="75000"/>
                  </a:schemeClr>
                </a:solidFill>
              </a:defRPr>
            </a:lvl6pPr>
            <a:lvl7pPr marL="2742994" indent="0" algn="ctr">
              <a:buNone/>
              <a:defRPr>
                <a:solidFill>
                  <a:schemeClr val="tx1">
                    <a:tint val="75000"/>
                  </a:schemeClr>
                </a:solidFill>
              </a:defRPr>
            </a:lvl7pPr>
            <a:lvl8pPr marL="3200160" indent="0" algn="ctr">
              <a:buNone/>
              <a:defRPr>
                <a:solidFill>
                  <a:schemeClr val="tx1">
                    <a:tint val="75000"/>
                  </a:schemeClr>
                </a:solidFill>
              </a:defRPr>
            </a:lvl8pPr>
            <a:lvl9pPr marL="365732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3" y="432382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9" y="452955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2455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9"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9" y="4354046"/>
            <a:ext cx="8915399" cy="1555864"/>
          </a:xfrm>
        </p:spPr>
        <p:txBody>
          <a:bodyPr anchor="ctr">
            <a:normAutofit/>
          </a:bodyPr>
          <a:lstStyle>
            <a:lvl1pPr marL="0" indent="0" algn="l">
              <a:buNone/>
              <a:defRPr sz="1800">
                <a:solidFill>
                  <a:schemeClr val="tx1">
                    <a:lumMod val="65000"/>
                    <a:lumOff val="35000"/>
                  </a:schemeClr>
                </a:solidFill>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4"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8"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9" y="324414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024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5"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3" y="3505200"/>
            <a:ext cx="7536555" cy="381000"/>
          </a:xfrm>
        </p:spPr>
        <p:txBody>
          <a:bodyPr anchor="ctr">
            <a:noAutofit/>
          </a:bodyPr>
          <a:lstStyle>
            <a:lvl1pPr marL="0" indent="0">
              <a:buFontTx/>
              <a:buNone/>
              <a:defRPr sz="1600">
                <a:solidFill>
                  <a:schemeClr val="tx1">
                    <a:lumMod val="50000"/>
                    <a:lumOff val="50000"/>
                  </a:schemeClr>
                </a:solidFill>
              </a:defRPr>
            </a:lvl1pPr>
            <a:lvl2pPr marL="457167" indent="0">
              <a:buFontTx/>
              <a:buNone/>
              <a:defRPr/>
            </a:lvl2pPr>
            <a:lvl3pPr marL="914332" indent="0">
              <a:buFontTx/>
              <a:buNone/>
              <a:defRPr/>
            </a:lvl3pPr>
            <a:lvl4pPr marL="1371498" indent="0">
              <a:buFontTx/>
              <a:buNone/>
              <a:defRPr/>
            </a:lvl4pPr>
            <a:lvl5pPr marL="1828664"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9" y="4354046"/>
            <a:ext cx="8915399" cy="1555864"/>
          </a:xfrm>
        </p:spPr>
        <p:txBody>
          <a:bodyPr anchor="ctr">
            <a:normAutofit/>
          </a:bodyPr>
          <a:lstStyle>
            <a:lvl1pPr marL="0" indent="0" algn="l">
              <a:buNone/>
              <a:defRPr sz="1800">
                <a:solidFill>
                  <a:schemeClr val="tx1">
                    <a:lumMod val="65000"/>
                    <a:lumOff val="35000"/>
                  </a:schemeClr>
                </a:solidFill>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4"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8"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9" y="324414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47470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3"/>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49117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9" y="498309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365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5" y="609600"/>
            <a:ext cx="839392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167" indent="0">
              <a:buFontTx/>
              <a:buNone/>
              <a:defRPr/>
            </a:lvl2pPr>
            <a:lvl3pPr marL="914332" indent="0">
              <a:buFontTx/>
              <a:buNone/>
              <a:defRPr/>
            </a:lvl3pPr>
            <a:lvl4pPr marL="1371498" indent="0">
              <a:buFontTx/>
              <a:buNone/>
              <a:defRPr/>
            </a:lvl4pPr>
            <a:lvl5pPr marL="1828664"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8" y="49117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9" y="498309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411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9"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167" indent="0">
              <a:buFontTx/>
              <a:buNone/>
              <a:defRPr/>
            </a:lvl2pPr>
            <a:lvl3pPr marL="914332" indent="0">
              <a:buFontTx/>
              <a:buNone/>
              <a:defRPr/>
            </a:lvl3pPr>
            <a:lvl4pPr marL="1371498" indent="0">
              <a:buFontTx/>
              <a:buNone/>
              <a:defRPr/>
            </a:lvl4pPr>
            <a:lvl5pPr marL="1828664"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49117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9" y="498309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16247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5341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8" y="62741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1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5289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31"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8144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9"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9" y="3530129"/>
            <a:ext cx="8915399" cy="860400"/>
          </a:xfrm>
        </p:spPr>
        <p:txBody>
          <a:bodyPr anchor="t"/>
          <a:lstStyle>
            <a:lvl1pPr marL="0" indent="0" algn="l">
              <a:buNone/>
              <a:defRPr sz="2000">
                <a:solidFill>
                  <a:schemeClr val="tx1">
                    <a:lumMod val="65000"/>
                    <a:lumOff val="35000"/>
                  </a:schemeClr>
                </a:solidFill>
              </a:defRPr>
            </a:lvl1pPr>
            <a:lvl2pPr marL="457167" indent="0">
              <a:buNone/>
              <a:defRPr sz="1800">
                <a:solidFill>
                  <a:schemeClr val="tx1">
                    <a:tint val="75000"/>
                  </a:schemeClr>
                </a:solidFill>
              </a:defRPr>
            </a:lvl2pPr>
            <a:lvl3pPr marL="914332"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30" indent="0">
              <a:buNone/>
              <a:defRPr sz="1400">
                <a:solidFill>
                  <a:schemeClr val="tx1">
                    <a:tint val="75000"/>
                  </a:schemeClr>
                </a:solidFill>
              </a:defRPr>
            </a:lvl6pPr>
            <a:lvl7pPr marL="2742994" indent="0">
              <a:buNone/>
              <a:defRPr sz="1400">
                <a:solidFill>
                  <a:schemeClr val="tx1">
                    <a:tint val="75000"/>
                  </a:schemeClr>
                </a:solidFill>
              </a:defRPr>
            </a:lvl7pPr>
            <a:lvl8pPr marL="3200160" indent="0">
              <a:buNone/>
              <a:defRPr sz="1400">
                <a:solidFill>
                  <a:schemeClr val="tx1">
                    <a:tint val="75000"/>
                  </a:schemeClr>
                </a:solidFill>
              </a:defRPr>
            </a:lvl8pPr>
            <a:lvl9pPr marL="3657327"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8" y="3178178"/>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9" y="324414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7604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9" y="787785"/>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929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5" y="1972703"/>
            <a:ext cx="3992732" cy="576262"/>
          </a:xfrm>
        </p:spPr>
        <p:txBody>
          <a:bodyPr anchor="b">
            <a:noAutofit/>
          </a:bodyPr>
          <a:lstStyle>
            <a:lvl1pPr marL="0" indent="0">
              <a:buNone/>
              <a:defRPr sz="2400" b="0"/>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36" y="1969475"/>
            <a:ext cx="3999001" cy="576262"/>
          </a:xfrm>
        </p:spPr>
        <p:txBody>
          <a:bodyPr anchor="b">
            <a:noAutofit/>
          </a:bodyPr>
          <a:lstStyle>
            <a:lvl1pPr marL="0" indent="0">
              <a:buNone/>
              <a:defRPr sz="2400" b="0"/>
            </a:lvl1pPr>
            <a:lvl2pPr marL="457167" indent="0">
              <a:buNone/>
              <a:defRPr sz="2000" b="1"/>
            </a:lvl2pPr>
            <a:lvl3pPr marL="914332" indent="0">
              <a:buNone/>
              <a:defRPr sz="1800" b="1"/>
            </a:lvl3pPr>
            <a:lvl4pPr marL="1371498" indent="0">
              <a:buNone/>
              <a:defRPr sz="1600" b="1"/>
            </a:lvl4pPr>
            <a:lvl5pPr marL="1828664" indent="0">
              <a:buNone/>
              <a:defRPr sz="1600" b="1"/>
            </a:lvl5pPr>
            <a:lvl6pPr marL="2285830" indent="0">
              <a:buNone/>
              <a:defRPr sz="1600" b="1"/>
            </a:lvl6pPr>
            <a:lvl7pPr marL="2742994" indent="0">
              <a:buNone/>
              <a:defRPr sz="1600" b="1"/>
            </a:lvl7pPr>
            <a:lvl8pPr marL="3200160" indent="0">
              <a:buNone/>
              <a:defRPr sz="1600" b="1"/>
            </a:lvl8pPr>
            <a:lvl9pPr marL="365732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5"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9" y="787785"/>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8436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54236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1025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9"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9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9" y="1598613"/>
            <a:ext cx="3505199" cy="4262436"/>
          </a:xfrm>
        </p:spPr>
        <p:txBody>
          <a:bodyPr/>
          <a:lstStyle>
            <a:lvl1pPr marL="0" indent="0">
              <a:buNone/>
              <a:defRPr sz="14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714379"/>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25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167" indent="0">
              <a:buNone/>
              <a:defRPr sz="1600"/>
            </a:lvl2pPr>
            <a:lvl3pPr marL="914332" indent="0">
              <a:buNone/>
              <a:defRPr sz="1600"/>
            </a:lvl3pPr>
            <a:lvl4pPr marL="1371498" indent="0">
              <a:buNone/>
              <a:defRPr sz="1600"/>
            </a:lvl4pPr>
            <a:lvl5pPr marL="1828664" indent="0">
              <a:buNone/>
              <a:defRPr sz="1600"/>
            </a:lvl5pPr>
            <a:lvl6pPr marL="2285830" indent="0">
              <a:buNone/>
              <a:defRPr sz="1600"/>
            </a:lvl6pPr>
            <a:lvl7pPr marL="2742994" indent="0">
              <a:buNone/>
              <a:defRPr sz="1600"/>
            </a:lvl7pPr>
            <a:lvl8pPr marL="3200160" indent="0">
              <a:buNone/>
              <a:defRPr sz="1600"/>
            </a:lvl8pPr>
            <a:lvl9pPr marL="3657327"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167" indent="0">
              <a:buNone/>
              <a:defRPr sz="1200"/>
            </a:lvl2pPr>
            <a:lvl3pPr marL="914332" indent="0">
              <a:buNone/>
              <a:defRPr sz="1000"/>
            </a:lvl3pPr>
            <a:lvl4pPr marL="1371498" indent="0">
              <a:buNone/>
              <a:defRPr sz="900"/>
            </a:lvl4pPr>
            <a:lvl5pPr marL="1828664" indent="0">
              <a:buNone/>
              <a:defRPr sz="900"/>
            </a:lvl5pPr>
            <a:lvl6pPr marL="2285830" indent="0">
              <a:buNone/>
              <a:defRPr sz="900"/>
            </a:lvl6pPr>
            <a:lvl7pPr marL="2742994" indent="0">
              <a:buNone/>
              <a:defRPr sz="900"/>
            </a:lvl7pPr>
            <a:lvl8pPr marL="3200160" indent="0">
              <a:buNone/>
              <a:defRPr sz="900"/>
            </a:lvl8pPr>
            <a:lvl9pPr marL="365732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8" y="491173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9" y="498309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0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3"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5"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31"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3"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7/18/2023</a:t>
            </a:fld>
            <a:endParaRPr lang="en-US" dirty="0"/>
          </a:p>
        </p:txBody>
      </p:sp>
      <p:sp>
        <p:nvSpPr>
          <p:cNvPr id="5" name="Footer Placeholder 4"/>
          <p:cNvSpPr>
            <a:spLocks noGrp="1"/>
          </p:cNvSpPr>
          <p:nvPr>
            <p:ph type="ftr" sz="quarter" idx="3"/>
          </p:nvPr>
        </p:nvSpPr>
        <p:spPr>
          <a:xfrm>
            <a:off x="2589219" y="613581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9" y="787785"/>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0807261"/>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167"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74" indent="-342874" algn="l" defTabSz="457167"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895" indent="-285730" algn="l" defTabSz="457167"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914" indent="-228584" algn="l" defTabSz="457167"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080" indent="-228584" algn="l" defTabSz="457167"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247" indent="-228584" algn="l" defTabSz="457167"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412" indent="-228584" algn="l" defTabSz="457167"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578" indent="-228584" algn="l" defTabSz="457167"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8744" indent="-228584" algn="l" defTabSz="457167"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910" indent="-228584" algn="l" defTabSz="457167"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67" rtl="0" eaLnBrk="1" latinLnBrk="0" hangingPunct="1">
        <a:defRPr sz="1800" kern="1200">
          <a:solidFill>
            <a:schemeClr val="tx1"/>
          </a:solidFill>
          <a:latin typeface="+mn-lt"/>
          <a:ea typeface="+mn-ea"/>
          <a:cs typeface="+mn-cs"/>
        </a:defRPr>
      </a:lvl1pPr>
      <a:lvl2pPr marL="457167" algn="l" defTabSz="457167" rtl="0" eaLnBrk="1" latinLnBrk="0" hangingPunct="1">
        <a:defRPr sz="1800" kern="1200">
          <a:solidFill>
            <a:schemeClr val="tx1"/>
          </a:solidFill>
          <a:latin typeface="+mn-lt"/>
          <a:ea typeface="+mn-ea"/>
          <a:cs typeface="+mn-cs"/>
        </a:defRPr>
      </a:lvl2pPr>
      <a:lvl3pPr marL="914332" algn="l" defTabSz="457167" rtl="0" eaLnBrk="1" latinLnBrk="0" hangingPunct="1">
        <a:defRPr sz="1800" kern="1200">
          <a:solidFill>
            <a:schemeClr val="tx1"/>
          </a:solidFill>
          <a:latin typeface="+mn-lt"/>
          <a:ea typeface="+mn-ea"/>
          <a:cs typeface="+mn-cs"/>
        </a:defRPr>
      </a:lvl3pPr>
      <a:lvl4pPr marL="1371498" algn="l" defTabSz="457167" rtl="0" eaLnBrk="1" latinLnBrk="0" hangingPunct="1">
        <a:defRPr sz="1800" kern="1200">
          <a:solidFill>
            <a:schemeClr val="tx1"/>
          </a:solidFill>
          <a:latin typeface="+mn-lt"/>
          <a:ea typeface="+mn-ea"/>
          <a:cs typeface="+mn-cs"/>
        </a:defRPr>
      </a:lvl4pPr>
      <a:lvl5pPr marL="1828664" algn="l" defTabSz="457167" rtl="0" eaLnBrk="1" latinLnBrk="0" hangingPunct="1">
        <a:defRPr sz="1800" kern="1200">
          <a:solidFill>
            <a:schemeClr val="tx1"/>
          </a:solidFill>
          <a:latin typeface="+mn-lt"/>
          <a:ea typeface="+mn-ea"/>
          <a:cs typeface="+mn-cs"/>
        </a:defRPr>
      </a:lvl5pPr>
      <a:lvl6pPr marL="2285830" algn="l" defTabSz="457167" rtl="0" eaLnBrk="1" latinLnBrk="0" hangingPunct="1">
        <a:defRPr sz="1800" kern="1200">
          <a:solidFill>
            <a:schemeClr val="tx1"/>
          </a:solidFill>
          <a:latin typeface="+mn-lt"/>
          <a:ea typeface="+mn-ea"/>
          <a:cs typeface="+mn-cs"/>
        </a:defRPr>
      </a:lvl6pPr>
      <a:lvl7pPr marL="2742994" algn="l" defTabSz="457167" rtl="0" eaLnBrk="1" latinLnBrk="0" hangingPunct="1">
        <a:defRPr sz="1800" kern="1200">
          <a:solidFill>
            <a:schemeClr val="tx1"/>
          </a:solidFill>
          <a:latin typeface="+mn-lt"/>
          <a:ea typeface="+mn-ea"/>
          <a:cs typeface="+mn-cs"/>
        </a:defRPr>
      </a:lvl7pPr>
      <a:lvl8pPr marL="3200160" algn="l" defTabSz="457167" rtl="0" eaLnBrk="1" latinLnBrk="0" hangingPunct="1">
        <a:defRPr sz="1800" kern="1200">
          <a:solidFill>
            <a:schemeClr val="tx1"/>
          </a:solidFill>
          <a:latin typeface="+mn-lt"/>
          <a:ea typeface="+mn-ea"/>
          <a:cs typeface="+mn-cs"/>
        </a:defRPr>
      </a:lvl8pPr>
      <a:lvl9pPr marL="3657327" algn="l" defTabSz="45716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1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4.xml"/><Relationship Id="rId12" Type="http://schemas.openxmlformats.org/officeDocument/2006/relationships/diagramColors" Target="../diagrams/colors5.xml"/><Relationship Id="rId17" Type="http://schemas.openxmlformats.org/officeDocument/2006/relationships/diagramColors" Target="../diagrams/colors6.xml"/><Relationship Id="rId2" Type="http://schemas.openxmlformats.org/officeDocument/2006/relationships/image" Target="../media/image2.png"/><Relationship Id="rId16" Type="http://schemas.openxmlformats.org/officeDocument/2006/relationships/diagramQuickStyle" Target="../diagrams/quickStyle6.xml"/><Relationship Id="rId1" Type="http://schemas.openxmlformats.org/officeDocument/2006/relationships/slideLayout" Target="../slideLayouts/slideLayout4.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5" Type="http://schemas.openxmlformats.org/officeDocument/2006/relationships/diagramLayout" Target="../diagrams/layout6.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 Id="rId1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png"/><Relationship Id="rId7" Type="http://schemas.openxmlformats.org/officeDocument/2006/relationships/diagramQuickStyle" Target="../diagrams/quickStyle7.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8.jpeg"/><Relationship Id="rId9" Type="http://schemas.microsoft.com/office/2007/relationships/diagramDrawing" Target="../diagrams/drawing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png"/><Relationship Id="rId7" Type="http://schemas.openxmlformats.org/officeDocument/2006/relationships/diagramQuickStyle" Target="../diagrams/quickStyle8.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11.jpeg"/><Relationship Id="rId9" Type="http://schemas.microsoft.com/office/2007/relationships/diagramDrawing" Target="../diagrams/drawing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jp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20.png"/><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png"/><Relationship Id="rId10" Type="http://schemas.openxmlformats.org/officeDocument/2006/relationships/image" Target="../media/image21.png"/><Relationship Id="rId4" Type="http://schemas.openxmlformats.org/officeDocument/2006/relationships/image" Target="../media/image1.png"/><Relationship Id="rId9" Type="http://schemas.microsoft.com/office/2007/relationships/hdphoto" Target="../media/hdphoto3.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13"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2.xml"/><Relationship Id="rId12"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diagramQuickStyle" Target="../diagrams/quickStyle2.xml"/><Relationship Id="rId11" Type="http://schemas.openxmlformats.org/officeDocument/2006/relationships/diagramQuickStyle" Target="../diagrams/quickStyle3.xml"/><Relationship Id="rId5" Type="http://schemas.openxmlformats.org/officeDocument/2006/relationships/diagramLayout" Target="../diagrams/layout2.xml"/><Relationship Id="rId10" Type="http://schemas.openxmlformats.org/officeDocument/2006/relationships/diagramLayout" Target="../diagrams/layout3.xml"/><Relationship Id="rId4" Type="http://schemas.openxmlformats.org/officeDocument/2006/relationships/diagramData" Target="../diagrams/data2.xml"/><Relationship Id="rId9"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AEFF2BA-5D2C-43C2-BCB8-E14B5F57830E}"/>
              </a:ext>
            </a:extLst>
          </p:cNvPr>
          <p:cNvSpPr txBox="1"/>
          <p:nvPr/>
        </p:nvSpPr>
        <p:spPr>
          <a:xfrm>
            <a:off x="3048740" y="37259"/>
            <a:ext cx="6094520" cy="2073901"/>
          </a:xfrm>
          <a:prstGeom prst="rect">
            <a:avLst/>
          </a:prstGeom>
          <a:noFill/>
        </p:spPr>
        <p:txBody>
          <a:bodyPr wrap="square">
            <a:spAutoFit/>
          </a:bodyPr>
          <a:lstStyle/>
          <a:p>
            <a:pPr algn="ctr">
              <a:lnSpc>
                <a:spcPct val="115000"/>
              </a:lnSpc>
              <a:tabLst>
                <a:tab pos="2850935" algn="l"/>
              </a:tabLst>
            </a:pPr>
            <a:r>
              <a:rPr lang="en-US" sz="2000" dirty="0">
                <a:solidFill>
                  <a:srgbClr val="000000"/>
                </a:solidFill>
                <a:latin typeface="Times New Roman" panose="02020603050405020304" pitchFamily="18" charset="0"/>
                <a:ea typeface="Times New Roman" panose="02020603050405020304" pitchFamily="18" charset="0"/>
              </a:rPr>
              <a:t>A</a:t>
            </a:r>
            <a:endParaRPr lang="en-US" sz="1051" dirty="0">
              <a:latin typeface="Times New Roman" panose="02020603050405020304" pitchFamily="18" charset="0"/>
              <a:ea typeface="Times New Roman" panose="02020603050405020304" pitchFamily="18" charset="0"/>
            </a:endParaRPr>
          </a:p>
          <a:p>
            <a:pPr algn="ctr">
              <a:lnSpc>
                <a:spcPct val="115000"/>
              </a:lnSpc>
              <a:tabLst>
                <a:tab pos="2850935" algn="l"/>
              </a:tabLst>
            </a:pPr>
            <a:r>
              <a:rPr lang="en-US" sz="2000" dirty="0">
                <a:solidFill>
                  <a:srgbClr val="000000"/>
                </a:solidFill>
                <a:latin typeface="Times New Roman" panose="02020603050405020304" pitchFamily="18" charset="0"/>
                <a:ea typeface="Times New Roman" panose="02020603050405020304" pitchFamily="18" charset="0"/>
              </a:rPr>
              <a:t>Summer Training Report </a:t>
            </a:r>
            <a:endParaRPr lang="en-US" sz="1051" dirty="0">
              <a:latin typeface="Times New Roman" panose="02020603050405020304" pitchFamily="18" charset="0"/>
              <a:ea typeface="Times New Roman" panose="02020603050405020304" pitchFamily="18" charset="0"/>
            </a:endParaRPr>
          </a:p>
          <a:p>
            <a:pPr algn="ctr">
              <a:lnSpc>
                <a:spcPct val="115000"/>
              </a:lnSpc>
              <a:tabLst>
                <a:tab pos="2850935" algn="l"/>
              </a:tabLst>
            </a:pPr>
            <a:r>
              <a:rPr lang="en-US" sz="2000" dirty="0">
                <a:solidFill>
                  <a:srgbClr val="000000"/>
                </a:solidFill>
                <a:latin typeface="Times New Roman" panose="02020603050405020304" pitchFamily="18" charset="0"/>
                <a:ea typeface="Times New Roman" panose="02020603050405020304" pitchFamily="18" charset="0"/>
              </a:rPr>
              <a:t>At</a:t>
            </a:r>
            <a:endParaRPr lang="en-US" sz="1051" dirty="0">
              <a:latin typeface="Times New Roman" panose="02020603050405020304" pitchFamily="18" charset="0"/>
              <a:ea typeface="Times New Roman" panose="02020603050405020304" pitchFamily="18" charset="0"/>
            </a:endParaRPr>
          </a:p>
          <a:p>
            <a:pPr algn="ctr">
              <a:tabLst>
                <a:tab pos="2850935" algn="l"/>
              </a:tabLst>
            </a:pPr>
            <a:r>
              <a:rPr lang="en-US" b="1" dirty="0">
                <a:solidFill>
                  <a:srgbClr val="000000"/>
                </a:solidFill>
                <a:latin typeface="Times New Roman" panose="02020603050405020304" pitchFamily="18" charset="0"/>
                <a:ea typeface="Times New Roman" panose="02020603050405020304" pitchFamily="18" charset="0"/>
              </a:rPr>
              <a:t>“SURAT-TAPI DISTRICT CO-OPERATIVE MILK PRODUCERS’ UNION LIMITED </a:t>
            </a:r>
            <a:endParaRPr lang="en-US" sz="1051" dirty="0">
              <a:latin typeface="Times New Roman" panose="02020603050405020304" pitchFamily="18" charset="0"/>
              <a:ea typeface="Times New Roman" panose="02020603050405020304" pitchFamily="18" charset="0"/>
            </a:endParaRPr>
          </a:p>
          <a:p>
            <a:pPr algn="ctr">
              <a:lnSpc>
                <a:spcPct val="150000"/>
              </a:lnSpc>
              <a:tabLst>
                <a:tab pos="2850935" algn="l"/>
              </a:tabLst>
            </a:pPr>
            <a:r>
              <a:rPr lang="en-US" b="1" dirty="0">
                <a:solidFill>
                  <a:srgbClr val="000000"/>
                </a:solidFill>
                <a:latin typeface="Times New Roman" panose="02020603050405020304" pitchFamily="18" charset="0"/>
                <a:ea typeface="Times New Roman" panose="02020603050405020304" pitchFamily="18" charset="0"/>
              </a:rPr>
              <a:t>(SUMUL DAIRY, NAVI PARDI)”</a:t>
            </a:r>
            <a:endParaRPr lang="en-US" sz="1051" dirty="0">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4A5A9186-8839-4B8B-9718-76BAE9B4FC83}"/>
              </a:ext>
            </a:extLst>
          </p:cNvPr>
          <p:cNvSpPr txBox="1"/>
          <p:nvPr/>
        </p:nvSpPr>
        <p:spPr>
          <a:xfrm>
            <a:off x="4887315" y="5199318"/>
            <a:ext cx="2414408" cy="1346331"/>
          </a:xfrm>
          <a:prstGeom prst="rect">
            <a:avLst/>
          </a:prstGeom>
          <a:noFill/>
        </p:spPr>
        <p:txBody>
          <a:bodyPr wrap="square">
            <a:spAutoFit/>
          </a:bodyPr>
          <a:lstStyle/>
          <a:p>
            <a:pPr algn="ctr">
              <a:lnSpc>
                <a:spcPct val="150000"/>
              </a:lnSpc>
              <a:tabLst>
                <a:tab pos="2850935" algn="l"/>
              </a:tabLst>
            </a:pPr>
            <a:r>
              <a:rPr lang="en-US" sz="1400" b="1" u="sng" dirty="0">
                <a:solidFill>
                  <a:srgbClr val="000000"/>
                </a:solidFill>
                <a:latin typeface="Times New Roman" panose="02020603050405020304" pitchFamily="18" charset="0"/>
              </a:rPr>
              <a:t>UNDER THE GUIDANCE</a:t>
            </a:r>
          </a:p>
          <a:p>
            <a:pPr algn="ctr">
              <a:lnSpc>
                <a:spcPct val="150000"/>
              </a:lnSpc>
              <a:tabLst>
                <a:tab pos="2850935" algn="l"/>
              </a:tabLst>
            </a:pPr>
            <a:r>
              <a:rPr lang="en-US" sz="1400" b="1" dirty="0">
                <a:solidFill>
                  <a:srgbClr val="000000"/>
                </a:solidFill>
                <a:latin typeface="Times New Roman" panose="02020603050405020304" pitchFamily="18" charset="0"/>
              </a:rPr>
              <a:t>Mrs. Jalshri Dave</a:t>
            </a:r>
          </a:p>
          <a:p>
            <a:pPr algn="ctr">
              <a:lnSpc>
                <a:spcPct val="150000"/>
              </a:lnSpc>
              <a:tabLst>
                <a:tab pos="2850935" algn="l"/>
              </a:tabLst>
            </a:pPr>
            <a:r>
              <a:rPr lang="en-US" sz="1400" b="1" u="sng" dirty="0">
                <a:solidFill>
                  <a:srgbClr val="000000"/>
                </a:solidFill>
                <a:latin typeface="Times New Roman" panose="02020603050405020304" pitchFamily="18" charset="0"/>
              </a:rPr>
              <a:t>SUBMITTED TO</a:t>
            </a:r>
          </a:p>
          <a:p>
            <a:pPr algn="ctr">
              <a:lnSpc>
                <a:spcPct val="150000"/>
              </a:lnSpc>
              <a:tabLst>
                <a:tab pos="2850935" algn="l"/>
              </a:tabLst>
            </a:pPr>
            <a:r>
              <a:rPr lang="en-US" sz="1400" b="1" dirty="0">
                <a:solidFill>
                  <a:srgbClr val="000000"/>
                </a:solidFill>
                <a:latin typeface="Times New Roman" panose="02020603050405020304" pitchFamily="18" charset="0"/>
              </a:rPr>
              <a:t>SDJ International College</a:t>
            </a:r>
          </a:p>
        </p:txBody>
      </p:sp>
      <p:sp>
        <p:nvSpPr>
          <p:cNvPr id="17" name="TextBox 16">
            <a:extLst>
              <a:ext uri="{FF2B5EF4-FFF2-40B4-BE49-F238E27FC236}">
                <a16:creationId xmlns:a16="http://schemas.microsoft.com/office/drawing/2014/main" id="{9C5DA161-F322-405E-9BEB-2C4330D5DDBF}"/>
              </a:ext>
            </a:extLst>
          </p:cNvPr>
          <p:cNvSpPr txBox="1"/>
          <p:nvPr/>
        </p:nvSpPr>
        <p:spPr>
          <a:xfrm>
            <a:off x="3047260" y="2160618"/>
            <a:ext cx="6094520" cy="792333"/>
          </a:xfrm>
          <a:prstGeom prst="rect">
            <a:avLst/>
          </a:prstGeom>
          <a:noFill/>
        </p:spPr>
        <p:txBody>
          <a:bodyPr wrap="square">
            <a:spAutoFit/>
          </a:bodyPr>
          <a:lstStyle/>
          <a:p>
            <a:pPr algn="ctr">
              <a:lnSpc>
                <a:spcPct val="150000"/>
              </a:lnSpc>
              <a:tabLst>
                <a:tab pos="2850935" algn="l"/>
              </a:tabLst>
            </a:pPr>
            <a:r>
              <a:rPr lang="en-US" b="1" dirty="0">
                <a:latin typeface="Times New Roman" panose="02020603050405020304" pitchFamily="18" charset="0"/>
                <a:ea typeface="Times New Roman" panose="02020603050405020304" pitchFamily="18" charset="0"/>
              </a:rPr>
              <a:t>BACHELOR OF BUSINESS ADMINISTRATION</a:t>
            </a:r>
            <a:endParaRPr lang="en-US" sz="1051" dirty="0">
              <a:latin typeface="Times New Roman" panose="02020603050405020304" pitchFamily="18" charset="0"/>
              <a:ea typeface="Times New Roman" panose="02020603050405020304" pitchFamily="18" charset="0"/>
            </a:endParaRPr>
          </a:p>
          <a:p>
            <a:pPr algn="ctr">
              <a:lnSpc>
                <a:spcPct val="150000"/>
              </a:lnSpc>
              <a:tabLst>
                <a:tab pos="2850935" algn="l"/>
              </a:tabLst>
            </a:pPr>
            <a:r>
              <a:rPr lang="en-US" sz="1400" b="1" u="sng" dirty="0">
                <a:solidFill>
                  <a:srgbClr val="000000"/>
                </a:solidFill>
                <a:latin typeface="Times New Roman" panose="02020603050405020304" pitchFamily="18" charset="0"/>
                <a:ea typeface="Times New Roman" panose="02020603050405020304" pitchFamily="18" charset="0"/>
              </a:rPr>
              <a:t>SUBMITTED BY:</a:t>
            </a:r>
            <a:endParaRPr lang="en-US" sz="1051" dirty="0">
              <a:latin typeface="Times New Roman" panose="02020603050405020304" pitchFamily="18" charset="0"/>
              <a:ea typeface="Times New Roman" panose="02020603050405020304" pitchFamily="18" charset="0"/>
            </a:endParaRPr>
          </a:p>
        </p:txBody>
      </p:sp>
      <p:graphicFrame>
        <p:nvGraphicFramePr>
          <p:cNvPr id="16" name="Table 15">
            <a:extLst>
              <a:ext uri="{FF2B5EF4-FFF2-40B4-BE49-F238E27FC236}">
                <a16:creationId xmlns:a16="http://schemas.microsoft.com/office/drawing/2014/main" id="{555110C2-DF1E-4D9B-A0BA-85ED53B3EC04}"/>
              </a:ext>
            </a:extLst>
          </p:cNvPr>
          <p:cNvGraphicFramePr>
            <a:graphicFrameLocks noGrp="1"/>
          </p:cNvGraphicFramePr>
          <p:nvPr>
            <p:extLst>
              <p:ext uri="{D42A27DB-BD31-4B8C-83A1-F6EECF244321}">
                <p14:modId xmlns:p14="http://schemas.microsoft.com/office/powerpoint/2010/main" val="320725419"/>
              </p:ext>
            </p:extLst>
          </p:nvPr>
        </p:nvGraphicFramePr>
        <p:xfrm>
          <a:off x="4114271" y="3002409"/>
          <a:ext cx="3960496" cy="2112712"/>
        </p:xfrm>
        <a:graphic>
          <a:graphicData uri="http://schemas.openxmlformats.org/drawingml/2006/table">
            <a:tbl>
              <a:tblPr firstRow="1" firstCol="1" bandRow="1">
                <a:tableStyleId>{5C22544A-7EE6-4342-B048-85BDC9FD1C3A}</a:tableStyleId>
              </a:tblPr>
              <a:tblGrid>
                <a:gridCol w="2790191">
                  <a:extLst>
                    <a:ext uri="{9D8B030D-6E8A-4147-A177-3AD203B41FA5}">
                      <a16:colId xmlns:a16="http://schemas.microsoft.com/office/drawing/2014/main" val="836543186"/>
                    </a:ext>
                  </a:extLst>
                </a:gridCol>
                <a:gridCol w="1170305">
                  <a:extLst>
                    <a:ext uri="{9D8B030D-6E8A-4147-A177-3AD203B41FA5}">
                      <a16:colId xmlns:a16="http://schemas.microsoft.com/office/drawing/2014/main" val="3302612163"/>
                    </a:ext>
                  </a:extLst>
                </a:gridCol>
              </a:tblGrid>
              <a:tr h="301816">
                <a:tc>
                  <a:txBody>
                    <a:bodyPr/>
                    <a:lstStyle/>
                    <a:p>
                      <a:pPr marL="0" marR="0" algn="ctr">
                        <a:lnSpc>
                          <a:spcPct val="150000"/>
                        </a:lnSpc>
                        <a:spcBef>
                          <a:spcPts val="0"/>
                        </a:spcBef>
                        <a:spcAft>
                          <a:spcPts val="0"/>
                        </a:spcAft>
                        <a:tabLst>
                          <a:tab pos="2851150" algn="l"/>
                        </a:tabLst>
                      </a:pPr>
                      <a:r>
                        <a:rPr lang="en-US" sz="1500">
                          <a:effectLst/>
                          <a:latin typeface="Times New Roman" panose="02020603050405020304" pitchFamily="18" charset="0"/>
                          <a:cs typeface="Times New Roman" panose="02020603050405020304" pitchFamily="18" charset="0"/>
                        </a:rPr>
                        <a:t>Name of Student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50000"/>
                        </a:lnSpc>
                        <a:spcBef>
                          <a:spcPts val="0"/>
                        </a:spcBef>
                        <a:spcAft>
                          <a:spcPts val="0"/>
                        </a:spcAft>
                        <a:tabLst>
                          <a:tab pos="2851150" algn="l"/>
                        </a:tabLst>
                      </a:pPr>
                      <a:r>
                        <a:rPr lang="en-US" sz="1500">
                          <a:effectLst/>
                          <a:latin typeface="Times New Roman" panose="02020603050405020304" pitchFamily="18" charset="0"/>
                          <a:cs typeface="Times New Roman" panose="02020603050405020304" pitchFamily="18" charset="0"/>
                        </a:rPr>
                        <a:t>Roll No</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33440319"/>
                  </a:ext>
                </a:extLst>
              </a:tr>
              <a:tr h="301816">
                <a:tc>
                  <a:txBody>
                    <a:bodyPr/>
                    <a:lstStyle/>
                    <a:p>
                      <a:pPr marL="0" marR="0" algn="ctr">
                        <a:lnSpc>
                          <a:spcPct val="150000"/>
                        </a:lnSpc>
                        <a:spcBef>
                          <a:spcPts val="0"/>
                        </a:spcBef>
                        <a:spcAft>
                          <a:spcPts val="0"/>
                        </a:spcAft>
                        <a:tabLst>
                          <a:tab pos="2851150" algn="l"/>
                        </a:tabLst>
                      </a:pPr>
                      <a:r>
                        <a:rPr lang="en-US" sz="1500" dirty="0">
                          <a:solidFill>
                            <a:schemeClr val="tx1"/>
                          </a:solidFill>
                          <a:effectLst/>
                          <a:latin typeface="Times New Roman" panose="02020603050405020304" pitchFamily="18" charset="0"/>
                          <a:cs typeface="Times New Roman" panose="02020603050405020304" pitchFamily="18" charset="0"/>
                        </a:rPr>
                        <a:t>Dev B. Modi</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solidFill>
                      <a:srgbClr val="CECECE"/>
                    </a:solidFill>
                  </a:tcPr>
                </a:tc>
                <a:tc>
                  <a:txBody>
                    <a:bodyPr/>
                    <a:lstStyle/>
                    <a:p>
                      <a:pPr marL="0" marR="0" algn="ctr">
                        <a:lnSpc>
                          <a:spcPct val="150000"/>
                        </a:lnSpc>
                        <a:spcBef>
                          <a:spcPts val="0"/>
                        </a:spcBef>
                        <a:spcAft>
                          <a:spcPts val="0"/>
                        </a:spcAft>
                        <a:tabLst>
                          <a:tab pos="2851150" algn="l"/>
                        </a:tabLst>
                      </a:pPr>
                      <a:r>
                        <a:rPr lang="en-US" sz="1500">
                          <a:solidFill>
                            <a:schemeClr val="tx1"/>
                          </a:solidFill>
                          <a:effectLst/>
                          <a:latin typeface="Times New Roman" panose="02020603050405020304" pitchFamily="18" charset="0"/>
                          <a:cs typeface="Times New Roman" panose="02020603050405020304" pitchFamily="18" charset="0"/>
                        </a:rPr>
                        <a:t>209</a:t>
                      </a:r>
                      <a:endParaRPr lang="en-US"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094372091"/>
                  </a:ext>
                </a:extLst>
              </a:tr>
              <a:tr h="301816">
                <a:tc>
                  <a:txBody>
                    <a:bodyPr/>
                    <a:lstStyle/>
                    <a:p>
                      <a:pPr marL="0" marR="0" algn="ctr">
                        <a:lnSpc>
                          <a:spcPct val="150000"/>
                        </a:lnSpc>
                        <a:spcBef>
                          <a:spcPts val="0"/>
                        </a:spcBef>
                        <a:spcAft>
                          <a:spcPts val="0"/>
                        </a:spcAft>
                        <a:tabLst>
                          <a:tab pos="2851150" algn="l"/>
                        </a:tabLst>
                      </a:pPr>
                      <a:r>
                        <a:rPr lang="en-US" sz="1500" dirty="0">
                          <a:solidFill>
                            <a:schemeClr val="tx1"/>
                          </a:solidFill>
                          <a:effectLst/>
                          <a:latin typeface="Times New Roman" panose="02020603050405020304" pitchFamily="18" charset="0"/>
                          <a:cs typeface="Times New Roman" panose="02020603050405020304" pitchFamily="18" charset="0"/>
                        </a:rPr>
                        <a:t>Raj B. Mistry</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solidFill>
                      <a:srgbClr val="E8E8E8"/>
                    </a:solidFill>
                  </a:tcPr>
                </a:tc>
                <a:tc>
                  <a:txBody>
                    <a:bodyPr/>
                    <a:lstStyle/>
                    <a:p>
                      <a:pPr marL="0" marR="0" algn="ctr">
                        <a:lnSpc>
                          <a:spcPct val="150000"/>
                        </a:lnSpc>
                        <a:spcBef>
                          <a:spcPts val="0"/>
                        </a:spcBef>
                        <a:spcAft>
                          <a:spcPts val="0"/>
                        </a:spcAft>
                        <a:tabLst>
                          <a:tab pos="2851150" algn="l"/>
                        </a:tabLst>
                      </a:pPr>
                      <a:r>
                        <a:rPr lang="en-US" sz="1500">
                          <a:solidFill>
                            <a:schemeClr val="tx1"/>
                          </a:solidFill>
                          <a:effectLst/>
                          <a:latin typeface="Times New Roman" panose="02020603050405020304" pitchFamily="18" charset="0"/>
                          <a:cs typeface="Times New Roman" panose="02020603050405020304" pitchFamily="18" charset="0"/>
                        </a:rPr>
                        <a:t>205</a:t>
                      </a:r>
                      <a:endParaRPr lang="en-US"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99026650"/>
                  </a:ext>
                </a:extLst>
              </a:tr>
              <a:tr h="301816">
                <a:tc>
                  <a:txBody>
                    <a:bodyPr/>
                    <a:lstStyle/>
                    <a:p>
                      <a:pPr marL="0" marR="0" algn="ctr">
                        <a:lnSpc>
                          <a:spcPct val="150000"/>
                        </a:lnSpc>
                        <a:spcBef>
                          <a:spcPts val="0"/>
                        </a:spcBef>
                        <a:spcAft>
                          <a:spcPts val="0"/>
                        </a:spcAft>
                        <a:tabLst>
                          <a:tab pos="2851150" algn="l"/>
                        </a:tabLst>
                      </a:pPr>
                      <a:r>
                        <a:rPr lang="en-US" sz="1500" dirty="0">
                          <a:solidFill>
                            <a:schemeClr val="tx1"/>
                          </a:solidFill>
                          <a:effectLst/>
                          <a:latin typeface="Times New Roman" panose="02020603050405020304" pitchFamily="18" charset="0"/>
                          <a:cs typeface="Times New Roman" panose="02020603050405020304" pitchFamily="18" charset="0"/>
                        </a:rPr>
                        <a:t>Hitesh B. Patil</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solidFill>
                      <a:srgbClr val="CECECE"/>
                    </a:solidFill>
                  </a:tcPr>
                </a:tc>
                <a:tc>
                  <a:txBody>
                    <a:bodyPr/>
                    <a:lstStyle/>
                    <a:p>
                      <a:pPr marL="0" marR="0" algn="ctr">
                        <a:lnSpc>
                          <a:spcPct val="150000"/>
                        </a:lnSpc>
                        <a:spcBef>
                          <a:spcPts val="0"/>
                        </a:spcBef>
                        <a:spcAft>
                          <a:spcPts val="0"/>
                        </a:spcAft>
                        <a:tabLst>
                          <a:tab pos="2851150" algn="l"/>
                        </a:tabLst>
                      </a:pPr>
                      <a:r>
                        <a:rPr lang="en-US" sz="1500">
                          <a:solidFill>
                            <a:schemeClr val="tx1"/>
                          </a:solidFill>
                          <a:effectLst/>
                          <a:latin typeface="Times New Roman" panose="02020603050405020304" pitchFamily="18" charset="0"/>
                          <a:cs typeface="Times New Roman" panose="02020603050405020304" pitchFamily="18" charset="0"/>
                        </a:rPr>
                        <a:t>278</a:t>
                      </a:r>
                      <a:endParaRPr lang="en-US"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728065023"/>
                  </a:ext>
                </a:extLst>
              </a:tr>
              <a:tr h="301816">
                <a:tc>
                  <a:txBody>
                    <a:bodyPr/>
                    <a:lstStyle/>
                    <a:p>
                      <a:pPr marL="0" marR="0" algn="ctr">
                        <a:lnSpc>
                          <a:spcPct val="150000"/>
                        </a:lnSpc>
                        <a:spcBef>
                          <a:spcPts val="0"/>
                        </a:spcBef>
                        <a:spcAft>
                          <a:spcPts val="0"/>
                        </a:spcAft>
                        <a:tabLst>
                          <a:tab pos="2851150" algn="l"/>
                        </a:tabLst>
                      </a:pPr>
                      <a:r>
                        <a:rPr lang="en-US" sz="1500" dirty="0">
                          <a:solidFill>
                            <a:schemeClr val="tx1"/>
                          </a:solidFill>
                          <a:effectLst/>
                          <a:latin typeface="Times New Roman" panose="02020603050405020304" pitchFamily="18" charset="0"/>
                          <a:cs typeface="Times New Roman" panose="02020603050405020304" pitchFamily="18" charset="0"/>
                        </a:rPr>
                        <a:t>Miral M. Patel</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solidFill>
                      <a:srgbClr val="E8E8E8"/>
                    </a:solidFill>
                  </a:tcPr>
                </a:tc>
                <a:tc>
                  <a:txBody>
                    <a:bodyPr/>
                    <a:lstStyle/>
                    <a:p>
                      <a:pPr marL="0" marR="0" algn="ctr">
                        <a:lnSpc>
                          <a:spcPct val="150000"/>
                        </a:lnSpc>
                        <a:spcBef>
                          <a:spcPts val="0"/>
                        </a:spcBef>
                        <a:spcAft>
                          <a:spcPts val="0"/>
                        </a:spcAft>
                        <a:tabLst>
                          <a:tab pos="2851150" algn="l"/>
                        </a:tabLst>
                      </a:pPr>
                      <a:r>
                        <a:rPr lang="en-US" sz="1500">
                          <a:solidFill>
                            <a:schemeClr val="tx1"/>
                          </a:solidFill>
                          <a:effectLst/>
                          <a:latin typeface="Times New Roman" panose="02020603050405020304" pitchFamily="18" charset="0"/>
                          <a:cs typeface="Times New Roman" panose="02020603050405020304" pitchFamily="18" charset="0"/>
                        </a:rPr>
                        <a:t>258</a:t>
                      </a:r>
                      <a:endParaRPr lang="en-US"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76852844"/>
                  </a:ext>
                </a:extLst>
              </a:tr>
              <a:tr h="301816">
                <a:tc>
                  <a:txBody>
                    <a:bodyPr/>
                    <a:lstStyle/>
                    <a:p>
                      <a:pPr marL="0" marR="0" algn="ctr">
                        <a:lnSpc>
                          <a:spcPct val="150000"/>
                        </a:lnSpc>
                        <a:spcBef>
                          <a:spcPts val="0"/>
                        </a:spcBef>
                        <a:spcAft>
                          <a:spcPts val="0"/>
                        </a:spcAft>
                        <a:tabLst>
                          <a:tab pos="2851150" algn="l"/>
                        </a:tabLst>
                      </a:pPr>
                      <a:r>
                        <a:rPr lang="en-US" sz="1500" dirty="0">
                          <a:solidFill>
                            <a:schemeClr val="tx1"/>
                          </a:solidFill>
                          <a:effectLst/>
                          <a:latin typeface="Times New Roman" panose="02020603050405020304" pitchFamily="18" charset="0"/>
                          <a:cs typeface="Times New Roman" panose="02020603050405020304" pitchFamily="18" charset="0"/>
                        </a:rPr>
                        <a:t>Jaykumar A. Patel</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solidFill>
                      <a:srgbClr val="CECECE"/>
                    </a:solidFill>
                  </a:tcPr>
                </a:tc>
                <a:tc>
                  <a:txBody>
                    <a:bodyPr/>
                    <a:lstStyle/>
                    <a:p>
                      <a:pPr marL="0" marR="0" algn="ctr">
                        <a:lnSpc>
                          <a:spcPct val="150000"/>
                        </a:lnSpc>
                        <a:spcBef>
                          <a:spcPts val="0"/>
                        </a:spcBef>
                        <a:spcAft>
                          <a:spcPts val="0"/>
                        </a:spcAft>
                        <a:tabLst>
                          <a:tab pos="2851150" algn="l"/>
                        </a:tabLst>
                      </a:pPr>
                      <a:r>
                        <a:rPr lang="en-US" sz="1500">
                          <a:solidFill>
                            <a:schemeClr val="tx1"/>
                          </a:solidFill>
                          <a:effectLst/>
                          <a:latin typeface="Times New Roman" panose="02020603050405020304" pitchFamily="18" charset="0"/>
                          <a:cs typeface="Times New Roman" panose="02020603050405020304" pitchFamily="18" charset="0"/>
                        </a:rPr>
                        <a:t>250</a:t>
                      </a:r>
                      <a:endParaRPr lang="en-US" sz="11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549217320"/>
                  </a:ext>
                </a:extLst>
              </a:tr>
              <a:tr h="301816">
                <a:tc>
                  <a:txBody>
                    <a:bodyPr/>
                    <a:lstStyle/>
                    <a:p>
                      <a:pPr marL="0" marR="0" algn="ctr">
                        <a:lnSpc>
                          <a:spcPct val="150000"/>
                        </a:lnSpc>
                        <a:spcBef>
                          <a:spcPts val="0"/>
                        </a:spcBef>
                        <a:spcAft>
                          <a:spcPts val="0"/>
                        </a:spcAft>
                        <a:tabLst>
                          <a:tab pos="2851150" algn="l"/>
                        </a:tabLst>
                      </a:pPr>
                      <a:r>
                        <a:rPr lang="en-US" sz="1500" dirty="0">
                          <a:solidFill>
                            <a:schemeClr val="tx1"/>
                          </a:solidFill>
                          <a:effectLst/>
                          <a:latin typeface="Times New Roman" panose="02020603050405020304" pitchFamily="18" charset="0"/>
                          <a:cs typeface="Times New Roman" panose="02020603050405020304" pitchFamily="18" charset="0"/>
                        </a:rPr>
                        <a:t>Zeelmeel D. Dafda</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solidFill>
                      <a:srgbClr val="E8E8E8"/>
                    </a:solidFill>
                  </a:tcPr>
                </a:tc>
                <a:tc>
                  <a:txBody>
                    <a:bodyPr/>
                    <a:lstStyle/>
                    <a:p>
                      <a:pPr marL="0" marR="0" algn="ctr">
                        <a:lnSpc>
                          <a:spcPct val="150000"/>
                        </a:lnSpc>
                        <a:spcBef>
                          <a:spcPts val="0"/>
                        </a:spcBef>
                        <a:spcAft>
                          <a:spcPts val="0"/>
                        </a:spcAft>
                        <a:tabLst>
                          <a:tab pos="2851150" algn="l"/>
                        </a:tabLst>
                      </a:pPr>
                      <a:r>
                        <a:rPr lang="en-US" sz="1500" dirty="0">
                          <a:solidFill>
                            <a:schemeClr val="tx1"/>
                          </a:solidFill>
                          <a:effectLst/>
                          <a:latin typeface="Times New Roman" panose="02020603050405020304" pitchFamily="18" charset="0"/>
                          <a:cs typeface="Times New Roman" panose="02020603050405020304" pitchFamily="18" charset="0"/>
                        </a:rPr>
                        <a:t>057</a:t>
                      </a:r>
                      <a:endParaRPr lang="en-US" sz="1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45931309"/>
                  </a:ext>
                </a:extLst>
              </a:tr>
            </a:tbl>
          </a:graphicData>
        </a:graphic>
      </p:graphicFrame>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pic>
        <p:nvPicPr>
          <p:cNvPr id="3" name="Picture 2">
            <a:extLst>
              <a:ext uri="{FF2B5EF4-FFF2-40B4-BE49-F238E27FC236}">
                <a16:creationId xmlns:a16="http://schemas.microsoft.com/office/drawing/2014/main" id="{B8C92FA5-8441-2335-CC2B-3514DB2C3CBB}"/>
              </a:ext>
            </a:extLst>
          </p:cNvPr>
          <p:cNvPicPr>
            <a:picLocks noChangeAspect="1"/>
          </p:cNvPicPr>
          <p:nvPr/>
        </p:nvPicPr>
        <p:blipFill>
          <a:blip r:embed="rId3"/>
          <a:stretch>
            <a:fillRect/>
          </a:stretch>
        </p:blipFill>
        <p:spPr>
          <a:xfrm>
            <a:off x="9249095" y="84886"/>
            <a:ext cx="2858908" cy="745119"/>
          </a:xfrm>
          <a:prstGeom prst="rect">
            <a:avLst/>
          </a:prstGeom>
        </p:spPr>
      </p:pic>
    </p:spTree>
    <p:extLst>
      <p:ext uri="{BB962C8B-B14F-4D97-AF65-F5344CB8AC3E}">
        <p14:creationId xmlns:p14="http://schemas.microsoft.com/office/powerpoint/2010/main" val="3087255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947454" y="368902"/>
            <a:ext cx="4386422" cy="461665"/>
          </a:xfrm>
          <a:prstGeom prst="rect">
            <a:avLst/>
          </a:prstGeom>
          <a:noFill/>
        </p:spPr>
        <p:txBody>
          <a:bodyPr wrap="square">
            <a:spAutoFit/>
          </a:bodyPr>
          <a:lstStyle/>
          <a:p>
            <a:pPr marL="0" marR="0" algn="ctr">
              <a:spcBef>
                <a:spcPts val="0"/>
              </a:spcBef>
              <a:spcAft>
                <a:spcPts val="0"/>
              </a:spcAft>
            </a:pPr>
            <a:r>
              <a:rPr lang="en-US" sz="2400" b="1" u="sng" dirty="0">
                <a:effectLst/>
                <a:latin typeface="Times New Roman" panose="02020603050405020304" pitchFamily="18" charset="0"/>
                <a:ea typeface="Times New Roman" panose="02020603050405020304" pitchFamily="18" charset="0"/>
              </a:rPr>
              <a:t>MARKETING DEPARTMENT</a:t>
            </a:r>
            <a:endParaRPr lang="en-IN" sz="2400" u="sng"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0D38F8AB-D410-C4C9-3C91-F6A07CF8C209}"/>
              </a:ext>
            </a:extLst>
          </p:cNvPr>
          <p:cNvSpPr txBox="1"/>
          <p:nvPr/>
        </p:nvSpPr>
        <p:spPr>
          <a:xfrm>
            <a:off x="2014928" y="977229"/>
            <a:ext cx="3865052" cy="458074"/>
          </a:xfrm>
          <a:prstGeom prst="rect">
            <a:avLst/>
          </a:prstGeom>
          <a:noFill/>
        </p:spPr>
        <p:txBody>
          <a:bodyPr wrap="square">
            <a:spAutoFit/>
          </a:bodyPr>
          <a:lstStyle/>
          <a:p>
            <a:pPr marL="336550" marR="0" lvl="1" indent="-285750">
              <a:lnSpc>
                <a:spcPct val="150000"/>
              </a:lnSpc>
              <a:spcBef>
                <a:spcPts val="0"/>
              </a:spcBef>
              <a:spcAft>
                <a:spcPts val="0"/>
              </a:spcAft>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DISTRIBUTION CHANNEL</a:t>
            </a:r>
            <a:endParaRPr lang="en-IN" b="1" kern="100" dirty="0">
              <a:solidFill>
                <a:srgbClr val="000000"/>
              </a:solidFill>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096B43D9-DD81-1FB7-4535-C930A4335F1F}"/>
              </a:ext>
            </a:extLst>
          </p:cNvPr>
          <p:cNvGraphicFramePr/>
          <p:nvPr>
            <p:extLst>
              <p:ext uri="{D42A27DB-BD31-4B8C-83A1-F6EECF244321}">
                <p14:modId xmlns:p14="http://schemas.microsoft.com/office/powerpoint/2010/main" val="667835018"/>
              </p:ext>
            </p:extLst>
          </p:nvPr>
        </p:nvGraphicFramePr>
        <p:xfrm>
          <a:off x="1873475" y="1543053"/>
          <a:ext cx="2714567" cy="24194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8" name="Diagram 7">
            <a:extLst>
              <a:ext uri="{FF2B5EF4-FFF2-40B4-BE49-F238E27FC236}">
                <a16:creationId xmlns:a16="http://schemas.microsoft.com/office/drawing/2014/main" id="{ECA37C4A-B539-B674-A346-4B8DBBB1AC6E}"/>
              </a:ext>
            </a:extLst>
          </p:cNvPr>
          <p:cNvGraphicFramePr/>
          <p:nvPr>
            <p:extLst>
              <p:ext uri="{D42A27DB-BD31-4B8C-83A1-F6EECF244321}">
                <p14:modId xmlns:p14="http://schemas.microsoft.com/office/powerpoint/2010/main" val="3428892174"/>
              </p:ext>
            </p:extLst>
          </p:nvPr>
        </p:nvGraphicFramePr>
        <p:xfrm>
          <a:off x="5005138" y="1334504"/>
          <a:ext cx="3328738" cy="232887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9" name="Diagram 8">
            <a:extLst>
              <a:ext uri="{FF2B5EF4-FFF2-40B4-BE49-F238E27FC236}">
                <a16:creationId xmlns:a16="http://schemas.microsoft.com/office/drawing/2014/main" id="{23D4C49C-D1A3-BBD1-D89E-AABF7368EEA4}"/>
              </a:ext>
            </a:extLst>
          </p:cNvPr>
          <p:cNvGraphicFramePr/>
          <p:nvPr>
            <p:extLst>
              <p:ext uri="{D42A27DB-BD31-4B8C-83A1-F6EECF244321}">
                <p14:modId xmlns:p14="http://schemas.microsoft.com/office/powerpoint/2010/main" val="2846261817"/>
              </p:ext>
            </p:extLst>
          </p:nvPr>
        </p:nvGraphicFramePr>
        <p:xfrm>
          <a:off x="8269709" y="1687430"/>
          <a:ext cx="3650076" cy="190600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11" name="TextBox 10">
            <a:extLst>
              <a:ext uri="{FF2B5EF4-FFF2-40B4-BE49-F238E27FC236}">
                <a16:creationId xmlns:a16="http://schemas.microsoft.com/office/drawing/2014/main" id="{22042777-A513-21B9-A912-A9E22ED11585}"/>
              </a:ext>
            </a:extLst>
          </p:cNvPr>
          <p:cNvSpPr txBox="1"/>
          <p:nvPr/>
        </p:nvSpPr>
        <p:spPr>
          <a:xfrm>
            <a:off x="2014928" y="4315382"/>
            <a:ext cx="9216687" cy="2120068"/>
          </a:xfrm>
          <a:prstGeom prst="rect">
            <a:avLst/>
          </a:prstGeom>
          <a:noFill/>
        </p:spPr>
        <p:txBody>
          <a:bodyPr wrap="square">
            <a:spAutoFit/>
          </a:bodyPr>
          <a:lstStyle/>
          <a:p>
            <a:pPr marL="342900" marR="194310" lvl="0" indent="-342900">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Segmentation</a:t>
            </a:r>
            <a:endParaRPr lang="en-IN" sz="1600" dirty="0">
              <a:effectLst/>
              <a:latin typeface="Times New Roman" panose="02020603050405020304" pitchFamily="18" charset="0"/>
              <a:ea typeface="Times New Roman" panose="02020603050405020304" pitchFamily="18" charset="0"/>
            </a:endParaRPr>
          </a:p>
          <a:p>
            <a:pPr marL="690563" marR="666750" lvl="0" indent="-342900" algn="just">
              <a:lnSpc>
                <a:spcPct val="150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rPr>
              <a:t>Kids</a:t>
            </a:r>
            <a:r>
              <a:rPr lang="en-US" sz="1800" dirty="0">
                <a:solidFill>
                  <a:srgbClr val="000000"/>
                </a:solidFill>
                <a:effectLst/>
                <a:latin typeface="Times New Roman" panose="02020603050405020304" pitchFamily="18" charset="0"/>
                <a:ea typeface="Times New Roman" panose="02020603050405020304" pitchFamily="18" charset="0"/>
              </a:rPr>
              <a:t>: Cookies, Muffins</a:t>
            </a:r>
            <a:endParaRPr lang="en-IN" sz="1600" dirty="0">
              <a:effectLst/>
              <a:latin typeface="Times New Roman" panose="02020603050405020304" pitchFamily="18" charset="0"/>
              <a:ea typeface="Times New Roman" panose="02020603050405020304" pitchFamily="18" charset="0"/>
            </a:endParaRPr>
          </a:p>
          <a:p>
            <a:pPr marL="690563" marR="666750" lvl="0" indent="-342900" algn="just">
              <a:lnSpc>
                <a:spcPct val="150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rPr>
              <a:t>Youth</a:t>
            </a:r>
            <a:r>
              <a:rPr lang="en-US" sz="1800" dirty="0">
                <a:solidFill>
                  <a:srgbClr val="000000"/>
                </a:solidFill>
                <a:effectLst/>
                <a:latin typeface="Times New Roman" panose="02020603050405020304" pitchFamily="18" charset="0"/>
                <a:ea typeface="Times New Roman" panose="02020603050405020304" pitchFamily="18" charset="0"/>
              </a:rPr>
              <a:t>: Khari, Bread, Namkeen, Makhania</a:t>
            </a:r>
            <a:endParaRPr lang="en-IN" sz="1600" dirty="0">
              <a:effectLst/>
              <a:latin typeface="Times New Roman" panose="02020603050405020304" pitchFamily="18" charset="0"/>
              <a:ea typeface="Times New Roman" panose="02020603050405020304" pitchFamily="18" charset="0"/>
            </a:endParaRPr>
          </a:p>
          <a:p>
            <a:pPr marL="690563" marR="666750" lvl="0" indent="-342900" algn="just">
              <a:lnSpc>
                <a:spcPct val="150000"/>
              </a:lnSpc>
              <a:spcBef>
                <a:spcPts val="0"/>
              </a:spcBef>
              <a:spcAft>
                <a:spcPts val="0"/>
              </a:spcAft>
              <a:buFont typeface="Symbol" panose="05050102010706020507" pitchFamily="18" charset="2"/>
              <a:buChar char=""/>
            </a:pPr>
            <a:r>
              <a:rPr lang="en-US" sz="1800" b="1" dirty="0">
                <a:solidFill>
                  <a:srgbClr val="000000"/>
                </a:solidFill>
                <a:effectLst/>
                <a:latin typeface="Times New Roman" panose="02020603050405020304" pitchFamily="18" charset="0"/>
                <a:ea typeface="Times New Roman" panose="02020603050405020304" pitchFamily="18" charset="0"/>
              </a:rPr>
              <a:t>Health Conscious</a:t>
            </a:r>
            <a:r>
              <a:rPr lang="en-US" sz="1800" dirty="0">
                <a:solidFill>
                  <a:srgbClr val="000000"/>
                </a:solidFill>
                <a:effectLst/>
                <a:latin typeface="Times New Roman" panose="02020603050405020304" pitchFamily="18" charset="0"/>
                <a:ea typeface="Times New Roman" panose="02020603050405020304" pitchFamily="18" charset="0"/>
              </a:rPr>
              <a:t>: Moji Cookies (Manufacturing Only for below 6 Years children for government medical camp at regional areas.)</a:t>
            </a:r>
            <a:endParaRPr lang="en-IN" sz="16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E02F509-41F9-80B5-0890-7EF775231C08}"/>
              </a:ext>
            </a:extLst>
          </p:cNvPr>
          <p:cNvSpPr txBox="1"/>
          <p:nvPr/>
        </p:nvSpPr>
        <p:spPr>
          <a:xfrm>
            <a:off x="2496190" y="3679418"/>
            <a:ext cx="920777" cy="458074"/>
          </a:xfrm>
          <a:prstGeom prst="rect">
            <a:avLst/>
          </a:prstGeom>
          <a:noFill/>
        </p:spPr>
        <p:txBody>
          <a:bodyPr wrap="square">
            <a:spAutoFit/>
          </a:bodyPr>
          <a:lstStyle/>
          <a:p>
            <a:pPr marR="0" lvl="1">
              <a:lnSpc>
                <a:spcPct val="150000"/>
              </a:lnSpc>
              <a:spcBef>
                <a:spcPts val="0"/>
              </a:spcBef>
              <a:spcAft>
                <a:spcPts val="0"/>
              </a:spcAft>
            </a:pPr>
            <a:r>
              <a:rPr lang="en-US" b="1" kern="100" dirty="0">
                <a:solidFill>
                  <a:srgbClr val="000000"/>
                </a:solidFill>
                <a:latin typeface="Times New Roman" panose="02020603050405020304" pitchFamily="18" charset="0"/>
                <a:cs typeface="Times New Roman" panose="02020603050405020304" pitchFamily="18" charset="0"/>
              </a:rPr>
              <a:t>(1)</a:t>
            </a:r>
            <a:endParaRPr lang="en-IN" b="1" kern="100" dirty="0">
              <a:solidFill>
                <a:srgbClr val="00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E9E84C20-8375-6D3B-EA03-147F19036B51}"/>
              </a:ext>
            </a:extLst>
          </p:cNvPr>
          <p:cNvSpPr txBox="1"/>
          <p:nvPr/>
        </p:nvSpPr>
        <p:spPr>
          <a:xfrm>
            <a:off x="6096000" y="3679418"/>
            <a:ext cx="920777" cy="458074"/>
          </a:xfrm>
          <a:prstGeom prst="rect">
            <a:avLst/>
          </a:prstGeom>
          <a:noFill/>
        </p:spPr>
        <p:txBody>
          <a:bodyPr wrap="square">
            <a:spAutoFit/>
          </a:bodyPr>
          <a:lstStyle/>
          <a:p>
            <a:pPr marR="0" lvl="1">
              <a:lnSpc>
                <a:spcPct val="150000"/>
              </a:lnSpc>
              <a:spcBef>
                <a:spcPts val="0"/>
              </a:spcBef>
              <a:spcAft>
                <a:spcPts val="0"/>
              </a:spcAft>
            </a:pPr>
            <a:r>
              <a:rPr lang="en-US" b="1" kern="100" dirty="0">
                <a:solidFill>
                  <a:srgbClr val="000000"/>
                </a:solidFill>
                <a:latin typeface="Times New Roman" panose="02020603050405020304" pitchFamily="18" charset="0"/>
                <a:cs typeface="Times New Roman" panose="02020603050405020304" pitchFamily="18" charset="0"/>
              </a:rPr>
              <a:t>(2)</a:t>
            </a:r>
            <a:endParaRPr lang="en-IN" b="1" kern="100" dirty="0">
              <a:solidFill>
                <a:srgbClr val="00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0AAA4EC-B2D0-77F4-1BD0-6482BACCA865}"/>
              </a:ext>
            </a:extLst>
          </p:cNvPr>
          <p:cNvSpPr txBox="1"/>
          <p:nvPr/>
        </p:nvSpPr>
        <p:spPr>
          <a:xfrm>
            <a:off x="9468293" y="3574361"/>
            <a:ext cx="920777" cy="458074"/>
          </a:xfrm>
          <a:prstGeom prst="rect">
            <a:avLst/>
          </a:prstGeom>
          <a:noFill/>
        </p:spPr>
        <p:txBody>
          <a:bodyPr wrap="square">
            <a:spAutoFit/>
          </a:bodyPr>
          <a:lstStyle/>
          <a:p>
            <a:pPr marR="0" lvl="1">
              <a:lnSpc>
                <a:spcPct val="150000"/>
              </a:lnSpc>
              <a:spcBef>
                <a:spcPts val="0"/>
              </a:spcBef>
              <a:spcAft>
                <a:spcPts val="0"/>
              </a:spcAft>
            </a:pPr>
            <a:r>
              <a:rPr lang="en-US" b="1" kern="100" dirty="0">
                <a:solidFill>
                  <a:srgbClr val="000000"/>
                </a:solidFill>
                <a:latin typeface="Times New Roman" panose="02020603050405020304" pitchFamily="18" charset="0"/>
                <a:cs typeface="Times New Roman" panose="02020603050405020304" pitchFamily="18" charset="0"/>
              </a:rPr>
              <a:t>(3)</a:t>
            </a:r>
            <a:endParaRPr lang="en-IN" b="1" kern="1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0149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heel(1)">
                                      <p:cBhvr>
                                        <p:cTn id="14" dur="2000"/>
                                        <p:tgtEl>
                                          <p:spTgt spid="12"/>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1)">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heel(1)">
                                      <p:cBhvr>
                                        <p:cTn id="22" dur="2000"/>
                                        <p:tgtEl>
                                          <p:spTgt spid="13"/>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heel(1)">
                                      <p:cBhvr>
                                        <p:cTn id="25" dur="2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heel(1)">
                                      <p:cBhvr>
                                        <p:cTn id="30" dur="2000"/>
                                        <p:tgtEl>
                                          <p:spTgt spid="14"/>
                                        </p:tgtEl>
                                      </p:cBhvr>
                                    </p:animEffect>
                                  </p:childTnLst>
                                </p:cTn>
                              </p:par>
                              <p:par>
                                <p:cTn id="31" presetID="21" presetClass="entr" presetSubtype="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heel(1)">
                                      <p:cBhvr>
                                        <p:cTn id="33" dur="2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animEffect transition="in" filter="fade">
                                      <p:cBhvr>
                                        <p:cTn id="38" dur="1000"/>
                                        <p:tgtEl>
                                          <p:spTgt spid="11">
                                            <p:txEl>
                                              <p:pRg st="0" end="0"/>
                                            </p:txEl>
                                          </p:spTgt>
                                        </p:tgtEl>
                                      </p:cBhvr>
                                    </p:animEffect>
                                    <p:anim calcmode="lin" valueType="num">
                                      <p:cBhvr>
                                        <p:cTn id="39"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40"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animEffect transition="in" filter="fade">
                                      <p:cBhvr>
                                        <p:cTn id="45" dur="500"/>
                                        <p:tgtEl>
                                          <p:spTgt spid="11">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
                                            <p:txEl>
                                              <p:pRg st="2" end="2"/>
                                            </p:txEl>
                                          </p:spTgt>
                                        </p:tgtEl>
                                        <p:attrNameLst>
                                          <p:attrName>style.visibility</p:attrName>
                                        </p:attrNameLst>
                                      </p:cBhvr>
                                      <p:to>
                                        <p:strVal val="visible"/>
                                      </p:to>
                                    </p:set>
                                    <p:animEffect transition="in" filter="fade">
                                      <p:cBhvr>
                                        <p:cTn id="50" dur="500"/>
                                        <p:tgtEl>
                                          <p:spTgt spid="11">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
                                            <p:txEl>
                                              <p:pRg st="3" end="3"/>
                                            </p:txEl>
                                          </p:spTgt>
                                        </p:tgtEl>
                                        <p:attrNameLst>
                                          <p:attrName>style.visibility</p:attrName>
                                        </p:attrNameLst>
                                      </p:cBhvr>
                                      <p:to>
                                        <p:strVal val="visible"/>
                                      </p:to>
                                    </p:set>
                                    <p:animEffect transition="in" filter="fade">
                                      <p:cBhvr>
                                        <p:cTn id="55"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7" grpId="0">
        <p:bldAsOne/>
      </p:bldGraphic>
      <p:bldGraphic spid="8" grpId="0">
        <p:bldAsOne/>
      </p:bldGraphic>
      <p:bldGraphic spid="9" grpId="0">
        <p:bldAsOne/>
      </p:bldGraphic>
      <p:bldP spid="1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947453" y="368902"/>
            <a:ext cx="4474651" cy="461665"/>
          </a:xfrm>
          <a:prstGeom prst="rect">
            <a:avLst/>
          </a:prstGeom>
          <a:noFill/>
        </p:spPr>
        <p:txBody>
          <a:bodyPr wrap="square">
            <a:spAutoFit/>
          </a:bodyPr>
          <a:lstStyle/>
          <a:p>
            <a:pPr marL="0" marR="0" algn="ctr">
              <a:spcBef>
                <a:spcPts val="0"/>
              </a:spcBef>
              <a:spcAft>
                <a:spcPts val="0"/>
              </a:spcAft>
            </a:pPr>
            <a:r>
              <a:rPr lang="en-US" sz="2400" b="1" u="sng" dirty="0">
                <a:effectLst/>
                <a:latin typeface="Times New Roman" panose="02020603050405020304" pitchFamily="18" charset="0"/>
                <a:ea typeface="Times New Roman" panose="02020603050405020304" pitchFamily="18" charset="0"/>
              </a:rPr>
              <a:t>MARKETING DEPARTMENT</a:t>
            </a:r>
            <a:endParaRPr lang="en-IN" sz="2400" u="sng"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1819364-1B1A-6CEC-BBA1-85C89F91AD43}"/>
              </a:ext>
            </a:extLst>
          </p:cNvPr>
          <p:cNvSpPr txBox="1"/>
          <p:nvPr/>
        </p:nvSpPr>
        <p:spPr>
          <a:xfrm>
            <a:off x="1713759" y="1083304"/>
            <a:ext cx="4219074" cy="458074"/>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PLC (PRODUCT LIFE CYCLE)</a:t>
            </a:r>
            <a:endParaRPr lang="en-IN" b="1" kern="100" dirty="0">
              <a:solidFill>
                <a:srgbClr val="000000"/>
              </a:solidFill>
              <a:latin typeface="Times New Roman" panose="02020603050405020304" pitchFamily="18" charset="0"/>
              <a:cs typeface="Times New Roman" panose="02020603050405020304" pitchFamily="18" charset="0"/>
            </a:endParaRPr>
          </a:p>
        </p:txBody>
      </p:sp>
      <p:pic>
        <p:nvPicPr>
          <p:cNvPr id="5122" name="Picture 2" descr="product lifecycle management - Mind the Product">
            <a:extLst>
              <a:ext uri="{FF2B5EF4-FFF2-40B4-BE49-F238E27FC236}">
                <a16:creationId xmlns:a16="http://schemas.microsoft.com/office/drawing/2014/main" id="{051156B1-9686-3CCC-E12F-D9856BC3DA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9476" y="1298905"/>
            <a:ext cx="4219073" cy="2813149"/>
          </a:xfrm>
          <a:prstGeom prst="rect">
            <a:avLst/>
          </a:prstGeom>
          <a:noFill/>
          <a:ln w="15875">
            <a:solidFill>
              <a:schemeClr val="tx1"/>
            </a:solidFill>
          </a:ln>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53B1FDC-40B3-CEAE-2090-44110FF1184C}"/>
              </a:ext>
            </a:extLst>
          </p:cNvPr>
          <p:cNvSpPr txBox="1"/>
          <p:nvPr/>
        </p:nvSpPr>
        <p:spPr>
          <a:xfrm>
            <a:off x="1978863" y="4149411"/>
            <a:ext cx="8699686" cy="2535566"/>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PRICING METHOD</a:t>
            </a:r>
            <a:endParaRPr lang="en-IN" b="1" kern="100" dirty="0">
              <a:solidFill>
                <a:srgbClr val="000000"/>
              </a:solidFill>
              <a:latin typeface="Times New Roman" panose="02020603050405020304" pitchFamily="18" charset="0"/>
              <a:cs typeface="Times New Roman" panose="02020603050405020304" pitchFamily="18" charset="0"/>
            </a:endParaRPr>
          </a:p>
          <a:p>
            <a:pPr marL="171450" marR="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Generally, the pricing policy is not disclosed to anyone, and so confidential information was also not disclosed regarding the pricing policy. </a:t>
            </a:r>
            <a:endParaRPr lang="en-IN" sz="1600" dirty="0">
              <a:effectLst/>
              <a:latin typeface="Times New Roman" panose="02020603050405020304" pitchFamily="18" charset="0"/>
              <a:ea typeface="Times New Roman" panose="02020603050405020304" pitchFamily="18" charset="0"/>
            </a:endParaRPr>
          </a:p>
          <a:p>
            <a:pPr marL="171450" marR="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Sumul Dairy is following FMP (Fixed Margin Policy) where company charges 25-30% of margin on their prices. At present, the company is following “Cost Plus Margin method”.</a:t>
            </a:r>
            <a:endParaRPr lang="en-IN" sz="1600" dirty="0">
              <a:effectLst/>
              <a:latin typeface="Times New Roman" panose="02020603050405020304" pitchFamily="18" charset="0"/>
              <a:ea typeface="Times New Roman" panose="02020603050405020304" pitchFamily="18" charset="0"/>
            </a:endParaRPr>
          </a:p>
        </p:txBody>
      </p:sp>
      <p:graphicFrame>
        <p:nvGraphicFramePr>
          <p:cNvPr id="10" name="Diagram 9">
            <a:extLst>
              <a:ext uri="{FF2B5EF4-FFF2-40B4-BE49-F238E27FC236}">
                <a16:creationId xmlns:a16="http://schemas.microsoft.com/office/drawing/2014/main" id="{E457BBFB-8C7B-F8FA-F1F5-493396F2FB14}"/>
              </a:ext>
            </a:extLst>
          </p:cNvPr>
          <p:cNvGraphicFramePr/>
          <p:nvPr>
            <p:extLst>
              <p:ext uri="{D42A27DB-BD31-4B8C-83A1-F6EECF244321}">
                <p14:modId xmlns:p14="http://schemas.microsoft.com/office/powerpoint/2010/main" val="3058160197"/>
              </p:ext>
            </p:extLst>
          </p:nvPr>
        </p:nvGraphicFramePr>
        <p:xfrm>
          <a:off x="2982174" y="1578735"/>
          <a:ext cx="2424016" cy="253331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TextBox 10">
            <a:extLst>
              <a:ext uri="{FF2B5EF4-FFF2-40B4-BE49-F238E27FC236}">
                <a16:creationId xmlns:a16="http://schemas.microsoft.com/office/drawing/2014/main" id="{8A8F8425-67EA-46D3-4E4F-5EAECA2553A0}"/>
              </a:ext>
            </a:extLst>
          </p:cNvPr>
          <p:cNvSpPr txBox="1"/>
          <p:nvPr/>
        </p:nvSpPr>
        <p:spPr>
          <a:xfrm>
            <a:off x="2606313" y="1685169"/>
            <a:ext cx="920777" cy="458074"/>
          </a:xfrm>
          <a:prstGeom prst="rect">
            <a:avLst/>
          </a:prstGeom>
          <a:noFill/>
        </p:spPr>
        <p:txBody>
          <a:bodyPr wrap="square">
            <a:spAutoFit/>
          </a:bodyPr>
          <a:lstStyle/>
          <a:p>
            <a:pPr marR="0" lvl="1">
              <a:lnSpc>
                <a:spcPct val="150000"/>
              </a:lnSpc>
              <a:spcBef>
                <a:spcPts val="0"/>
              </a:spcBef>
              <a:spcAft>
                <a:spcPts val="0"/>
              </a:spcAft>
            </a:pPr>
            <a:r>
              <a:rPr lang="en-US" b="1" kern="100" dirty="0">
                <a:solidFill>
                  <a:srgbClr val="000000"/>
                </a:solidFill>
                <a:latin typeface="Times New Roman" panose="02020603050405020304" pitchFamily="18" charset="0"/>
                <a:cs typeface="Times New Roman" panose="02020603050405020304" pitchFamily="18" charset="0"/>
              </a:rPr>
              <a:t>(1)</a:t>
            </a:r>
            <a:endParaRPr lang="en-IN" b="1" kern="100" dirty="0">
              <a:solidFill>
                <a:srgbClr val="00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073129B-3302-A62C-029A-63D18BCBAD6D}"/>
              </a:ext>
            </a:extLst>
          </p:cNvPr>
          <p:cNvSpPr txBox="1"/>
          <p:nvPr/>
        </p:nvSpPr>
        <p:spPr>
          <a:xfrm>
            <a:off x="2838923" y="2260115"/>
            <a:ext cx="920777" cy="458074"/>
          </a:xfrm>
          <a:prstGeom prst="rect">
            <a:avLst/>
          </a:prstGeom>
          <a:noFill/>
        </p:spPr>
        <p:txBody>
          <a:bodyPr wrap="square">
            <a:spAutoFit/>
          </a:bodyPr>
          <a:lstStyle/>
          <a:p>
            <a:pPr marR="0" lvl="1">
              <a:lnSpc>
                <a:spcPct val="150000"/>
              </a:lnSpc>
              <a:spcBef>
                <a:spcPts val="0"/>
              </a:spcBef>
              <a:spcAft>
                <a:spcPts val="0"/>
              </a:spcAft>
            </a:pPr>
            <a:r>
              <a:rPr lang="en-US" b="1" kern="100" dirty="0">
                <a:solidFill>
                  <a:srgbClr val="000000"/>
                </a:solidFill>
                <a:latin typeface="Times New Roman" panose="02020603050405020304" pitchFamily="18" charset="0"/>
                <a:cs typeface="Times New Roman" panose="02020603050405020304" pitchFamily="18" charset="0"/>
              </a:rPr>
              <a:t>(2)</a:t>
            </a:r>
            <a:endParaRPr lang="en-IN" b="1" kern="100" dirty="0">
              <a:solidFill>
                <a:srgbClr val="00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B7CBFEB-29B2-31C3-DD3C-71F293F9025D}"/>
              </a:ext>
            </a:extLst>
          </p:cNvPr>
          <p:cNvSpPr txBox="1"/>
          <p:nvPr/>
        </p:nvSpPr>
        <p:spPr>
          <a:xfrm>
            <a:off x="2822880" y="2858226"/>
            <a:ext cx="920777" cy="458074"/>
          </a:xfrm>
          <a:prstGeom prst="rect">
            <a:avLst/>
          </a:prstGeom>
          <a:noFill/>
        </p:spPr>
        <p:txBody>
          <a:bodyPr wrap="square">
            <a:spAutoFit/>
          </a:bodyPr>
          <a:lstStyle/>
          <a:p>
            <a:pPr marR="0" lvl="1">
              <a:lnSpc>
                <a:spcPct val="150000"/>
              </a:lnSpc>
              <a:spcBef>
                <a:spcPts val="0"/>
              </a:spcBef>
              <a:spcAft>
                <a:spcPts val="0"/>
              </a:spcAft>
            </a:pPr>
            <a:r>
              <a:rPr lang="en-US" b="1" kern="100" dirty="0">
                <a:solidFill>
                  <a:srgbClr val="000000"/>
                </a:solidFill>
                <a:latin typeface="Times New Roman" panose="02020603050405020304" pitchFamily="18" charset="0"/>
                <a:cs typeface="Times New Roman" panose="02020603050405020304" pitchFamily="18" charset="0"/>
              </a:rPr>
              <a:t>(3)</a:t>
            </a:r>
            <a:endParaRPr lang="en-IN" b="1" kern="100" dirty="0">
              <a:solidFill>
                <a:srgbClr val="00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8C6547E-7AA0-B6C5-2FFB-EBBB81536E74}"/>
              </a:ext>
            </a:extLst>
          </p:cNvPr>
          <p:cNvSpPr txBox="1"/>
          <p:nvPr/>
        </p:nvSpPr>
        <p:spPr>
          <a:xfrm>
            <a:off x="2606313" y="3429000"/>
            <a:ext cx="920777" cy="458074"/>
          </a:xfrm>
          <a:prstGeom prst="rect">
            <a:avLst/>
          </a:prstGeom>
          <a:noFill/>
        </p:spPr>
        <p:txBody>
          <a:bodyPr wrap="square">
            <a:spAutoFit/>
          </a:bodyPr>
          <a:lstStyle/>
          <a:p>
            <a:pPr marR="0" lvl="1">
              <a:lnSpc>
                <a:spcPct val="150000"/>
              </a:lnSpc>
              <a:spcBef>
                <a:spcPts val="0"/>
              </a:spcBef>
              <a:spcAft>
                <a:spcPts val="0"/>
              </a:spcAft>
            </a:pPr>
            <a:r>
              <a:rPr lang="en-US" b="1" kern="100" dirty="0">
                <a:solidFill>
                  <a:srgbClr val="000000"/>
                </a:solidFill>
                <a:latin typeface="Times New Roman" panose="02020603050405020304" pitchFamily="18" charset="0"/>
                <a:cs typeface="Times New Roman" panose="02020603050405020304" pitchFamily="18" charset="0"/>
              </a:rPr>
              <a:t>(4)</a:t>
            </a:r>
            <a:endParaRPr lang="en-IN" b="1" kern="1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6485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122"/>
                                        </p:tgtEl>
                                        <p:attrNameLst>
                                          <p:attrName>style.visibility</p:attrName>
                                        </p:attrNameLst>
                                      </p:cBhvr>
                                      <p:to>
                                        <p:strVal val="visible"/>
                                      </p:to>
                                    </p:set>
                                    <p:animEffect transition="in" filter="circle(in)">
                                      <p:cBhvr>
                                        <p:cTn id="14" dur="2000"/>
                                        <p:tgtEl>
                                          <p:spTgt spid="512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80">
                                          <p:stCondLst>
                                            <p:cond delay="0"/>
                                          </p:stCondLst>
                                        </p:cTn>
                                        <p:tgtEl>
                                          <p:spTgt spid="11"/>
                                        </p:tgtEl>
                                      </p:cBhvr>
                                    </p:animEffect>
                                    <p:anim calcmode="lin" valueType="num">
                                      <p:cBhvr>
                                        <p:cTn id="2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5" dur="26">
                                          <p:stCondLst>
                                            <p:cond delay="650"/>
                                          </p:stCondLst>
                                        </p:cTn>
                                        <p:tgtEl>
                                          <p:spTgt spid="11"/>
                                        </p:tgtEl>
                                      </p:cBhvr>
                                      <p:to x="100000" y="60000"/>
                                    </p:animScale>
                                    <p:animScale>
                                      <p:cBhvr>
                                        <p:cTn id="26" dur="166" decel="50000">
                                          <p:stCondLst>
                                            <p:cond delay="676"/>
                                          </p:stCondLst>
                                        </p:cTn>
                                        <p:tgtEl>
                                          <p:spTgt spid="11"/>
                                        </p:tgtEl>
                                      </p:cBhvr>
                                      <p:to x="100000" y="100000"/>
                                    </p:animScale>
                                    <p:animScale>
                                      <p:cBhvr>
                                        <p:cTn id="27" dur="26">
                                          <p:stCondLst>
                                            <p:cond delay="1312"/>
                                          </p:stCondLst>
                                        </p:cTn>
                                        <p:tgtEl>
                                          <p:spTgt spid="11"/>
                                        </p:tgtEl>
                                      </p:cBhvr>
                                      <p:to x="100000" y="80000"/>
                                    </p:animScale>
                                    <p:animScale>
                                      <p:cBhvr>
                                        <p:cTn id="28" dur="166" decel="50000">
                                          <p:stCondLst>
                                            <p:cond delay="1338"/>
                                          </p:stCondLst>
                                        </p:cTn>
                                        <p:tgtEl>
                                          <p:spTgt spid="11"/>
                                        </p:tgtEl>
                                      </p:cBhvr>
                                      <p:to x="100000" y="100000"/>
                                    </p:animScale>
                                    <p:animScale>
                                      <p:cBhvr>
                                        <p:cTn id="29" dur="26">
                                          <p:stCondLst>
                                            <p:cond delay="1642"/>
                                          </p:stCondLst>
                                        </p:cTn>
                                        <p:tgtEl>
                                          <p:spTgt spid="11"/>
                                        </p:tgtEl>
                                      </p:cBhvr>
                                      <p:to x="100000" y="90000"/>
                                    </p:animScale>
                                    <p:animScale>
                                      <p:cBhvr>
                                        <p:cTn id="30" dur="166" decel="50000">
                                          <p:stCondLst>
                                            <p:cond delay="1668"/>
                                          </p:stCondLst>
                                        </p:cTn>
                                        <p:tgtEl>
                                          <p:spTgt spid="11"/>
                                        </p:tgtEl>
                                      </p:cBhvr>
                                      <p:to x="100000" y="100000"/>
                                    </p:animScale>
                                    <p:animScale>
                                      <p:cBhvr>
                                        <p:cTn id="31" dur="26">
                                          <p:stCondLst>
                                            <p:cond delay="1808"/>
                                          </p:stCondLst>
                                        </p:cTn>
                                        <p:tgtEl>
                                          <p:spTgt spid="11"/>
                                        </p:tgtEl>
                                      </p:cBhvr>
                                      <p:to x="100000" y="95000"/>
                                    </p:animScale>
                                    <p:animScale>
                                      <p:cBhvr>
                                        <p:cTn id="32" dur="166" decel="50000">
                                          <p:stCondLst>
                                            <p:cond delay="1834"/>
                                          </p:stCondLst>
                                        </p:cTn>
                                        <p:tgtEl>
                                          <p:spTgt spid="11"/>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down)">
                                      <p:cBhvr>
                                        <p:cTn id="35" dur="580">
                                          <p:stCondLst>
                                            <p:cond delay="0"/>
                                          </p:stCondLst>
                                        </p:cTn>
                                        <p:tgtEl>
                                          <p:spTgt spid="12"/>
                                        </p:tgtEl>
                                      </p:cBhvr>
                                    </p:animEffect>
                                    <p:anim calcmode="lin" valueType="num">
                                      <p:cBhvr>
                                        <p:cTn id="3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41" dur="26">
                                          <p:stCondLst>
                                            <p:cond delay="650"/>
                                          </p:stCondLst>
                                        </p:cTn>
                                        <p:tgtEl>
                                          <p:spTgt spid="12"/>
                                        </p:tgtEl>
                                      </p:cBhvr>
                                      <p:to x="100000" y="60000"/>
                                    </p:animScale>
                                    <p:animScale>
                                      <p:cBhvr>
                                        <p:cTn id="42" dur="166" decel="50000">
                                          <p:stCondLst>
                                            <p:cond delay="676"/>
                                          </p:stCondLst>
                                        </p:cTn>
                                        <p:tgtEl>
                                          <p:spTgt spid="12"/>
                                        </p:tgtEl>
                                      </p:cBhvr>
                                      <p:to x="100000" y="100000"/>
                                    </p:animScale>
                                    <p:animScale>
                                      <p:cBhvr>
                                        <p:cTn id="43" dur="26">
                                          <p:stCondLst>
                                            <p:cond delay="1312"/>
                                          </p:stCondLst>
                                        </p:cTn>
                                        <p:tgtEl>
                                          <p:spTgt spid="12"/>
                                        </p:tgtEl>
                                      </p:cBhvr>
                                      <p:to x="100000" y="80000"/>
                                    </p:animScale>
                                    <p:animScale>
                                      <p:cBhvr>
                                        <p:cTn id="44" dur="166" decel="50000">
                                          <p:stCondLst>
                                            <p:cond delay="1338"/>
                                          </p:stCondLst>
                                        </p:cTn>
                                        <p:tgtEl>
                                          <p:spTgt spid="12"/>
                                        </p:tgtEl>
                                      </p:cBhvr>
                                      <p:to x="100000" y="100000"/>
                                    </p:animScale>
                                    <p:animScale>
                                      <p:cBhvr>
                                        <p:cTn id="45" dur="26">
                                          <p:stCondLst>
                                            <p:cond delay="1642"/>
                                          </p:stCondLst>
                                        </p:cTn>
                                        <p:tgtEl>
                                          <p:spTgt spid="12"/>
                                        </p:tgtEl>
                                      </p:cBhvr>
                                      <p:to x="100000" y="90000"/>
                                    </p:animScale>
                                    <p:animScale>
                                      <p:cBhvr>
                                        <p:cTn id="46" dur="166" decel="50000">
                                          <p:stCondLst>
                                            <p:cond delay="1668"/>
                                          </p:stCondLst>
                                        </p:cTn>
                                        <p:tgtEl>
                                          <p:spTgt spid="12"/>
                                        </p:tgtEl>
                                      </p:cBhvr>
                                      <p:to x="100000" y="100000"/>
                                    </p:animScale>
                                    <p:animScale>
                                      <p:cBhvr>
                                        <p:cTn id="47" dur="26">
                                          <p:stCondLst>
                                            <p:cond delay="1808"/>
                                          </p:stCondLst>
                                        </p:cTn>
                                        <p:tgtEl>
                                          <p:spTgt spid="12"/>
                                        </p:tgtEl>
                                      </p:cBhvr>
                                      <p:to x="100000" y="95000"/>
                                    </p:animScale>
                                    <p:animScale>
                                      <p:cBhvr>
                                        <p:cTn id="48" dur="166" decel="50000">
                                          <p:stCondLst>
                                            <p:cond delay="1834"/>
                                          </p:stCondLst>
                                        </p:cTn>
                                        <p:tgtEl>
                                          <p:spTgt spid="12"/>
                                        </p:tgtEl>
                                      </p:cBhvr>
                                      <p:to x="100000" y="100000"/>
                                    </p:animScale>
                                  </p:childTnLst>
                                </p:cTn>
                              </p:par>
                              <p:par>
                                <p:cTn id="49" presetID="26"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down)">
                                      <p:cBhvr>
                                        <p:cTn id="51" dur="580">
                                          <p:stCondLst>
                                            <p:cond delay="0"/>
                                          </p:stCondLst>
                                        </p:cTn>
                                        <p:tgtEl>
                                          <p:spTgt spid="13"/>
                                        </p:tgtEl>
                                      </p:cBhvr>
                                    </p:animEffect>
                                    <p:anim calcmode="lin" valueType="num">
                                      <p:cBhvr>
                                        <p:cTn id="5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57" dur="26">
                                          <p:stCondLst>
                                            <p:cond delay="650"/>
                                          </p:stCondLst>
                                        </p:cTn>
                                        <p:tgtEl>
                                          <p:spTgt spid="13"/>
                                        </p:tgtEl>
                                      </p:cBhvr>
                                      <p:to x="100000" y="60000"/>
                                    </p:animScale>
                                    <p:animScale>
                                      <p:cBhvr>
                                        <p:cTn id="58" dur="166" decel="50000">
                                          <p:stCondLst>
                                            <p:cond delay="676"/>
                                          </p:stCondLst>
                                        </p:cTn>
                                        <p:tgtEl>
                                          <p:spTgt spid="13"/>
                                        </p:tgtEl>
                                      </p:cBhvr>
                                      <p:to x="100000" y="100000"/>
                                    </p:animScale>
                                    <p:animScale>
                                      <p:cBhvr>
                                        <p:cTn id="59" dur="26">
                                          <p:stCondLst>
                                            <p:cond delay="1312"/>
                                          </p:stCondLst>
                                        </p:cTn>
                                        <p:tgtEl>
                                          <p:spTgt spid="13"/>
                                        </p:tgtEl>
                                      </p:cBhvr>
                                      <p:to x="100000" y="80000"/>
                                    </p:animScale>
                                    <p:animScale>
                                      <p:cBhvr>
                                        <p:cTn id="60" dur="166" decel="50000">
                                          <p:stCondLst>
                                            <p:cond delay="1338"/>
                                          </p:stCondLst>
                                        </p:cTn>
                                        <p:tgtEl>
                                          <p:spTgt spid="13"/>
                                        </p:tgtEl>
                                      </p:cBhvr>
                                      <p:to x="100000" y="100000"/>
                                    </p:animScale>
                                    <p:animScale>
                                      <p:cBhvr>
                                        <p:cTn id="61" dur="26">
                                          <p:stCondLst>
                                            <p:cond delay="1642"/>
                                          </p:stCondLst>
                                        </p:cTn>
                                        <p:tgtEl>
                                          <p:spTgt spid="13"/>
                                        </p:tgtEl>
                                      </p:cBhvr>
                                      <p:to x="100000" y="90000"/>
                                    </p:animScale>
                                    <p:animScale>
                                      <p:cBhvr>
                                        <p:cTn id="62" dur="166" decel="50000">
                                          <p:stCondLst>
                                            <p:cond delay="1668"/>
                                          </p:stCondLst>
                                        </p:cTn>
                                        <p:tgtEl>
                                          <p:spTgt spid="13"/>
                                        </p:tgtEl>
                                      </p:cBhvr>
                                      <p:to x="100000" y="100000"/>
                                    </p:animScale>
                                    <p:animScale>
                                      <p:cBhvr>
                                        <p:cTn id="63" dur="26">
                                          <p:stCondLst>
                                            <p:cond delay="1808"/>
                                          </p:stCondLst>
                                        </p:cTn>
                                        <p:tgtEl>
                                          <p:spTgt spid="13"/>
                                        </p:tgtEl>
                                      </p:cBhvr>
                                      <p:to x="100000" y="95000"/>
                                    </p:animScale>
                                    <p:animScale>
                                      <p:cBhvr>
                                        <p:cTn id="64" dur="166" decel="50000">
                                          <p:stCondLst>
                                            <p:cond delay="1834"/>
                                          </p:stCondLst>
                                        </p:cTn>
                                        <p:tgtEl>
                                          <p:spTgt spid="13"/>
                                        </p:tgtEl>
                                      </p:cBhvr>
                                      <p:to x="100000" y="100000"/>
                                    </p:animScale>
                                  </p:childTnLst>
                                </p:cTn>
                              </p:par>
                              <p:par>
                                <p:cTn id="65" presetID="26" presetClass="entr" presetSubtype="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down)">
                                      <p:cBhvr>
                                        <p:cTn id="67" dur="580">
                                          <p:stCondLst>
                                            <p:cond delay="0"/>
                                          </p:stCondLst>
                                        </p:cTn>
                                        <p:tgtEl>
                                          <p:spTgt spid="14"/>
                                        </p:tgtEl>
                                      </p:cBhvr>
                                    </p:animEffect>
                                    <p:anim calcmode="lin" valueType="num">
                                      <p:cBhvr>
                                        <p:cTn id="68"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73" dur="26">
                                          <p:stCondLst>
                                            <p:cond delay="650"/>
                                          </p:stCondLst>
                                        </p:cTn>
                                        <p:tgtEl>
                                          <p:spTgt spid="14"/>
                                        </p:tgtEl>
                                      </p:cBhvr>
                                      <p:to x="100000" y="60000"/>
                                    </p:animScale>
                                    <p:animScale>
                                      <p:cBhvr>
                                        <p:cTn id="74" dur="166" decel="50000">
                                          <p:stCondLst>
                                            <p:cond delay="676"/>
                                          </p:stCondLst>
                                        </p:cTn>
                                        <p:tgtEl>
                                          <p:spTgt spid="14"/>
                                        </p:tgtEl>
                                      </p:cBhvr>
                                      <p:to x="100000" y="100000"/>
                                    </p:animScale>
                                    <p:animScale>
                                      <p:cBhvr>
                                        <p:cTn id="75" dur="26">
                                          <p:stCondLst>
                                            <p:cond delay="1312"/>
                                          </p:stCondLst>
                                        </p:cTn>
                                        <p:tgtEl>
                                          <p:spTgt spid="14"/>
                                        </p:tgtEl>
                                      </p:cBhvr>
                                      <p:to x="100000" y="80000"/>
                                    </p:animScale>
                                    <p:animScale>
                                      <p:cBhvr>
                                        <p:cTn id="76" dur="166" decel="50000">
                                          <p:stCondLst>
                                            <p:cond delay="1338"/>
                                          </p:stCondLst>
                                        </p:cTn>
                                        <p:tgtEl>
                                          <p:spTgt spid="14"/>
                                        </p:tgtEl>
                                      </p:cBhvr>
                                      <p:to x="100000" y="100000"/>
                                    </p:animScale>
                                    <p:animScale>
                                      <p:cBhvr>
                                        <p:cTn id="77" dur="26">
                                          <p:stCondLst>
                                            <p:cond delay="1642"/>
                                          </p:stCondLst>
                                        </p:cTn>
                                        <p:tgtEl>
                                          <p:spTgt spid="14"/>
                                        </p:tgtEl>
                                      </p:cBhvr>
                                      <p:to x="100000" y="90000"/>
                                    </p:animScale>
                                    <p:animScale>
                                      <p:cBhvr>
                                        <p:cTn id="78" dur="166" decel="50000">
                                          <p:stCondLst>
                                            <p:cond delay="1668"/>
                                          </p:stCondLst>
                                        </p:cTn>
                                        <p:tgtEl>
                                          <p:spTgt spid="14"/>
                                        </p:tgtEl>
                                      </p:cBhvr>
                                      <p:to x="100000" y="100000"/>
                                    </p:animScale>
                                    <p:animScale>
                                      <p:cBhvr>
                                        <p:cTn id="79" dur="26">
                                          <p:stCondLst>
                                            <p:cond delay="1808"/>
                                          </p:stCondLst>
                                        </p:cTn>
                                        <p:tgtEl>
                                          <p:spTgt spid="14"/>
                                        </p:tgtEl>
                                      </p:cBhvr>
                                      <p:to x="100000" y="95000"/>
                                    </p:animScale>
                                    <p:animScale>
                                      <p:cBhvr>
                                        <p:cTn id="80" dur="166" decel="50000">
                                          <p:stCondLst>
                                            <p:cond delay="1834"/>
                                          </p:stCondLst>
                                        </p:cTn>
                                        <p:tgtEl>
                                          <p:spTgt spid="14"/>
                                        </p:tgtEl>
                                      </p:cBhvr>
                                      <p:to x="100000" y="100000"/>
                                    </p:animScale>
                                  </p:childTnLst>
                                </p:cTn>
                              </p:par>
                              <p:par>
                                <p:cTn id="81" presetID="26"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animEffect transition="in" filter="wipe(down)">
                                      <p:cBhvr>
                                        <p:cTn id="83" dur="580">
                                          <p:stCondLst>
                                            <p:cond delay="0"/>
                                          </p:stCondLst>
                                        </p:cTn>
                                        <p:tgtEl>
                                          <p:spTgt spid="10"/>
                                        </p:tgtEl>
                                      </p:cBhvr>
                                    </p:animEffect>
                                    <p:anim calcmode="lin" valueType="num">
                                      <p:cBhvr>
                                        <p:cTn id="8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9" dur="26">
                                          <p:stCondLst>
                                            <p:cond delay="650"/>
                                          </p:stCondLst>
                                        </p:cTn>
                                        <p:tgtEl>
                                          <p:spTgt spid="10"/>
                                        </p:tgtEl>
                                      </p:cBhvr>
                                      <p:to x="100000" y="60000"/>
                                    </p:animScale>
                                    <p:animScale>
                                      <p:cBhvr>
                                        <p:cTn id="90" dur="166" decel="50000">
                                          <p:stCondLst>
                                            <p:cond delay="676"/>
                                          </p:stCondLst>
                                        </p:cTn>
                                        <p:tgtEl>
                                          <p:spTgt spid="10"/>
                                        </p:tgtEl>
                                      </p:cBhvr>
                                      <p:to x="100000" y="100000"/>
                                    </p:animScale>
                                    <p:animScale>
                                      <p:cBhvr>
                                        <p:cTn id="91" dur="26">
                                          <p:stCondLst>
                                            <p:cond delay="1312"/>
                                          </p:stCondLst>
                                        </p:cTn>
                                        <p:tgtEl>
                                          <p:spTgt spid="10"/>
                                        </p:tgtEl>
                                      </p:cBhvr>
                                      <p:to x="100000" y="80000"/>
                                    </p:animScale>
                                    <p:animScale>
                                      <p:cBhvr>
                                        <p:cTn id="92" dur="166" decel="50000">
                                          <p:stCondLst>
                                            <p:cond delay="1338"/>
                                          </p:stCondLst>
                                        </p:cTn>
                                        <p:tgtEl>
                                          <p:spTgt spid="10"/>
                                        </p:tgtEl>
                                      </p:cBhvr>
                                      <p:to x="100000" y="100000"/>
                                    </p:animScale>
                                    <p:animScale>
                                      <p:cBhvr>
                                        <p:cTn id="93" dur="26">
                                          <p:stCondLst>
                                            <p:cond delay="1642"/>
                                          </p:stCondLst>
                                        </p:cTn>
                                        <p:tgtEl>
                                          <p:spTgt spid="10"/>
                                        </p:tgtEl>
                                      </p:cBhvr>
                                      <p:to x="100000" y="90000"/>
                                    </p:animScale>
                                    <p:animScale>
                                      <p:cBhvr>
                                        <p:cTn id="94" dur="166" decel="50000">
                                          <p:stCondLst>
                                            <p:cond delay="1668"/>
                                          </p:stCondLst>
                                        </p:cTn>
                                        <p:tgtEl>
                                          <p:spTgt spid="10"/>
                                        </p:tgtEl>
                                      </p:cBhvr>
                                      <p:to x="100000" y="100000"/>
                                    </p:animScale>
                                    <p:animScale>
                                      <p:cBhvr>
                                        <p:cTn id="95" dur="26">
                                          <p:stCondLst>
                                            <p:cond delay="1808"/>
                                          </p:stCondLst>
                                        </p:cTn>
                                        <p:tgtEl>
                                          <p:spTgt spid="10"/>
                                        </p:tgtEl>
                                      </p:cBhvr>
                                      <p:to x="100000" y="95000"/>
                                    </p:animScale>
                                    <p:animScale>
                                      <p:cBhvr>
                                        <p:cTn id="96" dur="166" decel="50000">
                                          <p:stCondLst>
                                            <p:cond delay="1834"/>
                                          </p:stCondLst>
                                        </p:cTn>
                                        <p:tgtEl>
                                          <p:spTgt spid="10"/>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9">
                                            <p:txEl>
                                              <p:pRg st="0" end="0"/>
                                            </p:txEl>
                                          </p:spTgt>
                                        </p:tgtEl>
                                        <p:attrNameLst>
                                          <p:attrName>style.visibility</p:attrName>
                                        </p:attrNameLst>
                                      </p:cBhvr>
                                      <p:to>
                                        <p:strVal val="visible"/>
                                      </p:to>
                                    </p:set>
                                    <p:animEffect transition="in" filter="fade">
                                      <p:cBhvr>
                                        <p:cTn id="101" dur="1000"/>
                                        <p:tgtEl>
                                          <p:spTgt spid="9">
                                            <p:txEl>
                                              <p:pRg st="0" end="0"/>
                                            </p:txEl>
                                          </p:spTgt>
                                        </p:tgtEl>
                                      </p:cBhvr>
                                    </p:animEffect>
                                    <p:anim calcmode="lin" valueType="num">
                                      <p:cBhvr>
                                        <p:cTn id="102"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03"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9">
                                            <p:txEl>
                                              <p:pRg st="1" end="1"/>
                                            </p:txEl>
                                          </p:spTgt>
                                        </p:tgtEl>
                                        <p:attrNameLst>
                                          <p:attrName>style.visibility</p:attrName>
                                        </p:attrNameLst>
                                      </p:cBhvr>
                                      <p:to>
                                        <p:strVal val="visible"/>
                                      </p:to>
                                    </p:set>
                                    <p:animEffect transition="in" filter="fade">
                                      <p:cBhvr>
                                        <p:cTn id="108" dur="500"/>
                                        <p:tgtEl>
                                          <p:spTgt spid="9">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9">
                                            <p:txEl>
                                              <p:pRg st="2" end="2"/>
                                            </p:txEl>
                                          </p:spTgt>
                                        </p:tgtEl>
                                        <p:attrNameLst>
                                          <p:attrName>style.visibility</p:attrName>
                                        </p:attrNameLst>
                                      </p:cBhvr>
                                      <p:to>
                                        <p:strVal val="visible"/>
                                      </p:to>
                                    </p:set>
                                    <p:animEffect transition="in" filter="fade">
                                      <p:cBhvr>
                                        <p:cTn id="113"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10" grpId="0">
        <p:bldAsOne/>
      </p:bldGraphic>
      <p:bldP spid="11" grpId="0"/>
      <p:bldP spid="12" grpId="0"/>
      <p:bldP spid="13"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248526" y="414506"/>
            <a:ext cx="5350042" cy="461665"/>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HRM / PERSONNEL DEPARTMENT</a:t>
            </a:r>
            <a:endParaRPr lang="en-IN" sz="2400" b="1" u="sng"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26B760B0-363C-06E7-2C5D-3FB71C3CE50A}"/>
              </a:ext>
            </a:extLst>
          </p:cNvPr>
          <p:cNvSpPr txBox="1"/>
          <p:nvPr/>
        </p:nvSpPr>
        <p:spPr>
          <a:xfrm>
            <a:off x="2261936" y="1200306"/>
            <a:ext cx="8422105" cy="873572"/>
          </a:xfrm>
          <a:prstGeom prst="rect">
            <a:avLst/>
          </a:prstGeom>
          <a:noFill/>
        </p:spPr>
        <p:txBody>
          <a:bodyPr wrap="square">
            <a:spAutoFit/>
          </a:bodyPr>
          <a:lstStyle/>
          <a:p>
            <a:pPr marL="171450" marR="254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Human Resource Management (</a:t>
            </a:r>
            <a:r>
              <a:rPr lang="en-US" sz="1800" b="1" dirty="0">
                <a:effectLst/>
                <a:latin typeface="Times New Roman" panose="02020603050405020304" pitchFamily="18" charset="0"/>
                <a:ea typeface="Times New Roman" panose="02020603050405020304" pitchFamily="18" charset="0"/>
              </a:rPr>
              <a:t>HRM</a:t>
            </a:r>
            <a:r>
              <a:rPr lang="en-US" sz="1800" dirty="0">
                <a:effectLst/>
                <a:latin typeface="Times New Roman" panose="02020603050405020304" pitchFamily="18" charset="0"/>
                <a:ea typeface="Times New Roman" panose="02020603050405020304" pitchFamily="18" charset="0"/>
              </a:rPr>
              <a:t>) is the practice of recruiting, hiring, deploying and managing an organization's employees. </a:t>
            </a:r>
            <a:endParaRPr lang="en-IN" sz="1600"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1AE56BB9-C37A-DB4B-071E-157405C326B3}"/>
              </a:ext>
            </a:extLst>
          </p:cNvPr>
          <p:cNvSpPr txBox="1"/>
          <p:nvPr/>
        </p:nvSpPr>
        <p:spPr>
          <a:xfrm>
            <a:off x="2005262" y="2215430"/>
            <a:ext cx="4427622" cy="1566839"/>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RECRUITMENT PROCEDURE</a:t>
            </a:r>
          </a:p>
          <a:p>
            <a:pPr marL="690563" marR="847090" lvl="0" indent="336550" algn="just">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Sources of Recruitment</a:t>
            </a:r>
            <a:endParaRPr lang="en-IN" sz="1800" dirty="0">
              <a:effectLst/>
              <a:latin typeface="Times New Roman" panose="02020603050405020304" pitchFamily="18" charset="0"/>
              <a:ea typeface="Times New Roman" panose="02020603050405020304" pitchFamily="18" charset="0"/>
            </a:endParaRPr>
          </a:p>
          <a:p>
            <a:pPr marL="1435100" marR="38735" lvl="0" indent="-285750" algn="just">
              <a:lnSpc>
                <a:spcPct val="111000"/>
              </a:lnSpc>
              <a:spcBef>
                <a:spcPts val="0"/>
              </a:spcBef>
              <a:spcAft>
                <a:spcPts val="415"/>
              </a:spcAft>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Internal Sources </a:t>
            </a:r>
            <a:endParaRPr lang="en-IN" sz="1800" dirty="0">
              <a:effectLst/>
              <a:latin typeface="Times New Roman" panose="02020603050405020304" pitchFamily="18" charset="0"/>
              <a:ea typeface="Times New Roman" panose="02020603050405020304" pitchFamily="18" charset="0"/>
            </a:endParaRPr>
          </a:p>
          <a:p>
            <a:pPr marL="1435100" marR="38735" indent="-285750" algn="just">
              <a:lnSpc>
                <a:spcPct val="111000"/>
              </a:lnSpc>
              <a:spcAft>
                <a:spcPts val="415"/>
              </a:spcAft>
              <a:buFont typeface="Wingdings" panose="05000000000000000000" pitchFamily="2" charset="2"/>
              <a:buChar char="ü"/>
            </a:pPr>
            <a:r>
              <a:rPr lang="en-US" b="1" dirty="0">
                <a:latin typeface="Times New Roman" panose="02020603050405020304" pitchFamily="18" charset="0"/>
              </a:rPr>
              <a:t>External Sources </a:t>
            </a:r>
            <a:endParaRPr lang="en-IN" b="1" dirty="0">
              <a:latin typeface="Times New Roman" panose="02020603050405020304" pitchFamily="18" charset="0"/>
            </a:endParaRPr>
          </a:p>
        </p:txBody>
      </p:sp>
      <p:sp>
        <p:nvSpPr>
          <p:cNvPr id="10" name="TextBox 9">
            <a:extLst>
              <a:ext uri="{FF2B5EF4-FFF2-40B4-BE49-F238E27FC236}">
                <a16:creationId xmlns:a16="http://schemas.microsoft.com/office/drawing/2014/main" id="{CCE024A7-8A2A-EDF7-C56B-F191F3D81767}"/>
              </a:ext>
            </a:extLst>
          </p:cNvPr>
          <p:cNvSpPr txBox="1"/>
          <p:nvPr/>
        </p:nvSpPr>
        <p:spPr>
          <a:xfrm>
            <a:off x="2410329" y="3782269"/>
            <a:ext cx="6096000" cy="1289071"/>
          </a:xfrm>
          <a:prstGeom prst="rect">
            <a:avLst/>
          </a:prstGeom>
          <a:noFill/>
        </p:spPr>
        <p:txBody>
          <a:bodyPr wrap="square">
            <a:spAutoFit/>
          </a:bodyPr>
          <a:lstStyle/>
          <a:p>
            <a:pPr marL="336550" marR="0" lvl="1" indent="-285750">
              <a:lnSpc>
                <a:spcPct val="150000"/>
              </a:lnSpc>
              <a:spcBef>
                <a:spcPts val="0"/>
              </a:spcBef>
              <a:spcAft>
                <a:spcPts val="0"/>
              </a:spcAft>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SELECTION PROCESS</a:t>
            </a:r>
          </a:p>
          <a:p>
            <a:pPr marL="625475" lvl="1" indent="-285750">
              <a:lnSpc>
                <a:spcPct val="150000"/>
              </a:lnSpc>
              <a:buFont typeface="Wingdings" panose="05000000000000000000" pitchFamily="2" charset="2"/>
              <a:buChar char="v"/>
            </a:pPr>
            <a:r>
              <a:rPr lang="en-US" sz="1800" b="1" dirty="0">
                <a:effectLst/>
                <a:latin typeface="Times New Roman" panose="02020603050405020304" pitchFamily="18" charset="0"/>
                <a:ea typeface="Times New Roman" panose="02020603050405020304" pitchFamily="18" charset="0"/>
              </a:rPr>
              <a:t>For Executives</a:t>
            </a:r>
            <a:endParaRPr lang="en-IN" sz="1800" dirty="0">
              <a:effectLst/>
              <a:latin typeface="Times New Roman" panose="02020603050405020304" pitchFamily="18" charset="0"/>
              <a:ea typeface="Times New Roman" panose="02020603050405020304" pitchFamily="18" charset="0"/>
            </a:endParaRPr>
          </a:p>
          <a:p>
            <a:pPr marL="625475" lvl="1" indent="-285750">
              <a:lnSpc>
                <a:spcPct val="150000"/>
              </a:lnSpc>
              <a:buFont typeface="Wingdings" panose="05000000000000000000" pitchFamily="2" charset="2"/>
              <a:buChar char="v"/>
            </a:pPr>
            <a:r>
              <a:rPr lang="en-US" sz="1800" b="1" dirty="0">
                <a:effectLst/>
                <a:latin typeface="Times New Roman" panose="02020603050405020304" pitchFamily="18" charset="0"/>
                <a:ea typeface="Times New Roman" panose="02020603050405020304" pitchFamily="18" charset="0"/>
              </a:rPr>
              <a:t>For Non-Executives</a:t>
            </a:r>
            <a:endParaRPr lang="en-IN" sz="18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0C2445D2-47CB-5286-6033-115FB8B43BD6}"/>
              </a:ext>
            </a:extLst>
          </p:cNvPr>
          <p:cNvSpPr txBox="1"/>
          <p:nvPr/>
        </p:nvSpPr>
        <p:spPr>
          <a:xfrm>
            <a:off x="2021306" y="5071340"/>
            <a:ext cx="6096000" cy="1704569"/>
          </a:xfrm>
          <a:prstGeom prst="rect">
            <a:avLst/>
          </a:prstGeom>
          <a:noFill/>
        </p:spPr>
        <p:txBody>
          <a:bodyPr wrap="square">
            <a:spAutoFit/>
          </a:bodyPr>
          <a:lstStyle/>
          <a:p>
            <a:pPr marL="690563" marR="0" lvl="1" indent="-233363">
              <a:lnSpc>
                <a:spcPct val="150000"/>
              </a:lnSpc>
              <a:spcBef>
                <a:spcPts val="0"/>
              </a:spcBef>
              <a:spcAft>
                <a:spcPts val="0"/>
              </a:spcAft>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NUMBER OF EMPLOYEES IN SUMUL</a:t>
            </a:r>
          </a:p>
          <a:p>
            <a:pPr marL="1027113" marR="666750" lvl="0" indent="-285750" algn="just">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Total Permanent Employees:</a:t>
            </a:r>
            <a:r>
              <a:rPr lang="en-US" sz="1800" dirty="0">
                <a:solidFill>
                  <a:srgbClr val="000000"/>
                </a:solidFill>
                <a:effectLst/>
                <a:latin typeface="Times New Roman" panose="02020603050405020304" pitchFamily="18" charset="0"/>
                <a:ea typeface="Times New Roman" panose="02020603050405020304" pitchFamily="18" charset="0"/>
              </a:rPr>
              <a:t> 168</a:t>
            </a:r>
            <a:endParaRPr lang="en-IN" sz="1800" dirty="0">
              <a:effectLst/>
              <a:latin typeface="Times New Roman" panose="02020603050405020304" pitchFamily="18" charset="0"/>
              <a:ea typeface="Times New Roman" panose="02020603050405020304" pitchFamily="18" charset="0"/>
            </a:endParaRPr>
          </a:p>
          <a:p>
            <a:pPr marL="1033463" marR="666750" lvl="0" indent="-285750" algn="just">
              <a:lnSpc>
                <a:spcPct val="150000"/>
              </a:lnSpc>
              <a:spcBef>
                <a:spcPts val="0"/>
              </a:spcBef>
              <a:spcAft>
                <a:spcPts val="0"/>
              </a:spcAft>
              <a:buFont typeface="Arial" panose="020B0604020202020204" pitchFamily="34" charset="0"/>
              <a:buChar char="•"/>
            </a:pPr>
            <a:r>
              <a:rPr lang="en-US" sz="1800" b="1" dirty="0">
                <a:solidFill>
                  <a:srgbClr val="000000"/>
                </a:solidFill>
                <a:effectLst/>
                <a:latin typeface="Times New Roman" panose="02020603050405020304" pitchFamily="18" charset="0"/>
                <a:ea typeface="Times New Roman" panose="02020603050405020304" pitchFamily="18" charset="0"/>
              </a:rPr>
              <a:t>Total Apprentice:</a:t>
            </a:r>
            <a:r>
              <a:rPr lang="en-US" sz="1800" dirty="0">
                <a:solidFill>
                  <a:srgbClr val="000000"/>
                </a:solidFill>
                <a:effectLst/>
                <a:latin typeface="Times New Roman" panose="02020603050405020304" pitchFamily="18" charset="0"/>
                <a:ea typeface="Times New Roman" panose="02020603050405020304" pitchFamily="18" charset="0"/>
              </a:rPr>
              <a:t> 28</a:t>
            </a:r>
            <a:endParaRPr lang="en-IN" sz="1800" dirty="0">
              <a:effectLst/>
              <a:latin typeface="Times New Roman" panose="02020603050405020304" pitchFamily="18" charset="0"/>
              <a:ea typeface="Times New Roman" panose="02020603050405020304" pitchFamily="18" charset="0"/>
            </a:endParaRPr>
          </a:p>
          <a:p>
            <a:pPr marR="0" lvl="1">
              <a:lnSpc>
                <a:spcPct val="150000"/>
              </a:lnSpc>
              <a:spcBef>
                <a:spcPts val="0"/>
              </a:spcBef>
              <a:spcAft>
                <a:spcPts val="0"/>
              </a:spcAft>
            </a:pPr>
            <a:endParaRPr lang="en-IN" b="1" kern="100" dirty="0">
              <a:solidFill>
                <a:srgbClr val="000000"/>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230F833-80D9-D13A-0A20-9A8F4B4A55B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4750" y="2812142"/>
            <a:ext cx="1788689" cy="3478838"/>
          </a:xfrm>
          <a:prstGeom prst="rect">
            <a:avLst/>
          </a:prstGeom>
          <a:noFill/>
          <a:ln>
            <a:noFill/>
          </a:ln>
        </p:spPr>
      </p:pic>
      <p:sp>
        <p:nvSpPr>
          <p:cNvPr id="15" name="TextBox 14">
            <a:extLst>
              <a:ext uri="{FF2B5EF4-FFF2-40B4-BE49-F238E27FC236}">
                <a16:creationId xmlns:a16="http://schemas.microsoft.com/office/drawing/2014/main" id="{E69D1E1E-D048-7C06-E625-558E361D593D}"/>
              </a:ext>
            </a:extLst>
          </p:cNvPr>
          <p:cNvSpPr txBox="1"/>
          <p:nvPr/>
        </p:nvSpPr>
        <p:spPr>
          <a:xfrm>
            <a:off x="6472988" y="2213973"/>
            <a:ext cx="4427621" cy="458074"/>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ATTENDANCE MAINTENANCE</a:t>
            </a:r>
            <a:endParaRPr lang="en-IN" b="1" kern="1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2739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500"/>
                                        <p:tgtEl>
                                          <p:spTgt spid="6">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Effect transition="in" filter="fade">
                                      <p:cBhvr>
                                        <p:cTn id="25" dur="500"/>
                                        <p:tgtEl>
                                          <p:spTgt spid="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fade">
                                      <p:cBhvr>
                                        <p:cTn id="30" dur="1000"/>
                                        <p:tgtEl>
                                          <p:spTgt spid="10">
                                            <p:txEl>
                                              <p:pRg st="0" end="0"/>
                                            </p:txEl>
                                          </p:spTgt>
                                        </p:tgtEl>
                                      </p:cBhvr>
                                    </p:animEffect>
                                    <p:anim calcmode="lin" valueType="num">
                                      <p:cBhvr>
                                        <p:cTn id="3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500"/>
                                        <p:tgtEl>
                                          <p:spTgt spid="10">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0">
                                            <p:txEl>
                                              <p:pRg st="2" end="2"/>
                                            </p:txEl>
                                          </p:spTgt>
                                        </p:tgtEl>
                                        <p:attrNameLst>
                                          <p:attrName>style.visibility</p:attrName>
                                        </p:attrNameLst>
                                      </p:cBhvr>
                                      <p:to>
                                        <p:strVal val="visible"/>
                                      </p:to>
                                    </p:set>
                                    <p:animEffect transition="in" filter="fade">
                                      <p:cBhvr>
                                        <p:cTn id="40" dur="500"/>
                                        <p:tgtEl>
                                          <p:spTgt spid="10">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fade">
                                      <p:cBhvr>
                                        <p:cTn id="45" dur="1000"/>
                                        <p:tgtEl>
                                          <p:spTgt spid="12">
                                            <p:txEl>
                                              <p:pRg st="0" end="0"/>
                                            </p:txEl>
                                          </p:spTgt>
                                        </p:tgtEl>
                                      </p:cBhvr>
                                    </p:animEffect>
                                    <p:anim calcmode="lin" valueType="num">
                                      <p:cBhvr>
                                        <p:cTn id="46"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Effect transition="in" filter="fade">
                                      <p:cBhvr>
                                        <p:cTn id="52" dur="500"/>
                                        <p:tgtEl>
                                          <p:spTgt spid="12">
                                            <p:txEl>
                                              <p:pRg st="1" end="1"/>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2">
                                            <p:txEl>
                                              <p:pRg st="2" end="2"/>
                                            </p:txEl>
                                          </p:spTgt>
                                        </p:tgtEl>
                                        <p:attrNameLst>
                                          <p:attrName>style.visibility</p:attrName>
                                        </p:attrNameLst>
                                      </p:cBhvr>
                                      <p:to>
                                        <p:strVal val="visible"/>
                                      </p:to>
                                    </p:set>
                                    <p:animEffect transition="in" filter="fade">
                                      <p:cBhvr>
                                        <p:cTn id="55" dur="500"/>
                                        <p:tgtEl>
                                          <p:spTgt spid="12">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1000"/>
                                        <p:tgtEl>
                                          <p:spTgt spid="15"/>
                                        </p:tgtEl>
                                      </p:cBhvr>
                                    </p:animEffect>
                                    <p:anim calcmode="lin" valueType="num">
                                      <p:cBhvr>
                                        <p:cTn id="61" dur="1000" fill="hold"/>
                                        <p:tgtEl>
                                          <p:spTgt spid="15"/>
                                        </p:tgtEl>
                                        <p:attrNameLst>
                                          <p:attrName>ppt_x</p:attrName>
                                        </p:attrNameLst>
                                      </p:cBhvr>
                                      <p:tavLst>
                                        <p:tav tm="0">
                                          <p:val>
                                            <p:strVal val="#ppt_x"/>
                                          </p:val>
                                        </p:tav>
                                        <p:tav tm="100000">
                                          <p:val>
                                            <p:strVal val="#ppt_x"/>
                                          </p:val>
                                        </p:tav>
                                      </p:tavLst>
                                    </p:anim>
                                    <p:anim calcmode="lin" valueType="num">
                                      <p:cBhvr>
                                        <p:cTn id="6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down)">
                                      <p:cBhvr>
                                        <p:cTn id="67" dur="580">
                                          <p:stCondLst>
                                            <p:cond delay="0"/>
                                          </p:stCondLst>
                                        </p:cTn>
                                        <p:tgtEl>
                                          <p:spTgt spid="13"/>
                                        </p:tgtEl>
                                      </p:cBhvr>
                                    </p:animEffect>
                                    <p:anim calcmode="lin" valueType="num">
                                      <p:cBhvr>
                                        <p:cTn id="6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73" dur="26">
                                          <p:stCondLst>
                                            <p:cond delay="650"/>
                                          </p:stCondLst>
                                        </p:cTn>
                                        <p:tgtEl>
                                          <p:spTgt spid="13"/>
                                        </p:tgtEl>
                                      </p:cBhvr>
                                      <p:to x="100000" y="60000"/>
                                    </p:animScale>
                                    <p:animScale>
                                      <p:cBhvr>
                                        <p:cTn id="74" dur="166" decel="50000">
                                          <p:stCondLst>
                                            <p:cond delay="676"/>
                                          </p:stCondLst>
                                        </p:cTn>
                                        <p:tgtEl>
                                          <p:spTgt spid="13"/>
                                        </p:tgtEl>
                                      </p:cBhvr>
                                      <p:to x="100000" y="100000"/>
                                    </p:animScale>
                                    <p:animScale>
                                      <p:cBhvr>
                                        <p:cTn id="75" dur="26">
                                          <p:stCondLst>
                                            <p:cond delay="1312"/>
                                          </p:stCondLst>
                                        </p:cTn>
                                        <p:tgtEl>
                                          <p:spTgt spid="13"/>
                                        </p:tgtEl>
                                      </p:cBhvr>
                                      <p:to x="100000" y="80000"/>
                                    </p:animScale>
                                    <p:animScale>
                                      <p:cBhvr>
                                        <p:cTn id="76" dur="166" decel="50000">
                                          <p:stCondLst>
                                            <p:cond delay="1338"/>
                                          </p:stCondLst>
                                        </p:cTn>
                                        <p:tgtEl>
                                          <p:spTgt spid="13"/>
                                        </p:tgtEl>
                                      </p:cBhvr>
                                      <p:to x="100000" y="100000"/>
                                    </p:animScale>
                                    <p:animScale>
                                      <p:cBhvr>
                                        <p:cTn id="77" dur="26">
                                          <p:stCondLst>
                                            <p:cond delay="1642"/>
                                          </p:stCondLst>
                                        </p:cTn>
                                        <p:tgtEl>
                                          <p:spTgt spid="13"/>
                                        </p:tgtEl>
                                      </p:cBhvr>
                                      <p:to x="100000" y="90000"/>
                                    </p:animScale>
                                    <p:animScale>
                                      <p:cBhvr>
                                        <p:cTn id="78" dur="166" decel="50000">
                                          <p:stCondLst>
                                            <p:cond delay="1668"/>
                                          </p:stCondLst>
                                        </p:cTn>
                                        <p:tgtEl>
                                          <p:spTgt spid="13"/>
                                        </p:tgtEl>
                                      </p:cBhvr>
                                      <p:to x="100000" y="100000"/>
                                    </p:animScale>
                                    <p:animScale>
                                      <p:cBhvr>
                                        <p:cTn id="79" dur="26">
                                          <p:stCondLst>
                                            <p:cond delay="1808"/>
                                          </p:stCondLst>
                                        </p:cTn>
                                        <p:tgtEl>
                                          <p:spTgt spid="13"/>
                                        </p:tgtEl>
                                      </p:cBhvr>
                                      <p:to x="100000" y="95000"/>
                                    </p:animScale>
                                    <p:animScale>
                                      <p:cBhvr>
                                        <p:cTn id="8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248526" y="414506"/>
            <a:ext cx="5350042" cy="461665"/>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HRM / PERSONNEL DEPARTMENT</a:t>
            </a:r>
            <a:endParaRPr lang="en-IN" sz="2400" b="1" u="sng"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9B466221-C593-F50E-9173-EF6F230014D5}"/>
              </a:ext>
            </a:extLst>
          </p:cNvPr>
          <p:cNvSpPr txBox="1"/>
          <p:nvPr/>
        </p:nvSpPr>
        <p:spPr>
          <a:xfrm>
            <a:off x="1961147" y="880145"/>
            <a:ext cx="2919663" cy="458074"/>
          </a:xfrm>
          <a:prstGeom prst="rect">
            <a:avLst/>
          </a:prstGeom>
          <a:noFill/>
        </p:spPr>
        <p:txBody>
          <a:bodyPr wrap="square">
            <a:spAutoFit/>
          </a:bodyPr>
          <a:lstStyle/>
          <a:p>
            <a:pPr marL="742950" marR="0" lvl="1" indent="-285750">
              <a:lnSpc>
                <a:spcPct val="150000"/>
              </a:lnSpc>
              <a:spcBef>
                <a:spcPts val="0"/>
              </a:spcBef>
              <a:spcAft>
                <a:spcPts val="0"/>
              </a:spcAft>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TRAINING GIVEN</a:t>
            </a:r>
          </a:p>
        </p:txBody>
      </p:sp>
      <p:pic>
        <p:nvPicPr>
          <p:cNvPr id="5" name="Picture 4">
            <a:extLst>
              <a:ext uri="{FF2B5EF4-FFF2-40B4-BE49-F238E27FC236}">
                <a16:creationId xmlns:a16="http://schemas.microsoft.com/office/drawing/2014/main" id="{034EE4E3-EB3C-C05B-6406-6D40DFBAEF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0979" y="1447263"/>
            <a:ext cx="5828116" cy="3291662"/>
          </a:xfrm>
          <a:prstGeom prst="rect">
            <a:avLst/>
          </a:prstGeom>
          <a:ln w="15875">
            <a:solidFill>
              <a:schemeClr val="tx1"/>
            </a:solidFill>
          </a:ln>
        </p:spPr>
      </p:pic>
      <p:sp>
        <p:nvSpPr>
          <p:cNvPr id="10" name="TextBox 9">
            <a:extLst>
              <a:ext uri="{FF2B5EF4-FFF2-40B4-BE49-F238E27FC236}">
                <a16:creationId xmlns:a16="http://schemas.microsoft.com/office/drawing/2014/main" id="{FF40DCB3-64E6-2F76-4647-77AEB23D85C1}"/>
              </a:ext>
            </a:extLst>
          </p:cNvPr>
          <p:cNvSpPr txBox="1"/>
          <p:nvPr/>
        </p:nvSpPr>
        <p:spPr>
          <a:xfrm>
            <a:off x="2599191" y="4738925"/>
            <a:ext cx="5350042" cy="1704569"/>
          </a:xfrm>
          <a:prstGeom prst="rect">
            <a:avLst/>
          </a:prstGeom>
          <a:noFill/>
        </p:spPr>
        <p:txBody>
          <a:bodyPr wrap="square">
            <a:spAutoFit/>
          </a:bodyPr>
          <a:lstStyle/>
          <a:p>
            <a:pPr marL="285750" lvl="1" indent="-285750">
              <a:lnSpc>
                <a:spcPct val="150000"/>
              </a:lnSpc>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WAGES &amp; SALARY ADMINISTRATION </a:t>
            </a:r>
            <a:endParaRPr lang="en-IN" b="1" kern="100" dirty="0">
              <a:solidFill>
                <a:srgbClr val="000000"/>
              </a:solidFill>
              <a:latin typeface="Times New Roman" panose="02020603050405020304" pitchFamily="18" charset="0"/>
              <a:cs typeface="Times New Roman" panose="02020603050405020304" pitchFamily="18" charset="0"/>
            </a:endParaRPr>
          </a:p>
          <a:p>
            <a:pPr marL="738188"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Dearness Allowance</a:t>
            </a:r>
            <a:endParaRPr lang="en-IN" sz="1600" dirty="0">
              <a:effectLst/>
              <a:latin typeface="Times New Roman" panose="02020603050405020304" pitchFamily="18" charset="0"/>
              <a:ea typeface="Times New Roman" panose="02020603050405020304" pitchFamily="18" charset="0"/>
            </a:endParaRPr>
          </a:p>
          <a:p>
            <a:pPr marL="738188"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Additional Dearness Allowance (ADA)</a:t>
            </a:r>
            <a:endParaRPr lang="en-IN" sz="1600" dirty="0">
              <a:effectLst/>
              <a:latin typeface="Times New Roman" panose="02020603050405020304" pitchFamily="18" charset="0"/>
              <a:ea typeface="Times New Roman" panose="02020603050405020304" pitchFamily="18" charset="0"/>
            </a:endParaRPr>
          </a:p>
          <a:p>
            <a:pPr marL="738188"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House rent Allowance (HRA)</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74121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1000"/>
                                        <p:tgtEl>
                                          <p:spTgt spid="10">
                                            <p:txEl>
                                              <p:pRg st="0" end="0"/>
                                            </p:txEl>
                                          </p:spTgt>
                                        </p:tgtEl>
                                      </p:cBhvr>
                                    </p:animEffect>
                                    <p:anim calcmode="lin" valueType="num">
                                      <p:cBhvr>
                                        <p:cTn id="20"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500"/>
                                        <p:tgtEl>
                                          <p:spTgt spid="10">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xEl>
                                              <p:pRg st="2" end="2"/>
                                            </p:txEl>
                                          </p:spTgt>
                                        </p:tgtEl>
                                        <p:attrNameLst>
                                          <p:attrName>style.visibility</p:attrName>
                                        </p:attrNameLst>
                                      </p:cBhvr>
                                      <p:to>
                                        <p:strVal val="visible"/>
                                      </p:to>
                                    </p:set>
                                    <p:animEffect transition="in" filter="fade">
                                      <p:cBhvr>
                                        <p:cTn id="29" dur="500"/>
                                        <p:tgtEl>
                                          <p:spTgt spid="10">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xEl>
                                              <p:pRg st="3" end="3"/>
                                            </p:txEl>
                                          </p:spTgt>
                                        </p:tgtEl>
                                        <p:attrNameLst>
                                          <p:attrName>style.visibility</p:attrName>
                                        </p:attrNameLst>
                                      </p:cBhvr>
                                      <p:to>
                                        <p:strVal val="visible"/>
                                      </p:to>
                                    </p:set>
                                    <p:animEffect transition="in" filter="fade">
                                      <p:cBhvr>
                                        <p:cTn id="3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248525" y="140592"/>
            <a:ext cx="5350042" cy="461665"/>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HRM / PERSONNEL DEPARTMENT</a:t>
            </a:r>
            <a:endParaRPr lang="en-IN" sz="2400" b="1" u="sng" dirty="0">
              <a:solidFill>
                <a:srgbClr val="000000"/>
              </a:solidFill>
              <a:latin typeface="Times New Roman" panose="02020603050405020304" pitchFamily="18" charset="0"/>
            </a:endParaRPr>
          </a:p>
        </p:txBody>
      </p:sp>
      <p:sp>
        <p:nvSpPr>
          <p:cNvPr id="8" name="TextBox 7">
            <a:extLst>
              <a:ext uri="{FF2B5EF4-FFF2-40B4-BE49-F238E27FC236}">
                <a16:creationId xmlns:a16="http://schemas.microsoft.com/office/drawing/2014/main" id="{EFA7F544-6C22-47FD-F52C-04275FCB0359}"/>
              </a:ext>
            </a:extLst>
          </p:cNvPr>
          <p:cNvSpPr txBox="1"/>
          <p:nvPr/>
        </p:nvSpPr>
        <p:spPr>
          <a:xfrm>
            <a:off x="2334671" y="2593249"/>
            <a:ext cx="6096000" cy="458074"/>
          </a:xfrm>
          <a:prstGeom prst="rect">
            <a:avLst/>
          </a:prstGeom>
          <a:noFill/>
        </p:spPr>
        <p:txBody>
          <a:bodyPr wrap="square">
            <a:spAutoFit/>
          </a:bodyPr>
          <a:lstStyle/>
          <a:p>
            <a:pPr marL="285750" marR="0" lvl="1" indent="-285750">
              <a:lnSpc>
                <a:spcPct val="150000"/>
              </a:lnSpc>
              <a:spcBef>
                <a:spcPts val="0"/>
              </a:spcBef>
              <a:spcAft>
                <a:spcPts val="0"/>
              </a:spcAft>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GRIEVANCE HANDLING PROCEDURE</a:t>
            </a:r>
          </a:p>
        </p:txBody>
      </p:sp>
      <p:pic>
        <p:nvPicPr>
          <p:cNvPr id="9" name="Picture 8">
            <a:extLst>
              <a:ext uri="{FF2B5EF4-FFF2-40B4-BE49-F238E27FC236}">
                <a16:creationId xmlns:a16="http://schemas.microsoft.com/office/drawing/2014/main" id="{9A37CB37-677D-E17A-3D46-D1F2034215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21643" y="3200180"/>
            <a:ext cx="7583909" cy="3478254"/>
          </a:xfrm>
          <a:prstGeom prst="rect">
            <a:avLst/>
          </a:prstGeom>
          <a:noFill/>
          <a:ln w="15875">
            <a:solidFill>
              <a:schemeClr val="tx1"/>
            </a:solidFill>
          </a:ln>
        </p:spPr>
      </p:pic>
      <p:sp>
        <p:nvSpPr>
          <p:cNvPr id="2" name="TextBox 1">
            <a:extLst>
              <a:ext uri="{FF2B5EF4-FFF2-40B4-BE49-F238E27FC236}">
                <a16:creationId xmlns:a16="http://schemas.microsoft.com/office/drawing/2014/main" id="{4623C880-ABF0-4DAF-AC59-AE023DFF84F2}"/>
              </a:ext>
            </a:extLst>
          </p:cNvPr>
          <p:cNvSpPr txBox="1"/>
          <p:nvPr/>
        </p:nvSpPr>
        <p:spPr>
          <a:xfrm>
            <a:off x="1973177" y="601256"/>
            <a:ext cx="2550695" cy="457498"/>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LEAVE RULES </a:t>
            </a:r>
            <a:endParaRPr lang="en-IN" b="1" kern="100" dirty="0">
              <a:solidFill>
                <a:srgbClr val="000000"/>
              </a:solidFill>
              <a:latin typeface="Times New Roman" panose="02020603050405020304" pitchFamily="18" charset="0"/>
              <a:cs typeface="Times New Roman" panose="02020603050405020304" pitchFamily="18" charset="0"/>
            </a:endParaRPr>
          </a:p>
        </p:txBody>
      </p:sp>
      <p:graphicFrame>
        <p:nvGraphicFramePr>
          <p:cNvPr id="7" name="Diagram 6">
            <a:extLst>
              <a:ext uri="{FF2B5EF4-FFF2-40B4-BE49-F238E27FC236}">
                <a16:creationId xmlns:a16="http://schemas.microsoft.com/office/drawing/2014/main" id="{17B62FDD-EB68-3D34-8C0C-884D4971E5C7}"/>
              </a:ext>
            </a:extLst>
          </p:cNvPr>
          <p:cNvGraphicFramePr/>
          <p:nvPr>
            <p:extLst>
              <p:ext uri="{D42A27DB-BD31-4B8C-83A1-F6EECF244321}">
                <p14:modId xmlns:p14="http://schemas.microsoft.com/office/powerpoint/2010/main" val="508413243"/>
              </p:ext>
            </p:extLst>
          </p:nvPr>
        </p:nvGraphicFramePr>
        <p:xfrm>
          <a:off x="2721643" y="980151"/>
          <a:ext cx="7583909" cy="18421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52723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Graphic spid="7"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248526" y="414506"/>
            <a:ext cx="5350042" cy="461665"/>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PRODUCTION DEPARTMENT</a:t>
            </a:r>
            <a:endParaRPr lang="en-IN" sz="2400" b="1" u="sng"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B10E8009-9699-9669-1D14-E9BF8EA73F75}"/>
              </a:ext>
            </a:extLst>
          </p:cNvPr>
          <p:cNvSpPr txBox="1"/>
          <p:nvPr/>
        </p:nvSpPr>
        <p:spPr>
          <a:xfrm>
            <a:off x="2085474" y="1219886"/>
            <a:ext cx="8598567" cy="1704569"/>
          </a:xfrm>
          <a:prstGeom prst="rect">
            <a:avLst/>
          </a:prstGeom>
          <a:noFill/>
        </p:spPr>
        <p:txBody>
          <a:bodyPr wrap="square">
            <a:spAutoFit/>
          </a:bodyPr>
          <a:lstStyle/>
          <a:p>
            <a:pPr marL="288925" indent="577850" algn="just">
              <a:lnSpc>
                <a:spcPct val="150000"/>
              </a:lnSpc>
            </a:pPr>
            <a:r>
              <a:rPr lang="en-US" dirty="0">
                <a:latin typeface="Times New Roman" panose="02020603050405020304" pitchFamily="18" charset="0"/>
              </a:rPr>
              <a:t>A Production Department is a fully functioning department that converts raw materials, assembles components into finished goods, and packages them.</a:t>
            </a:r>
          </a:p>
          <a:p>
            <a:pPr marL="288925" indent="577850" algn="just">
              <a:lnSpc>
                <a:spcPct val="150000"/>
              </a:lnSpc>
            </a:pPr>
            <a:r>
              <a:rPr lang="en-US" dirty="0">
                <a:latin typeface="Times New Roman" panose="02020603050405020304" pitchFamily="18" charset="0"/>
              </a:rPr>
              <a:t>It may employ mechanics, machine setup specialists, maintenance personnel, and machine operators.</a:t>
            </a:r>
            <a:endParaRPr lang="en-IN" dirty="0">
              <a:latin typeface="Times New Roman" panose="02020603050405020304" pitchFamily="18" charset="0"/>
            </a:endParaRPr>
          </a:p>
        </p:txBody>
      </p:sp>
      <p:sp>
        <p:nvSpPr>
          <p:cNvPr id="7" name="TextBox 6">
            <a:extLst>
              <a:ext uri="{FF2B5EF4-FFF2-40B4-BE49-F238E27FC236}">
                <a16:creationId xmlns:a16="http://schemas.microsoft.com/office/drawing/2014/main" id="{FFEB014B-F87B-6F17-0AFB-B2FCA2CFC593}"/>
              </a:ext>
            </a:extLst>
          </p:cNvPr>
          <p:cNvSpPr txBox="1"/>
          <p:nvPr/>
        </p:nvSpPr>
        <p:spPr>
          <a:xfrm>
            <a:off x="2283254" y="3268170"/>
            <a:ext cx="5598694" cy="2951064"/>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Ø"/>
            </a:pPr>
            <a:r>
              <a:rPr lang="en-US" b="1" dirty="0">
                <a:latin typeface="Times New Roman" panose="02020603050405020304" pitchFamily="18" charset="0"/>
                <a:ea typeface="Times New Roman" panose="02020603050405020304" pitchFamily="18" charset="0"/>
              </a:rPr>
              <a:t>TYPES OF PLANT</a:t>
            </a:r>
            <a:endParaRPr lang="en-US" sz="1800" b="1" dirty="0">
              <a:effectLst/>
              <a:latin typeface="Times New Roman" panose="02020603050405020304" pitchFamily="18" charset="0"/>
              <a:ea typeface="Times New Roman" panose="02020603050405020304" pitchFamily="18" charset="0"/>
            </a:endParaRPr>
          </a:p>
          <a:p>
            <a:pPr marL="625475" indent="-285750">
              <a:lnSpc>
                <a:spcPct val="150000"/>
              </a:lnSpc>
              <a:buFont typeface="Courier New" panose="02070309020205020404" pitchFamily="49" charset="0"/>
              <a:buChar char="o"/>
            </a:pPr>
            <a:r>
              <a:rPr lang="en-US" sz="1800" b="1" dirty="0">
                <a:effectLst/>
                <a:latin typeface="Times New Roman" panose="02020603050405020304" pitchFamily="18" charset="0"/>
                <a:ea typeface="Times New Roman" panose="02020603050405020304" pitchFamily="18" charset="0"/>
              </a:rPr>
              <a:t>Ice cream plant</a:t>
            </a:r>
          </a:p>
          <a:p>
            <a:pPr marL="625475" indent="-285750">
              <a:lnSpc>
                <a:spcPct val="150000"/>
              </a:lnSpc>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Powder</a:t>
            </a:r>
            <a:r>
              <a:rPr lang="en-US" sz="1800" b="1" dirty="0">
                <a:effectLst/>
                <a:latin typeface="Times New Roman" panose="02020603050405020304" pitchFamily="18" charset="0"/>
                <a:ea typeface="Times New Roman" panose="02020603050405020304" pitchFamily="18" charset="0"/>
              </a:rPr>
              <a:t> plant</a:t>
            </a:r>
            <a:endParaRPr lang="en-IN" sz="1800" dirty="0">
              <a:effectLst/>
              <a:latin typeface="Times New Roman" panose="02020603050405020304" pitchFamily="18" charset="0"/>
              <a:ea typeface="Times New Roman" panose="02020603050405020304" pitchFamily="18" charset="0"/>
            </a:endParaRPr>
          </a:p>
          <a:p>
            <a:pPr marL="625475" indent="-285750">
              <a:lnSpc>
                <a:spcPct val="150000"/>
              </a:lnSpc>
              <a:buFont typeface="Courier New" panose="02070309020205020404" pitchFamily="49" charset="0"/>
              <a:buChar char="o"/>
            </a:pPr>
            <a:r>
              <a:rPr lang="en-US" b="1" dirty="0">
                <a:latin typeface="Times New Roman" panose="02020603050405020304" pitchFamily="18" charset="0"/>
                <a:ea typeface="Times New Roman" panose="02020603050405020304" pitchFamily="18" charset="0"/>
              </a:rPr>
              <a:t>Bakery </a:t>
            </a:r>
            <a:r>
              <a:rPr lang="en-US" sz="1800" b="1" dirty="0">
                <a:effectLst/>
                <a:latin typeface="Times New Roman" panose="02020603050405020304" pitchFamily="18" charset="0"/>
                <a:ea typeface="Times New Roman" panose="02020603050405020304" pitchFamily="18" charset="0"/>
              </a:rPr>
              <a:t>plant</a:t>
            </a:r>
          </a:p>
          <a:p>
            <a:pPr marL="850900" indent="-285750">
              <a:lnSpc>
                <a:spcPct val="150000"/>
              </a:lnSpc>
              <a:buFont typeface="Wingdings" panose="05000000000000000000" pitchFamily="2" charset="2"/>
              <a:buChar char="v"/>
            </a:pPr>
            <a:r>
              <a:rPr lang="en-US" b="1" dirty="0">
                <a:latin typeface="Times New Roman" panose="02020603050405020304" pitchFamily="18" charset="0"/>
              </a:rPr>
              <a:t>Raw Material Used</a:t>
            </a:r>
          </a:p>
          <a:p>
            <a:pPr marL="850900" indent="-285750">
              <a:lnSpc>
                <a:spcPct val="150000"/>
              </a:lnSpc>
              <a:buFont typeface="Wingdings" panose="05000000000000000000" pitchFamily="2" charset="2"/>
              <a:buChar char="v"/>
            </a:pPr>
            <a:r>
              <a:rPr lang="en-US" sz="1800" b="1" dirty="0">
                <a:effectLst/>
                <a:latin typeface="Times New Roman" panose="02020603050405020304" pitchFamily="18" charset="0"/>
                <a:ea typeface="Times New Roman" panose="02020603050405020304" pitchFamily="18" charset="0"/>
              </a:rPr>
              <a:t>System Used</a:t>
            </a:r>
          </a:p>
          <a:p>
            <a:pPr marL="850900" indent="-285750">
              <a:lnSpc>
                <a:spcPct val="150000"/>
              </a:lnSpc>
              <a:buFont typeface="Wingdings" panose="05000000000000000000" pitchFamily="2" charset="2"/>
              <a:buChar char="v"/>
            </a:pPr>
            <a:endParaRPr lang="en-IN" sz="1800" dirty="0">
              <a:effectLst/>
              <a:latin typeface="Times New Roman" panose="02020603050405020304" pitchFamily="18" charset="0"/>
              <a:ea typeface="Times New Roman" panose="02020603050405020304" pitchFamily="18" charset="0"/>
            </a:endParaRPr>
          </a:p>
        </p:txBody>
      </p:sp>
      <p:pic>
        <p:nvPicPr>
          <p:cNvPr id="7170" name="Picture 2" descr="Word cloud for student responses to OEQ1. For Open Ended Question 2... |  Download Scientific Diagram">
            <a:extLst>
              <a:ext uri="{FF2B5EF4-FFF2-40B4-BE49-F238E27FC236}">
                <a16:creationId xmlns:a16="http://schemas.microsoft.com/office/drawing/2014/main" id="{F975A46B-76CA-E112-B76A-0D9CDDCB26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2798" y="3135179"/>
            <a:ext cx="4871540" cy="2951064"/>
          </a:xfrm>
          <a:prstGeom prst="roundRect">
            <a:avLst/>
          </a:prstGeom>
          <a:noFill/>
          <a:ln w="15875">
            <a:solidFill>
              <a:schemeClr val="accent1">
                <a:shade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6216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170"/>
                                        </p:tgtEl>
                                        <p:attrNameLst>
                                          <p:attrName>style.visibility</p:attrName>
                                        </p:attrNameLst>
                                      </p:cBhvr>
                                      <p:to>
                                        <p:strVal val="visible"/>
                                      </p:to>
                                    </p:set>
                                    <p:animEffect transition="in" filter="circle(in)">
                                      <p:cBhvr>
                                        <p:cTn id="17" dur="2000"/>
                                        <p:tgtEl>
                                          <p:spTgt spid="7170"/>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fade">
                                      <p:cBhvr>
                                        <p:cTn id="22" dur="1000"/>
                                        <p:tgtEl>
                                          <p:spTgt spid="7">
                                            <p:txEl>
                                              <p:pRg st="0" end="0"/>
                                            </p:txEl>
                                          </p:spTgt>
                                        </p:tgtEl>
                                      </p:cBhvr>
                                    </p:animEffect>
                                    <p:anim calcmode="lin" valueType="num">
                                      <p:cBhvr>
                                        <p:cTn id="2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 calcmode="lin" valueType="num">
                                      <p:cBhvr additive="base">
                                        <p:cTn id="2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 calcmode="lin" valueType="num">
                                      <p:cBhvr additive="base">
                                        <p:cTn id="3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anim calcmode="lin" valueType="num">
                                      <p:cBhvr additive="base">
                                        <p:cTn id="4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Effect transition="in" filter="fade">
                                      <p:cBhvr>
                                        <p:cTn id="47" dur="500"/>
                                        <p:tgtEl>
                                          <p:spTgt spid="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5" end="5"/>
                                            </p:txEl>
                                          </p:spTgt>
                                        </p:tgtEl>
                                        <p:attrNameLst>
                                          <p:attrName>style.visibility</p:attrName>
                                        </p:attrNameLst>
                                      </p:cBhvr>
                                      <p:to>
                                        <p:strVal val="visible"/>
                                      </p:to>
                                    </p:set>
                                    <p:animEffect transition="in" filter="fade">
                                      <p:cBhvr>
                                        <p:cTn id="5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248526" y="414506"/>
            <a:ext cx="5350042" cy="461665"/>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PRODUCTION DEPARTMENT</a:t>
            </a:r>
            <a:endParaRPr lang="en-IN" sz="2400" b="1" u="sng"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C0188ECB-E6DD-E1FB-0098-02D88CEBAF7A}"/>
              </a:ext>
            </a:extLst>
          </p:cNvPr>
          <p:cNvSpPr txBox="1"/>
          <p:nvPr/>
        </p:nvSpPr>
        <p:spPr>
          <a:xfrm>
            <a:off x="1918971" y="984886"/>
            <a:ext cx="3830053" cy="458074"/>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HEAVY MACHINERIES USED </a:t>
            </a:r>
            <a:endParaRPr lang="en-IN" sz="18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36CAA9F7-B9B9-B27C-55FE-276C5FCB389D}"/>
              </a:ext>
            </a:extLst>
          </p:cNvPr>
          <p:cNvSpPr txBox="1"/>
          <p:nvPr/>
        </p:nvSpPr>
        <p:spPr>
          <a:xfrm>
            <a:off x="1894815" y="1350546"/>
            <a:ext cx="3830053" cy="3741409"/>
          </a:xfrm>
          <a:prstGeom prst="rect">
            <a:avLst/>
          </a:prstGeom>
          <a:noFill/>
        </p:spPr>
        <p:txBody>
          <a:bodyPr wrap="square">
            <a:spAutoFit/>
          </a:bodyPr>
          <a:lstStyle/>
          <a:p>
            <a:pPr marL="285750" marR="847090" lvl="0" indent="-285750" algn="just">
              <a:lnSpc>
                <a:spcPct val="150000"/>
              </a:lnSpc>
              <a:spcBef>
                <a:spcPts val="0"/>
              </a:spcBef>
              <a:spcAft>
                <a:spcPts val="0"/>
              </a:spcAft>
              <a:buSzPts val="1200"/>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Bakery</a:t>
            </a:r>
          </a:p>
          <a:p>
            <a:pPr marL="512763" marR="847090" lvl="0" indent="-220663" algn="just">
              <a:lnSpc>
                <a:spcPct val="150000"/>
              </a:lnSpc>
              <a:spcBef>
                <a:spcPts val="0"/>
              </a:spcBef>
              <a:spcAft>
                <a:spcPts val="0"/>
              </a:spcAft>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Dough Sheeter</a:t>
            </a:r>
          </a:p>
          <a:p>
            <a:pPr marL="512763" marR="847090" indent="-220663" algn="just">
              <a:lnSpc>
                <a:spcPct val="150000"/>
              </a:lnSpc>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Tunnel oven </a:t>
            </a:r>
            <a:endParaRPr lang="en-IN" sz="1800" dirty="0">
              <a:effectLst/>
              <a:latin typeface="Times New Roman" panose="02020603050405020304" pitchFamily="18" charset="0"/>
              <a:ea typeface="Times New Roman" panose="02020603050405020304" pitchFamily="18" charset="0"/>
            </a:endParaRPr>
          </a:p>
          <a:p>
            <a:pPr marL="512763" marR="847090" lvl="0" indent="-220663" algn="just">
              <a:lnSpc>
                <a:spcPct val="150000"/>
              </a:lnSpc>
              <a:spcBef>
                <a:spcPts val="0"/>
              </a:spcBef>
              <a:spcAft>
                <a:spcPts val="0"/>
              </a:spcAft>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Rotary type Rack </a:t>
            </a:r>
            <a:r>
              <a:rPr lang="en-US" b="1" dirty="0">
                <a:latin typeface="Times New Roman" panose="02020603050405020304" pitchFamily="18" charset="0"/>
                <a:ea typeface="Times New Roman" panose="02020603050405020304" pitchFamily="18" charset="0"/>
              </a:rPr>
              <a:t>oven </a:t>
            </a:r>
          </a:p>
          <a:p>
            <a:pPr marL="512763" marR="847090" lvl="0" indent="-220663" algn="just">
              <a:lnSpc>
                <a:spcPct val="150000"/>
              </a:lnSpc>
              <a:spcBef>
                <a:spcPts val="0"/>
              </a:spcBef>
              <a:spcAft>
                <a:spcPts val="0"/>
              </a:spcAft>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Proofer</a:t>
            </a:r>
          </a:p>
          <a:p>
            <a:pPr marL="512763" marR="847090" indent="-220663" algn="just">
              <a:lnSpc>
                <a:spcPct val="150000"/>
              </a:lnSpc>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Cooling tunnel </a:t>
            </a:r>
            <a:endParaRPr lang="en-IN" sz="1800" dirty="0">
              <a:effectLst/>
              <a:latin typeface="Times New Roman" panose="02020603050405020304" pitchFamily="18" charset="0"/>
              <a:ea typeface="Times New Roman" panose="02020603050405020304" pitchFamily="18" charset="0"/>
            </a:endParaRPr>
          </a:p>
          <a:p>
            <a:pPr marL="512763" marR="847090" indent="-220663" algn="just">
              <a:lnSpc>
                <a:spcPct val="150000"/>
              </a:lnSpc>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Horizontal flow warp machine</a:t>
            </a:r>
            <a:endParaRPr lang="en-IN" sz="1800" dirty="0">
              <a:effectLst/>
              <a:latin typeface="Times New Roman" panose="02020603050405020304" pitchFamily="18" charset="0"/>
              <a:ea typeface="Times New Roman" panose="02020603050405020304" pitchFamily="18" charset="0"/>
            </a:endParaRPr>
          </a:p>
          <a:p>
            <a:pPr marL="512763" marR="847090" lvl="0" indent="-220663" algn="just">
              <a:lnSpc>
                <a:spcPct val="150000"/>
              </a:lnSpc>
              <a:spcBef>
                <a:spcPts val="0"/>
              </a:spcBef>
              <a:spcAft>
                <a:spcPts val="0"/>
              </a:spcAft>
              <a:buSzPts val="1200"/>
              <a:buFont typeface="Wingdings" panose="05000000000000000000" pitchFamily="2" charset="2"/>
              <a:buChar char="ü"/>
            </a:pPr>
            <a:endParaRPr lang="en-IN" sz="16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96966E80-5651-07C8-A25B-8D58978B3466}"/>
              </a:ext>
            </a:extLst>
          </p:cNvPr>
          <p:cNvSpPr txBox="1"/>
          <p:nvPr/>
        </p:nvSpPr>
        <p:spPr>
          <a:xfrm>
            <a:off x="4867239" y="1345644"/>
            <a:ext cx="4235929" cy="2910412"/>
          </a:xfrm>
          <a:prstGeom prst="rect">
            <a:avLst/>
          </a:prstGeom>
          <a:noFill/>
        </p:spPr>
        <p:txBody>
          <a:bodyPr wrap="square">
            <a:spAutoFit/>
          </a:bodyPr>
          <a:lstStyle/>
          <a:p>
            <a:pPr marL="285750" marR="847090" lvl="0" indent="-285750" algn="just">
              <a:lnSpc>
                <a:spcPct val="150000"/>
              </a:lnSpc>
              <a:spcBef>
                <a:spcPts val="0"/>
              </a:spcBef>
              <a:spcAft>
                <a:spcPts val="0"/>
              </a:spcAft>
              <a:buSzPts val="1200"/>
              <a:buFont typeface="Wingdings" panose="05000000000000000000" pitchFamily="2" charset="2"/>
              <a:buChar char="q"/>
            </a:pPr>
            <a:r>
              <a:rPr lang="en-US" sz="1800" b="1" dirty="0">
                <a:effectLst/>
                <a:latin typeface="Times New Roman" panose="02020603050405020304" pitchFamily="18" charset="0"/>
                <a:ea typeface="Times New Roman" panose="02020603050405020304" pitchFamily="18" charset="0"/>
              </a:rPr>
              <a:t>Ice-cream Plant </a:t>
            </a:r>
          </a:p>
          <a:p>
            <a:pPr marL="622300" marR="847090" indent="-285750" algn="just">
              <a:lnSpc>
                <a:spcPct val="150000"/>
              </a:lnSpc>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Pasteurizer (3000 Liter) </a:t>
            </a:r>
          </a:p>
          <a:p>
            <a:pPr marL="622300" marR="847090" indent="-285750" algn="just">
              <a:lnSpc>
                <a:spcPct val="150000"/>
              </a:lnSpc>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Homogenize</a:t>
            </a:r>
            <a:r>
              <a:rPr lang="en-US" b="1" dirty="0">
                <a:latin typeface="Times New Roman" panose="02020603050405020304" pitchFamily="18" charset="0"/>
                <a:ea typeface="Times New Roman" panose="02020603050405020304" pitchFamily="18" charset="0"/>
              </a:rPr>
              <a:t>r</a:t>
            </a:r>
          </a:p>
          <a:p>
            <a:pPr marL="622300" marR="847090" indent="-285750" algn="just">
              <a:lnSpc>
                <a:spcPct val="150000"/>
              </a:lnSpc>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Wrapping Machine</a:t>
            </a:r>
            <a:endParaRPr lang="en-IN" sz="1800" dirty="0">
              <a:effectLst/>
              <a:latin typeface="Times New Roman" panose="02020603050405020304" pitchFamily="18" charset="0"/>
              <a:ea typeface="Times New Roman" panose="02020603050405020304" pitchFamily="18" charset="0"/>
            </a:endParaRPr>
          </a:p>
          <a:p>
            <a:pPr marL="622300" marR="847090" indent="-285750" algn="just">
              <a:lnSpc>
                <a:spcPct val="150000"/>
              </a:lnSpc>
              <a:buSzPts val="1200"/>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Filing Machine</a:t>
            </a:r>
            <a:endParaRPr lang="en-IN" sz="1800" dirty="0">
              <a:effectLst/>
              <a:latin typeface="Times New Roman" panose="02020603050405020304" pitchFamily="18" charset="0"/>
              <a:ea typeface="Times New Roman" panose="02020603050405020304" pitchFamily="18" charset="0"/>
            </a:endParaRPr>
          </a:p>
          <a:p>
            <a:pPr marL="622300" marR="847090" indent="-285750" algn="just">
              <a:lnSpc>
                <a:spcPct val="150000"/>
              </a:lnSpc>
              <a:buSzPts val="1200"/>
              <a:buFont typeface="Wingdings" panose="05000000000000000000" pitchFamily="2" charset="2"/>
              <a:buChar char="ü"/>
            </a:pPr>
            <a:endParaRPr lang="en-IN" sz="1800" dirty="0">
              <a:effectLst/>
              <a:latin typeface="Times New Roman" panose="02020603050405020304" pitchFamily="18" charset="0"/>
              <a:ea typeface="Times New Roman" panose="02020603050405020304" pitchFamily="18" charset="0"/>
            </a:endParaRPr>
          </a:p>
          <a:p>
            <a:pPr marL="622300" marR="847090" lvl="0" indent="-285750" algn="just">
              <a:lnSpc>
                <a:spcPct val="150000"/>
              </a:lnSpc>
              <a:spcBef>
                <a:spcPts val="0"/>
              </a:spcBef>
              <a:spcAft>
                <a:spcPts val="0"/>
              </a:spcAft>
              <a:buSzPts val="1200"/>
              <a:buFont typeface="Wingdings" panose="05000000000000000000" pitchFamily="2" charset="2"/>
              <a:buChar char="ü"/>
            </a:pPr>
            <a:endParaRPr lang="en-IN" sz="16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B391FE97-FE33-4097-151C-99705A5B0B0B}"/>
              </a:ext>
            </a:extLst>
          </p:cNvPr>
          <p:cNvSpPr txBox="1"/>
          <p:nvPr/>
        </p:nvSpPr>
        <p:spPr>
          <a:xfrm>
            <a:off x="8206390" y="1299478"/>
            <a:ext cx="3352799" cy="2120068"/>
          </a:xfrm>
          <a:prstGeom prst="rect">
            <a:avLst/>
          </a:prstGeom>
          <a:noFill/>
        </p:spPr>
        <p:txBody>
          <a:bodyPr wrap="square">
            <a:spAutoFit/>
          </a:bodyPr>
          <a:lstStyle/>
          <a:p>
            <a:pPr marL="285750" marR="847090" indent="-285750" algn="just">
              <a:lnSpc>
                <a:spcPct val="150000"/>
              </a:lnSpc>
              <a:buSzPts val="1200"/>
              <a:buFont typeface="Wingdings" panose="05000000000000000000" pitchFamily="2" charset="2"/>
              <a:buChar char="q"/>
            </a:pPr>
            <a:r>
              <a:rPr lang="en-US" b="1" dirty="0">
                <a:latin typeface="Times New Roman" panose="02020603050405020304" pitchFamily="18" charset="0"/>
              </a:rPr>
              <a:t>Power Plant</a:t>
            </a:r>
          </a:p>
          <a:p>
            <a:pPr marL="622300" marR="847090" indent="-285750" algn="just">
              <a:lnSpc>
                <a:spcPct val="150000"/>
              </a:lnSpc>
              <a:buSzPts val="1200"/>
              <a:buFont typeface="Wingdings" panose="05000000000000000000" pitchFamily="2" charset="2"/>
              <a:buChar char="ü"/>
            </a:pPr>
            <a:r>
              <a:rPr lang="en-US" b="1" dirty="0">
                <a:latin typeface="Times New Roman" panose="02020603050405020304" pitchFamily="18" charset="0"/>
              </a:rPr>
              <a:t>Balance tank </a:t>
            </a:r>
            <a:endParaRPr lang="en-IN" b="1" dirty="0">
              <a:latin typeface="Times New Roman" panose="02020603050405020304" pitchFamily="18" charset="0"/>
            </a:endParaRPr>
          </a:p>
          <a:p>
            <a:pPr marL="622300" marR="847090" indent="-285750" algn="just">
              <a:lnSpc>
                <a:spcPct val="150000"/>
              </a:lnSpc>
              <a:buSzPts val="1200"/>
              <a:buFont typeface="Wingdings" panose="05000000000000000000" pitchFamily="2" charset="2"/>
              <a:buChar char="ü"/>
            </a:pPr>
            <a:r>
              <a:rPr lang="en-US" b="1" dirty="0">
                <a:latin typeface="Times New Roman" panose="02020603050405020304" pitchFamily="18" charset="0"/>
              </a:rPr>
              <a:t>Evaporator</a:t>
            </a:r>
            <a:endParaRPr lang="en-IN" b="1" dirty="0">
              <a:latin typeface="Times New Roman" panose="02020603050405020304" pitchFamily="18" charset="0"/>
            </a:endParaRPr>
          </a:p>
          <a:p>
            <a:pPr marL="622300" marR="847090" indent="-285750" algn="just">
              <a:lnSpc>
                <a:spcPct val="150000"/>
              </a:lnSpc>
              <a:buSzPts val="1200"/>
              <a:buFont typeface="Wingdings" panose="05000000000000000000" pitchFamily="2" charset="2"/>
              <a:buChar char="ü"/>
            </a:pPr>
            <a:r>
              <a:rPr lang="en-US" b="1" dirty="0">
                <a:latin typeface="Times New Roman" panose="02020603050405020304" pitchFamily="18" charset="0"/>
              </a:rPr>
              <a:t>Spray dryer</a:t>
            </a:r>
            <a:endParaRPr lang="en-IN" b="1" dirty="0">
              <a:latin typeface="Times New Roman" panose="02020603050405020304" pitchFamily="18" charset="0"/>
            </a:endParaRPr>
          </a:p>
          <a:p>
            <a:pPr marL="622300" marR="847090" indent="-285750" algn="just">
              <a:lnSpc>
                <a:spcPct val="150000"/>
              </a:lnSpc>
              <a:buSzPts val="1200"/>
              <a:buFont typeface="Wingdings" panose="05000000000000000000" pitchFamily="2" charset="2"/>
              <a:buChar char="ü"/>
            </a:pPr>
            <a:r>
              <a:rPr lang="en-US" b="1" dirty="0">
                <a:latin typeface="Times New Roman" panose="02020603050405020304" pitchFamily="18" charset="0"/>
              </a:rPr>
              <a:t>Vibro fluidizer</a:t>
            </a:r>
            <a:endParaRPr lang="en-IN" b="1" dirty="0">
              <a:latin typeface="Times New Roman" panose="02020603050405020304" pitchFamily="18" charset="0"/>
            </a:endParaRPr>
          </a:p>
        </p:txBody>
      </p:sp>
      <p:pic>
        <p:nvPicPr>
          <p:cNvPr id="8194" name="Picture 2" descr="rsz_rsz_discrete_manufacturing-1">
            <a:extLst>
              <a:ext uri="{FF2B5EF4-FFF2-40B4-BE49-F238E27FC236}">
                <a16:creationId xmlns:a16="http://schemas.microsoft.com/office/drawing/2014/main" id="{14DBE4B2-5B69-21BB-86D4-B248361D57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4388" y="3780304"/>
            <a:ext cx="4899797" cy="2841725"/>
          </a:xfrm>
          <a:prstGeom prst="rect">
            <a:avLst/>
          </a:prstGeom>
          <a:noFill/>
          <a:ln w="15875">
            <a:solidFill>
              <a:schemeClr val="accent1">
                <a:shade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6149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Effect transition="in" filter="wipe(down)">
                                      <p:cBhvr>
                                        <p:cTn id="14" dur="580">
                                          <p:stCondLst>
                                            <p:cond delay="0"/>
                                          </p:stCondLst>
                                        </p:cTn>
                                        <p:tgtEl>
                                          <p:spTgt spid="8194"/>
                                        </p:tgtEl>
                                      </p:cBhvr>
                                    </p:animEffect>
                                    <p:anim calcmode="lin" valueType="num">
                                      <p:cBhvr>
                                        <p:cTn id="15" dur="1822" tmFilter="0,0; 0.14,0.36; 0.43,0.73; 0.71,0.91; 1.0,1.0">
                                          <p:stCondLst>
                                            <p:cond delay="0"/>
                                          </p:stCondLst>
                                        </p:cTn>
                                        <p:tgtEl>
                                          <p:spTgt spid="819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819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819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819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8194"/>
                                        </p:tgtEl>
                                        <p:attrNameLst>
                                          <p:attrName>ppt_y</p:attrName>
                                        </p:attrNameLst>
                                      </p:cBhvr>
                                      <p:tavLst>
                                        <p:tav tm="0" fmla="#ppt_y-sin(pi*$)/81">
                                          <p:val>
                                            <p:fltVal val="0"/>
                                          </p:val>
                                        </p:tav>
                                        <p:tav tm="100000">
                                          <p:val>
                                            <p:fltVal val="1"/>
                                          </p:val>
                                        </p:tav>
                                      </p:tavLst>
                                    </p:anim>
                                    <p:animScale>
                                      <p:cBhvr>
                                        <p:cTn id="20" dur="26">
                                          <p:stCondLst>
                                            <p:cond delay="650"/>
                                          </p:stCondLst>
                                        </p:cTn>
                                        <p:tgtEl>
                                          <p:spTgt spid="8194"/>
                                        </p:tgtEl>
                                      </p:cBhvr>
                                      <p:to x="100000" y="60000"/>
                                    </p:animScale>
                                    <p:animScale>
                                      <p:cBhvr>
                                        <p:cTn id="21" dur="166" decel="50000">
                                          <p:stCondLst>
                                            <p:cond delay="676"/>
                                          </p:stCondLst>
                                        </p:cTn>
                                        <p:tgtEl>
                                          <p:spTgt spid="8194"/>
                                        </p:tgtEl>
                                      </p:cBhvr>
                                      <p:to x="100000" y="100000"/>
                                    </p:animScale>
                                    <p:animScale>
                                      <p:cBhvr>
                                        <p:cTn id="22" dur="26">
                                          <p:stCondLst>
                                            <p:cond delay="1312"/>
                                          </p:stCondLst>
                                        </p:cTn>
                                        <p:tgtEl>
                                          <p:spTgt spid="8194"/>
                                        </p:tgtEl>
                                      </p:cBhvr>
                                      <p:to x="100000" y="80000"/>
                                    </p:animScale>
                                    <p:animScale>
                                      <p:cBhvr>
                                        <p:cTn id="23" dur="166" decel="50000">
                                          <p:stCondLst>
                                            <p:cond delay="1338"/>
                                          </p:stCondLst>
                                        </p:cTn>
                                        <p:tgtEl>
                                          <p:spTgt spid="8194"/>
                                        </p:tgtEl>
                                      </p:cBhvr>
                                      <p:to x="100000" y="100000"/>
                                    </p:animScale>
                                    <p:animScale>
                                      <p:cBhvr>
                                        <p:cTn id="24" dur="26">
                                          <p:stCondLst>
                                            <p:cond delay="1642"/>
                                          </p:stCondLst>
                                        </p:cTn>
                                        <p:tgtEl>
                                          <p:spTgt spid="8194"/>
                                        </p:tgtEl>
                                      </p:cBhvr>
                                      <p:to x="100000" y="90000"/>
                                    </p:animScale>
                                    <p:animScale>
                                      <p:cBhvr>
                                        <p:cTn id="25" dur="166" decel="50000">
                                          <p:stCondLst>
                                            <p:cond delay="1668"/>
                                          </p:stCondLst>
                                        </p:cTn>
                                        <p:tgtEl>
                                          <p:spTgt spid="8194"/>
                                        </p:tgtEl>
                                      </p:cBhvr>
                                      <p:to x="100000" y="100000"/>
                                    </p:animScale>
                                    <p:animScale>
                                      <p:cBhvr>
                                        <p:cTn id="26" dur="26">
                                          <p:stCondLst>
                                            <p:cond delay="1808"/>
                                          </p:stCondLst>
                                        </p:cTn>
                                        <p:tgtEl>
                                          <p:spTgt spid="8194"/>
                                        </p:tgtEl>
                                      </p:cBhvr>
                                      <p:to x="100000" y="95000"/>
                                    </p:animScale>
                                    <p:animScale>
                                      <p:cBhvr>
                                        <p:cTn id="27" dur="166" decel="50000">
                                          <p:stCondLst>
                                            <p:cond delay="1834"/>
                                          </p:stCondLst>
                                        </p:cTn>
                                        <p:tgtEl>
                                          <p:spTgt spid="8194"/>
                                        </p:tgtEl>
                                      </p:cBhvr>
                                      <p:to x="100000" y="100000"/>
                                    </p:animScale>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1000"/>
                                        <p:tgtEl>
                                          <p:spTgt spid="6">
                                            <p:txEl>
                                              <p:pRg st="0" end="0"/>
                                            </p:txEl>
                                          </p:spTgt>
                                        </p:tgtEl>
                                      </p:cBhvr>
                                    </p:animEffect>
                                    <p:anim calcmode="lin" valueType="num">
                                      <p:cBhvr>
                                        <p:cTn id="3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barn(inVertical)">
                                      <p:cBhvr>
                                        <p:cTn id="39" dur="500"/>
                                        <p:tgtEl>
                                          <p:spTgt spid="6">
                                            <p:txEl>
                                              <p:pRg st="1" end="1"/>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barn(inVertical)">
                                      <p:cBhvr>
                                        <p:cTn id="42" dur="500"/>
                                        <p:tgtEl>
                                          <p:spTgt spid="6">
                                            <p:txEl>
                                              <p:pRg st="2" end="2"/>
                                            </p:txEl>
                                          </p:spTgt>
                                        </p:tgtEl>
                                      </p:cBhvr>
                                    </p:animEffect>
                                  </p:childTnLst>
                                </p:cTn>
                              </p:par>
                              <p:par>
                                <p:cTn id="43" presetID="16" presetClass="entr" presetSubtype="21" fill="hold"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barn(inVertical)">
                                      <p:cBhvr>
                                        <p:cTn id="45" dur="500"/>
                                        <p:tgtEl>
                                          <p:spTgt spid="6">
                                            <p:txEl>
                                              <p:pRg st="3" end="3"/>
                                            </p:txEl>
                                          </p:spTgt>
                                        </p:tgtEl>
                                      </p:cBhvr>
                                    </p:animEffect>
                                  </p:childTnLst>
                                </p:cTn>
                              </p:par>
                              <p:par>
                                <p:cTn id="46" presetID="16" presetClass="entr" presetSubtype="21" fill="hold" nodeType="withEffect">
                                  <p:stCondLst>
                                    <p:cond delay="0"/>
                                  </p:stCondLst>
                                  <p:childTnLst>
                                    <p:set>
                                      <p:cBhvr>
                                        <p:cTn id="47" dur="1" fill="hold">
                                          <p:stCondLst>
                                            <p:cond delay="0"/>
                                          </p:stCondLst>
                                        </p:cTn>
                                        <p:tgtEl>
                                          <p:spTgt spid="6">
                                            <p:txEl>
                                              <p:pRg st="4" end="4"/>
                                            </p:txEl>
                                          </p:spTgt>
                                        </p:tgtEl>
                                        <p:attrNameLst>
                                          <p:attrName>style.visibility</p:attrName>
                                        </p:attrNameLst>
                                      </p:cBhvr>
                                      <p:to>
                                        <p:strVal val="visible"/>
                                      </p:to>
                                    </p:set>
                                    <p:animEffect transition="in" filter="barn(inVertical)">
                                      <p:cBhvr>
                                        <p:cTn id="48" dur="500"/>
                                        <p:tgtEl>
                                          <p:spTgt spid="6">
                                            <p:txEl>
                                              <p:pRg st="4" end="4"/>
                                            </p:txEl>
                                          </p:spTgt>
                                        </p:tgtEl>
                                      </p:cBhvr>
                                    </p:animEffect>
                                  </p:childTnLst>
                                </p:cTn>
                              </p:par>
                              <p:par>
                                <p:cTn id="49" presetID="16" presetClass="entr" presetSubtype="21" fill="hold" nodeType="withEffect">
                                  <p:stCondLst>
                                    <p:cond delay="0"/>
                                  </p:stCondLst>
                                  <p:childTnLst>
                                    <p:set>
                                      <p:cBhvr>
                                        <p:cTn id="50" dur="1" fill="hold">
                                          <p:stCondLst>
                                            <p:cond delay="0"/>
                                          </p:stCondLst>
                                        </p:cTn>
                                        <p:tgtEl>
                                          <p:spTgt spid="6">
                                            <p:txEl>
                                              <p:pRg st="5" end="5"/>
                                            </p:txEl>
                                          </p:spTgt>
                                        </p:tgtEl>
                                        <p:attrNameLst>
                                          <p:attrName>style.visibility</p:attrName>
                                        </p:attrNameLst>
                                      </p:cBhvr>
                                      <p:to>
                                        <p:strVal val="visible"/>
                                      </p:to>
                                    </p:set>
                                    <p:animEffect transition="in" filter="barn(inVertical)">
                                      <p:cBhvr>
                                        <p:cTn id="51" dur="500"/>
                                        <p:tgtEl>
                                          <p:spTgt spid="6">
                                            <p:txEl>
                                              <p:pRg st="5" end="5"/>
                                            </p:txEl>
                                          </p:spTgt>
                                        </p:tgtEl>
                                      </p:cBhvr>
                                    </p:animEffect>
                                  </p:childTnLst>
                                </p:cTn>
                              </p:par>
                              <p:par>
                                <p:cTn id="52" presetID="16" presetClass="entr" presetSubtype="21" fill="hold" nodeType="withEffect">
                                  <p:stCondLst>
                                    <p:cond delay="0"/>
                                  </p:stCondLst>
                                  <p:childTnLst>
                                    <p:set>
                                      <p:cBhvr>
                                        <p:cTn id="53" dur="1" fill="hold">
                                          <p:stCondLst>
                                            <p:cond delay="0"/>
                                          </p:stCondLst>
                                        </p:cTn>
                                        <p:tgtEl>
                                          <p:spTgt spid="6">
                                            <p:txEl>
                                              <p:pRg st="6" end="6"/>
                                            </p:txEl>
                                          </p:spTgt>
                                        </p:tgtEl>
                                        <p:attrNameLst>
                                          <p:attrName>style.visibility</p:attrName>
                                        </p:attrNameLst>
                                      </p:cBhvr>
                                      <p:to>
                                        <p:strVal val="visible"/>
                                      </p:to>
                                    </p:set>
                                    <p:animEffect transition="in" filter="barn(inVertical)">
                                      <p:cBhvr>
                                        <p:cTn id="54" dur="500"/>
                                        <p:tgtEl>
                                          <p:spTgt spid="6">
                                            <p:txEl>
                                              <p:pRg st="6" end="6"/>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animEffect transition="in" filter="fade">
                                      <p:cBhvr>
                                        <p:cTn id="59" dur="1000"/>
                                        <p:tgtEl>
                                          <p:spTgt spid="8">
                                            <p:txEl>
                                              <p:pRg st="0" end="0"/>
                                            </p:txEl>
                                          </p:spTgt>
                                        </p:tgtEl>
                                      </p:cBhvr>
                                    </p:animEffect>
                                    <p:anim calcmode="lin" valueType="num">
                                      <p:cBhvr>
                                        <p:cTn id="60"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8">
                                            <p:txEl>
                                              <p:pRg st="1" end="1"/>
                                            </p:txEl>
                                          </p:spTgt>
                                        </p:tgtEl>
                                        <p:attrNameLst>
                                          <p:attrName>style.visibility</p:attrName>
                                        </p:attrNameLst>
                                      </p:cBhvr>
                                      <p:to>
                                        <p:strVal val="visible"/>
                                      </p:to>
                                    </p:set>
                                    <p:animEffect transition="in" filter="barn(inVertical)">
                                      <p:cBhvr>
                                        <p:cTn id="66" dur="500"/>
                                        <p:tgtEl>
                                          <p:spTgt spid="8">
                                            <p:txEl>
                                              <p:pRg st="1" end="1"/>
                                            </p:txEl>
                                          </p:spTgt>
                                        </p:tgtEl>
                                      </p:cBhvr>
                                    </p:animEffect>
                                  </p:childTnLst>
                                </p:cTn>
                              </p:par>
                              <p:par>
                                <p:cTn id="67" presetID="16" presetClass="entr" presetSubtype="21" fill="hold" nodeType="withEffect">
                                  <p:stCondLst>
                                    <p:cond delay="0"/>
                                  </p:stCondLst>
                                  <p:childTnLst>
                                    <p:set>
                                      <p:cBhvr>
                                        <p:cTn id="68" dur="1" fill="hold">
                                          <p:stCondLst>
                                            <p:cond delay="0"/>
                                          </p:stCondLst>
                                        </p:cTn>
                                        <p:tgtEl>
                                          <p:spTgt spid="8">
                                            <p:txEl>
                                              <p:pRg st="2" end="2"/>
                                            </p:txEl>
                                          </p:spTgt>
                                        </p:tgtEl>
                                        <p:attrNameLst>
                                          <p:attrName>style.visibility</p:attrName>
                                        </p:attrNameLst>
                                      </p:cBhvr>
                                      <p:to>
                                        <p:strVal val="visible"/>
                                      </p:to>
                                    </p:set>
                                    <p:animEffect transition="in" filter="barn(inVertical)">
                                      <p:cBhvr>
                                        <p:cTn id="69" dur="500"/>
                                        <p:tgtEl>
                                          <p:spTgt spid="8">
                                            <p:txEl>
                                              <p:pRg st="2" end="2"/>
                                            </p:txEl>
                                          </p:spTgt>
                                        </p:tgtEl>
                                      </p:cBhvr>
                                    </p:animEffect>
                                  </p:childTnLst>
                                </p:cTn>
                              </p:par>
                              <p:par>
                                <p:cTn id="70" presetID="16" presetClass="entr" presetSubtype="21" fill="hold" nodeType="withEffect">
                                  <p:stCondLst>
                                    <p:cond delay="0"/>
                                  </p:stCondLst>
                                  <p:childTnLst>
                                    <p:set>
                                      <p:cBhvr>
                                        <p:cTn id="71" dur="1" fill="hold">
                                          <p:stCondLst>
                                            <p:cond delay="0"/>
                                          </p:stCondLst>
                                        </p:cTn>
                                        <p:tgtEl>
                                          <p:spTgt spid="8">
                                            <p:txEl>
                                              <p:pRg st="3" end="3"/>
                                            </p:txEl>
                                          </p:spTgt>
                                        </p:tgtEl>
                                        <p:attrNameLst>
                                          <p:attrName>style.visibility</p:attrName>
                                        </p:attrNameLst>
                                      </p:cBhvr>
                                      <p:to>
                                        <p:strVal val="visible"/>
                                      </p:to>
                                    </p:set>
                                    <p:animEffect transition="in" filter="barn(inVertical)">
                                      <p:cBhvr>
                                        <p:cTn id="72" dur="500"/>
                                        <p:tgtEl>
                                          <p:spTgt spid="8">
                                            <p:txEl>
                                              <p:pRg st="3" end="3"/>
                                            </p:txEl>
                                          </p:spTgt>
                                        </p:tgtEl>
                                      </p:cBhvr>
                                    </p:animEffect>
                                  </p:childTnLst>
                                </p:cTn>
                              </p:par>
                              <p:par>
                                <p:cTn id="73" presetID="16" presetClass="entr" presetSubtype="21" fill="hold" nodeType="withEffect">
                                  <p:stCondLst>
                                    <p:cond delay="0"/>
                                  </p:stCondLst>
                                  <p:childTnLst>
                                    <p:set>
                                      <p:cBhvr>
                                        <p:cTn id="74" dur="1" fill="hold">
                                          <p:stCondLst>
                                            <p:cond delay="0"/>
                                          </p:stCondLst>
                                        </p:cTn>
                                        <p:tgtEl>
                                          <p:spTgt spid="8">
                                            <p:txEl>
                                              <p:pRg st="4" end="4"/>
                                            </p:txEl>
                                          </p:spTgt>
                                        </p:tgtEl>
                                        <p:attrNameLst>
                                          <p:attrName>style.visibility</p:attrName>
                                        </p:attrNameLst>
                                      </p:cBhvr>
                                      <p:to>
                                        <p:strVal val="visible"/>
                                      </p:to>
                                    </p:set>
                                    <p:animEffect transition="in" filter="barn(inVertical)">
                                      <p:cBhvr>
                                        <p:cTn id="75" dur="500"/>
                                        <p:tgtEl>
                                          <p:spTgt spid="8">
                                            <p:txEl>
                                              <p:pRg st="4" end="4"/>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10">
                                            <p:txEl>
                                              <p:pRg st="0" end="0"/>
                                            </p:txEl>
                                          </p:spTgt>
                                        </p:tgtEl>
                                        <p:attrNameLst>
                                          <p:attrName>style.visibility</p:attrName>
                                        </p:attrNameLst>
                                      </p:cBhvr>
                                      <p:to>
                                        <p:strVal val="visible"/>
                                      </p:to>
                                    </p:set>
                                    <p:animEffect transition="in" filter="fade">
                                      <p:cBhvr>
                                        <p:cTn id="80" dur="1000"/>
                                        <p:tgtEl>
                                          <p:spTgt spid="10">
                                            <p:txEl>
                                              <p:pRg st="0" end="0"/>
                                            </p:txEl>
                                          </p:spTgt>
                                        </p:tgtEl>
                                      </p:cBhvr>
                                    </p:animEffect>
                                    <p:anim calcmode="lin" valueType="num">
                                      <p:cBhvr>
                                        <p:cTn id="81"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82"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nodeType="clickEffect">
                                  <p:stCondLst>
                                    <p:cond delay="0"/>
                                  </p:stCondLst>
                                  <p:childTnLst>
                                    <p:set>
                                      <p:cBhvr>
                                        <p:cTn id="86" dur="1" fill="hold">
                                          <p:stCondLst>
                                            <p:cond delay="0"/>
                                          </p:stCondLst>
                                        </p:cTn>
                                        <p:tgtEl>
                                          <p:spTgt spid="10">
                                            <p:txEl>
                                              <p:pRg st="1" end="1"/>
                                            </p:txEl>
                                          </p:spTgt>
                                        </p:tgtEl>
                                        <p:attrNameLst>
                                          <p:attrName>style.visibility</p:attrName>
                                        </p:attrNameLst>
                                      </p:cBhvr>
                                      <p:to>
                                        <p:strVal val="visible"/>
                                      </p:to>
                                    </p:set>
                                    <p:animEffect transition="in" filter="barn(inVertical)">
                                      <p:cBhvr>
                                        <p:cTn id="87" dur="500"/>
                                        <p:tgtEl>
                                          <p:spTgt spid="10">
                                            <p:txEl>
                                              <p:pRg st="1" end="1"/>
                                            </p:txEl>
                                          </p:spTgt>
                                        </p:tgtEl>
                                      </p:cBhvr>
                                    </p:animEffect>
                                  </p:childTnLst>
                                </p:cTn>
                              </p:par>
                              <p:par>
                                <p:cTn id="88" presetID="16" presetClass="entr" presetSubtype="21" fill="hold" nodeType="withEffect">
                                  <p:stCondLst>
                                    <p:cond delay="0"/>
                                  </p:stCondLst>
                                  <p:childTnLst>
                                    <p:set>
                                      <p:cBhvr>
                                        <p:cTn id="89" dur="1" fill="hold">
                                          <p:stCondLst>
                                            <p:cond delay="0"/>
                                          </p:stCondLst>
                                        </p:cTn>
                                        <p:tgtEl>
                                          <p:spTgt spid="10">
                                            <p:txEl>
                                              <p:pRg st="2" end="2"/>
                                            </p:txEl>
                                          </p:spTgt>
                                        </p:tgtEl>
                                        <p:attrNameLst>
                                          <p:attrName>style.visibility</p:attrName>
                                        </p:attrNameLst>
                                      </p:cBhvr>
                                      <p:to>
                                        <p:strVal val="visible"/>
                                      </p:to>
                                    </p:set>
                                    <p:animEffect transition="in" filter="barn(inVertical)">
                                      <p:cBhvr>
                                        <p:cTn id="90" dur="500"/>
                                        <p:tgtEl>
                                          <p:spTgt spid="10">
                                            <p:txEl>
                                              <p:pRg st="2" end="2"/>
                                            </p:txEl>
                                          </p:spTgt>
                                        </p:tgtEl>
                                      </p:cBhvr>
                                    </p:animEffect>
                                  </p:childTnLst>
                                </p:cTn>
                              </p:par>
                              <p:par>
                                <p:cTn id="91" presetID="16" presetClass="entr" presetSubtype="21" fill="hold" nodeType="withEffect">
                                  <p:stCondLst>
                                    <p:cond delay="0"/>
                                  </p:stCondLst>
                                  <p:childTnLst>
                                    <p:set>
                                      <p:cBhvr>
                                        <p:cTn id="92" dur="1" fill="hold">
                                          <p:stCondLst>
                                            <p:cond delay="0"/>
                                          </p:stCondLst>
                                        </p:cTn>
                                        <p:tgtEl>
                                          <p:spTgt spid="10">
                                            <p:txEl>
                                              <p:pRg st="3" end="3"/>
                                            </p:txEl>
                                          </p:spTgt>
                                        </p:tgtEl>
                                        <p:attrNameLst>
                                          <p:attrName>style.visibility</p:attrName>
                                        </p:attrNameLst>
                                      </p:cBhvr>
                                      <p:to>
                                        <p:strVal val="visible"/>
                                      </p:to>
                                    </p:set>
                                    <p:animEffect transition="in" filter="barn(inVertical)">
                                      <p:cBhvr>
                                        <p:cTn id="93" dur="500"/>
                                        <p:tgtEl>
                                          <p:spTgt spid="10">
                                            <p:txEl>
                                              <p:pRg st="3" end="3"/>
                                            </p:txEl>
                                          </p:spTgt>
                                        </p:tgtEl>
                                      </p:cBhvr>
                                    </p:animEffect>
                                  </p:childTnLst>
                                </p:cTn>
                              </p:par>
                              <p:par>
                                <p:cTn id="94" presetID="16" presetClass="entr" presetSubtype="21" fill="hold" nodeType="withEffect">
                                  <p:stCondLst>
                                    <p:cond delay="0"/>
                                  </p:stCondLst>
                                  <p:childTnLst>
                                    <p:set>
                                      <p:cBhvr>
                                        <p:cTn id="95" dur="1" fill="hold">
                                          <p:stCondLst>
                                            <p:cond delay="0"/>
                                          </p:stCondLst>
                                        </p:cTn>
                                        <p:tgtEl>
                                          <p:spTgt spid="10">
                                            <p:txEl>
                                              <p:pRg st="4" end="4"/>
                                            </p:txEl>
                                          </p:spTgt>
                                        </p:tgtEl>
                                        <p:attrNameLst>
                                          <p:attrName>style.visibility</p:attrName>
                                        </p:attrNameLst>
                                      </p:cBhvr>
                                      <p:to>
                                        <p:strVal val="visible"/>
                                      </p:to>
                                    </p:set>
                                    <p:animEffect transition="in" filter="barn(inVertical)">
                                      <p:cBhvr>
                                        <p:cTn id="96"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248526" y="414506"/>
            <a:ext cx="5350042" cy="461665"/>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PRODUCTION DEPARTMENT</a:t>
            </a:r>
            <a:endParaRPr lang="en-IN" sz="2400" b="1" u="sng"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BD6DC663-E4FB-150F-CCB5-47C5FBE5B9FE}"/>
              </a:ext>
            </a:extLst>
          </p:cNvPr>
          <p:cNvSpPr txBox="1"/>
          <p:nvPr/>
        </p:nvSpPr>
        <p:spPr>
          <a:xfrm>
            <a:off x="2213810" y="984886"/>
            <a:ext cx="6096000" cy="458074"/>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DESCRIPTION OF LAYOUT</a:t>
            </a:r>
            <a:endParaRPr lang="en-IN" sz="1800" b="1" dirty="0">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A916229A-938F-55A3-D249-7E71DFCA3C9E}"/>
              </a:ext>
            </a:extLst>
          </p:cNvPr>
          <p:cNvSpPr txBox="1"/>
          <p:nvPr/>
        </p:nvSpPr>
        <p:spPr>
          <a:xfrm>
            <a:off x="2213810" y="1709660"/>
            <a:ext cx="5197643" cy="295106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1" dirty="0">
                <a:latin typeface="Times New Roman" panose="02020603050405020304" pitchFamily="18" charset="0"/>
              </a:rPr>
              <a:t>MATERIAL HANDLING EQUIPMENT USED</a:t>
            </a:r>
          </a:p>
          <a:p>
            <a:pPr marL="577850" indent="-285750">
              <a:lnSpc>
                <a:spcPct val="150000"/>
              </a:lnSpc>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Pipeline</a:t>
            </a:r>
          </a:p>
          <a:p>
            <a:pPr marL="577850" indent="-285750">
              <a:lnSpc>
                <a:spcPct val="150000"/>
              </a:lnSpc>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Hydraulic Pallet Truck</a:t>
            </a:r>
            <a:endParaRPr lang="en-IN" sz="1800" dirty="0">
              <a:effectLst/>
              <a:latin typeface="Times New Roman" panose="02020603050405020304" pitchFamily="18" charset="0"/>
              <a:ea typeface="Times New Roman" panose="02020603050405020304" pitchFamily="18" charset="0"/>
            </a:endParaRPr>
          </a:p>
          <a:p>
            <a:pPr marL="577850" indent="-285750">
              <a:lnSpc>
                <a:spcPct val="150000"/>
              </a:lnSpc>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Conveyer belt </a:t>
            </a:r>
            <a:endParaRPr lang="en-IN" sz="1800" dirty="0">
              <a:effectLst/>
              <a:latin typeface="Times New Roman" panose="02020603050405020304" pitchFamily="18" charset="0"/>
              <a:ea typeface="Times New Roman" panose="02020603050405020304" pitchFamily="18" charset="0"/>
            </a:endParaRPr>
          </a:p>
          <a:p>
            <a:pPr marL="577850" indent="-285750">
              <a:lnSpc>
                <a:spcPct val="150000"/>
              </a:lnSpc>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Barrels</a:t>
            </a:r>
          </a:p>
          <a:p>
            <a:pPr marL="577850" indent="-285750">
              <a:lnSpc>
                <a:spcPct val="150000"/>
              </a:lnSpc>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Crates</a:t>
            </a:r>
            <a:endParaRPr lang="en-US" b="1" dirty="0">
              <a:latin typeface="Times New Roman" panose="02020603050405020304" pitchFamily="18" charset="0"/>
              <a:ea typeface="Times New Roman" panose="02020603050405020304" pitchFamily="18" charset="0"/>
            </a:endParaRPr>
          </a:p>
          <a:p>
            <a:pPr marL="577850" indent="-285750">
              <a:lnSpc>
                <a:spcPct val="150000"/>
              </a:lnSpc>
              <a:buFont typeface="Wingdings" panose="05000000000000000000" pitchFamily="2" charset="2"/>
              <a:buChar char="ü"/>
            </a:pPr>
            <a:r>
              <a:rPr lang="en-US" sz="1800" b="1" dirty="0">
                <a:effectLst/>
                <a:latin typeface="Times New Roman" panose="02020603050405020304" pitchFamily="18" charset="0"/>
                <a:ea typeface="Times New Roman" panose="02020603050405020304" pitchFamily="18" charset="0"/>
              </a:rPr>
              <a:t>Plastic pallet</a:t>
            </a:r>
            <a:endParaRPr lang="en-IN" sz="18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E056B8DB-4924-4C7B-D142-1C07283978DF}"/>
              </a:ext>
            </a:extLst>
          </p:cNvPr>
          <p:cNvSpPr txBox="1"/>
          <p:nvPr/>
        </p:nvSpPr>
        <p:spPr>
          <a:xfrm>
            <a:off x="2213810" y="4927424"/>
            <a:ext cx="6096000" cy="458074"/>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Ø"/>
            </a:pPr>
            <a:r>
              <a:rPr lang="en-US" b="1" dirty="0">
                <a:latin typeface="Times New Roman" panose="02020603050405020304" pitchFamily="18" charset="0"/>
              </a:rPr>
              <a:t>INVENTORY CONTROL METHOD</a:t>
            </a:r>
            <a:endParaRPr lang="en-IN" b="1" dirty="0">
              <a:latin typeface="Times New Roman" panose="02020603050405020304" pitchFamily="18" charset="0"/>
            </a:endParaRPr>
          </a:p>
        </p:txBody>
      </p:sp>
      <p:sp>
        <p:nvSpPr>
          <p:cNvPr id="11" name="TextBox 10">
            <a:extLst>
              <a:ext uri="{FF2B5EF4-FFF2-40B4-BE49-F238E27FC236}">
                <a16:creationId xmlns:a16="http://schemas.microsoft.com/office/drawing/2014/main" id="{24C20496-3D6F-726D-28FC-584B4B018B55}"/>
              </a:ext>
            </a:extLst>
          </p:cNvPr>
          <p:cNvSpPr txBox="1"/>
          <p:nvPr/>
        </p:nvSpPr>
        <p:spPr>
          <a:xfrm>
            <a:off x="2213810" y="5385498"/>
            <a:ext cx="6577263" cy="1289071"/>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Ø"/>
            </a:pPr>
            <a:r>
              <a:rPr lang="en-US" b="1" dirty="0">
                <a:latin typeface="Times New Roman" panose="02020603050405020304" pitchFamily="18" charset="0"/>
              </a:rPr>
              <a:t>ORDER QUANTITY, LEAD TIME, REORDERING LEVEL</a:t>
            </a:r>
          </a:p>
          <a:p>
            <a:pPr marL="285750" indent="-285750">
              <a:lnSpc>
                <a:spcPct val="15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QUALITY</a:t>
            </a:r>
            <a:r>
              <a:rPr lang="en-US" sz="1800" b="1" dirty="0">
                <a:solidFill>
                  <a:srgbClr val="365F91"/>
                </a:solidFill>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CONTROL</a:t>
            </a:r>
            <a:endParaRPr lang="en-IN" sz="1800" b="1" dirty="0">
              <a:effectLst/>
              <a:latin typeface="Times New Roman" panose="02020603050405020304" pitchFamily="18" charset="0"/>
              <a:ea typeface="Times New Roman" panose="02020603050405020304" pitchFamily="18" charset="0"/>
            </a:endParaRPr>
          </a:p>
          <a:p>
            <a:pPr marR="0" lvl="0">
              <a:lnSpc>
                <a:spcPct val="150000"/>
              </a:lnSpc>
              <a:spcBef>
                <a:spcPts val="0"/>
              </a:spcBef>
              <a:spcAft>
                <a:spcPts val="0"/>
              </a:spcAft>
            </a:pPr>
            <a:endParaRPr lang="en-IN" b="1" dirty="0">
              <a:latin typeface="Times New Roman" panose="02020603050405020304" pitchFamily="18" charset="0"/>
            </a:endParaRPr>
          </a:p>
        </p:txBody>
      </p:sp>
      <p:pic>
        <p:nvPicPr>
          <p:cNvPr id="6149" name="Picture 5" descr="Material Handling Equipment : Industrial Agencies - Engineering Trader,  Industrial Supplier Kolhapur, Maharashtra, India">
            <a:extLst>
              <a:ext uri="{FF2B5EF4-FFF2-40B4-BE49-F238E27FC236}">
                <a16:creationId xmlns:a16="http://schemas.microsoft.com/office/drawing/2014/main" id="{0E0D3D45-B926-8E6F-FAEA-61E586950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6501" y="1666077"/>
            <a:ext cx="3443287" cy="3172623"/>
          </a:xfrm>
          <a:prstGeom prst="rect">
            <a:avLst/>
          </a:prstGeom>
          <a:noFill/>
          <a:ln w="15875">
            <a:solidFill>
              <a:schemeClr val="accent1">
                <a:shade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6552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nodeType="clickEffect">
                                  <p:stCondLst>
                                    <p:cond delay="0"/>
                                  </p:stCondLst>
                                  <p:childTnLst>
                                    <p:set>
                                      <p:cBhvr>
                                        <p:cTn id="20" dur="1" fill="hold">
                                          <p:stCondLst>
                                            <p:cond delay="0"/>
                                          </p:stCondLst>
                                        </p:cTn>
                                        <p:tgtEl>
                                          <p:spTgt spid="6149"/>
                                        </p:tgtEl>
                                        <p:attrNameLst>
                                          <p:attrName>style.visibility</p:attrName>
                                        </p:attrNameLst>
                                      </p:cBhvr>
                                      <p:to>
                                        <p:strVal val="visible"/>
                                      </p:to>
                                    </p:set>
                                    <p:animEffect transition="in" filter="wheel(1)">
                                      <p:cBhvr>
                                        <p:cTn id="21" dur="2000"/>
                                        <p:tgtEl>
                                          <p:spTgt spid="614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500"/>
                                        <p:tgtEl>
                                          <p:spTgt spid="6">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500"/>
                                        <p:tgtEl>
                                          <p:spTgt spid="6">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xEl>
                                              <p:pRg st="0" end="0"/>
                                            </p:txEl>
                                          </p:spTgt>
                                        </p:tgtEl>
                                        <p:attrNameLst>
                                          <p:attrName>style.visibility</p:attrName>
                                        </p:attrNameLst>
                                      </p:cBhvr>
                                      <p:to>
                                        <p:strVal val="visible"/>
                                      </p:to>
                                    </p:set>
                                    <p:animEffect transition="in" filter="fade">
                                      <p:cBhvr>
                                        <p:cTn id="53" dur="1000"/>
                                        <p:tgtEl>
                                          <p:spTgt spid="11">
                                            <p:txEl>
                                              <p:pRg st="0" end="0"/>
                                            </p:txEl>
                                          </p:spTgt>
                                        </p:tgtEl>
                                      </p:cBhvr>
                                    </p:animEffect>
                                    <p:anim calcmode="lin" valueType="num">
                                      <p:cBhvr>
                                        <p:cTn id="5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11">
                                            <p:txEl>
                                              <p:pRg st="1" end="1"/>
                                            </p:txEl>
                                          </p:spTgt>
                                        </p:tgtEl>
                                        <p:attrNameLst>
                                          <p:attrName>style.visibility</p:attrName>
                                        </p:attrNameLst>
                                      </p:cBhvr>
                                      <p:to>
                                        <p:strVal val="visible"/>
                                      </p:to>
                                    </p:set>
                                    <p:animEffect transition="in" filter="fade">
                                      <p:cBhvr>
                                        <p:cTn id="60" dur="1000"/>
                                        <p:tgtEl>
                                          <p:spTgt spid="11">
                                            <p:txEl>
                                              <p:pRg st="1" end="1"/>
                                            </p:txEl>
                                          </p:spTgt>
                                        </p:tgtEl>
                                      </p:cBhvr>
                                    </p:animEffect>
                                    <p:anim calcmode="lin" valueType="num">
                                      <p:cBhvr>
                                        <p:cTn id="61"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228473" y="263022"/>
            <a:ext cx="5350042" cy="949299"/>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OTHER DEPARTMENT</a:t>
            </a:r>
          </a:p>
          <a:p>
            <a:pPr algn="ctr">
              <a:lnSpc>
                <a:spcPct val="150000"/>
              </a:lnSpc>
            </a:pPr>
            <a:r>
              <a:rPr lang="en-US" sz="2400" b="1" u="sng" dirty="0">
                <a:solidFill>
                  <a:srgbClr val="000000"/>
                </a:solidFill>
                <a:latin typeface="Times New Roman" panose="02020603050405020304" pitchFamily="18" charset="0"/>
              </a:rPr>
              <a:t>PURCHASE DEPARTMENT</a:t>
            </a:r>
            <a:endParaRPr lang="en-IN" sz="2400" b="1" u="sng"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53E1EC8A-7791-AC80-2525-DE022F9F5C04}"/>
              </a:ext>
            </a:extLst>
          </p:cNvPr>
          <p:cNvSpPr txBox="1"/>
          <p:nvPr/>
        </p:nvSpPr>
        <p:spPr>
          <a:xfrm>
            <a:off x="2341075" y="1259155"/>
            <a:ext cx="8337474" cy="1704569"/>
          </a:xfrm>
          <a:prstGeom prst="rect">
            <a:avLst/>
          </a:prstGeom>
          <a:noFill/>
        </p:spPr>
        <p:txBody>
          <a:bodyPr wrap="square">
            <a:spAutoFit/>
          </a:bodyPr>
          <a:lstStyle/>
          <a:p>
            <a:pPr marL="171450" marR="254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purchasing department of a company is responsible for procuring the goods, raw materials &amp; services required to operate the organization effectively .Now, every organization has its specific needs when it comes to the sourcing and procurement of equipment, raw materials, and services. </a:t>
            </a:r>
            <a:endParaRPr lang="en-IN" sz="16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58C4DD0C-3EFA-DD7B-A95A-9F009554F333}"/>
              </a:ext>
            </a:extLst>
          </p:cNvPr>
          <p:cNvSpPr txBox="1"/>
          <p:nvPr/>
        </p:nvSpPr>
        <p:spPr>
          <a:xfrm>
            <a:off x="2181624" y="3059668"/>
            <a:ext cx="3320716" cy="369332"/>
          </a:xfrm>
          <a:prstGeom prst="rect">
            <a:avLst/>
          </a:prstGeom>
          <a:noFill/>
        </p:spPr>
        <p:txBody>
          <a:bodyPr wrap="square">
            <a:spAutoFit/>
          </a:bodyPr>
          <a:lstStyle/>
          <a:p>
            <a:pPr marL="285750" indent="-285750">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PURCHASE PROCEDURE</a:t>
            </a:r>
            <a:endParaRPr lang="en-IN" b="1" dirty="0"/>
          </a:p>
        </p:txBody>
      </p:sp>
      <p:pic>
        <p:nvPicPr>
          <p:cNvPr id="6" name="Picture 5">
            <a:extLst>
              <a:ext uri="{FF2B5EF4-FFF2-40B4-BE49-F238E27FC236}">
                <a16:creationId xmlns:a16="http://schemas.microsoft.com/office/drawing/2014/main" id="{C45DB03D-32D3-5B52-0B34-99A617175123}"/>
              </a:ext>
            </a:extLst>
          </p:cNvPr>
          <p:cNvPicPr>
            <a:picLocks noChangeAspect="1"/>
          </p:cNvPicPr>
          <p:nvPr/>
        </p:nvPicPr>
        <p:blipFill rotWithShape="1">
          <a:blip r:embed="rId4">
            <a:extLst>
              <a:ext uri="{28A0092B-C50C-407E-A947-70E740481C1C}">
                <a14:useLocalDpi xmlns:a14="http://schemas.microsoft.com/office/drawing/2010/main" val="0"/>
              </a:ext>
            </a:extLst>
          </a:blip>
          <a:srcRect t="13209" b="2164"/>
          <a:stretch/>
        </p:blipFill>
        <p:spPr bwMode="auto">
          <a:xfrm>
            <a:off x="2650603" y="3429000"/>
            <a:ext cx="8027945" cy="3306896"/>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20508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heel(1)">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2" name="TextBox 1">
            <a:extLst>
              <a:ext uri="{FF2B5EF4-FFF2-40B4-BE49-F238E27FC236}">
                <a16:creationId xmlns:a16="http://schemas.microsoft.com/office/drawing/2014/main" id="{40CDE704-AFFA-F128-2C0C-89E9CAC15156}"/>
              </a:ext>
            </a:extLst>
          </p:cNvPr>
          <p:cNvSpPr txBox="1"/>
          <p:nvPr/>
        </p:nvSpPr>
        <p:spPr>
          <a:xfrm>
            <a:off x="3184357" y="294403"/>
            <a:ext cx="5350042" cy="949299"/>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OTHER DEPARTMENT</a:t>
            </a:r>
          </a:p>
          <a:p>
            <a:pPr algn="ctr">
              <a:lnSpc>
                <a:spcPct val="150000"/>
              </a:lnSpc>
            </a:pPr>
            <a:r>
              <a:rPr lang="en-US" sz="2400" b="1" u="sng" dirty="0">
                <a:solidFill>
                  <a:srgbClr val="000000"/>
                </a:solidFill>
                <a:latin typeface="Times New Roman" panose="02020603050405020304" pitchFamily="18" charset="0"/>
              </a:rPr>
              <a:t>SAFETY DEPARTMENT</a:t>
            </a:r>
            <a:endParaRPr lang="en-IN" sz="2400" b="1" u="sng"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82BBD2F7-46A6-267B-F589-F4D3A9BAE8C6}"/>
              </a:ext>
            </a:extLst>
          </p:cNvPr>
          <p:cNvSpPr txBox="1"/>
          <p:nvPr/>
        </p:nvSpPr>
        <p:spPr>
          <a:xfrm>
            <a:off x="2245894" y="1181710"/>
            <a:ext cx="8438147" cy="1289071"/>
          </a:xfrm>
          <a:prstGeom prst="rect">
            <a:avLst/>
          </a:prstGeom>
          <a:noFill/>
        </p:spPr>
        <p:txBody>
          <a:bodyPr wrap="square">
            <a:spAutoFit/>
          </a:bodyPr>
          <a:lstStyle/>
          <a:p>
            <a:pPr marL="171450" marR="254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Safety is a state in which hazards and conditions leading to physical, psychological, or material harm are controlled to preserve the health and well-being of individuals and the community. </a:t>
            </a:r>
            <a:endParaRPr lang="en-IN" sz="16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49756C98-9324-4074-1E36-AC6006C61EAF}"/>
              </a:ext>
            </a:extLst>
          </p:cNvPr>
          <p:cNvSpPr txBox="1"/>
          <p:nvPr/>
        </p:nvSpPr>
        <p:spPr>
          <a:xfrm>
            <a:off x="2261936" y="2372352"/>
            <a:ext cx="8438147" cy="4843890"/>
          </a:xfrm>
          <a:prstGeom prst="rect">
            <a:avLst/>
          </a:prstGeom>
          <a:noFill/>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Ø"/>
            </a:pPr>
            <a:r>
              <a:rPr lang="en-US" b="1" dirty="0">
                <a:effectLst/>
                <a:latin typeface="Times New Roman" panose="02020603050405020304" pitchFamily="18" charset="0"/>
                <a:ea typeface="Times New Roman" panose="02020603050405020304" pitchFamily="18" charset="0"/>
              </a:rPr>
              <a:t>FIRE EXTINGUISHERS</a:t>
            </a:r>
            <a:endParaRPr lang="en-IN" b="1" dirty="0">
              <a:effectLst/>
              <a:latin typeface="Times New Roman" panose="02020603050405020304" pitchFamily="18" charset="0"/>
              <a:ea typeface="Times New Roman" panose="02020603050405020304" pitchFamily="18" charset="0"/>
            </a:endParaRPr>
          </a:p>
          <a:p>
            <a:pPr marL="171450" marR="254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 fire extinguisher is a handheld active fire protection device usually filled with a dry or wet chemical used to extinguish or control small fires, often in emergencies. There are different fire extinguishers used in different departments. In Sumul, there are approximately </a:t>
            </a:r>
            <a:r>
              <a:rPr lang="en-US" sz="1800" b="1" dirty="0">
                <a:effectLst/>
                <a:latin typeface="Times New Roman" panose="02020603050405020304" pitchFamily="18" charset="0"/>
                <a:ea typeface="Times New Roman" panose="02020603050405020304" pitchFamily="18" charset="0"/>
              </a:rPr>
              <a:t>100+ fire extinguishers</a:t>
            </a:r>
            <a:r>
              <a:rPr lang="en-US" sz="1800" dirty="0">
                <a:effectLst/>
                <a:latin typeface="Times New Roman" panose="02020603050405020304" pitchFamily="18" charset="0"/>
                <a:ea typeface="Times New Roman" panose="02020603050405020304" pitchFamily="18" charset="0"/>
              </a:rPr>
              <a:t>.</a:t>
            </a:r>
          </a:p>
          <a:p>
            <a:pPr marL="342900" marR="2540" indent="-342900" algn="just">
              <a:lnSpc>
                <a:spcPct val="150000"/>
              </a:lnSpc>
              <a:spcBef>
                <a:spcPts val="0"/>
              </a:spcBef>
              <a:spcAft>
                <a:spcPts val="0"/>
              </a:spcAft>
              <a:buFont typeface="Wingdings" panose="05000000000000000000" pitchFamily="2" charset="2"/>
              <a:buChar char="q"/>
            </a:pPr>
            <a:r>
              <a:rPr lang="en-US" sz="2000" b="1" dirty="0">
                <a:effectLst/>
                <a:latin typeface="Times New Roman" panose="02020603050405020304" pitchFamily="18" charset="0"/>
                <a:ea typeface="Times New Roman" panose="02020603050405020304" pitchFamily="18" charset="0"/>
              </a:rPr>
              <a:t>Five main types of fire extinguishers</a:t>
            </a:r>
            <a:endParaRPr lang="en-IN"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600" b="1" dirty="0">
                <a:solidFill>
                  <a:srgbClr val="000000"/>
                </a:solidFill>
                <a:effectLst/>
                <a:latin typeface="Times New Roman" panose="02020603050405020304" pitchFamily="18" charset="0"/>
                <a:ea typeface="Times New Roman" panose="02020603050405020304" pitchFamily="18" charset="0"/>
              </a:rPr>
              <a:t>Water, water mist </a:t>
            </a:r>
            <a:r>
              <a:rPr lang="en-US" sz="1600" dirty="0">
                <a:solidFill>
                  <a:srgbClr val="000000"/>
                </a:solidFill>
                <a:effectLst/>
                <a:latin typeface="Times New Roman" panose="02020603050405020304" pitchFamily="18" charset="0"/>
                <a:ea typeface="Times New Roman" panose="02020603050405020304" pitchFamily="18" charset="0"/>
              </a:rPr>
              <a:t>or</a:t>
            </a:r>
            <a:r>
              <a:rPr lang="en-US" sz="1600" b="1" dirty="0">
                <a:solidFill>
                  <a:srgbClr val="000000"/>
                </a:solidFill>
                <a:effectLst/>
                <a:latin typeface="Times New Roman" panose="02020603050405020304" pitchFamily="18" charset="0"/>
                <a:ea typeface="Times New Roman" panose="02020603050405020304" pitchFamily="18" charset="0"/>
              </a:rPr>
              <a:t> water spray</a:t>
            </a:r>
            <a:r>
              <a:rPr lang="en-US" sz="1600" dirty="0">
                <a:solidFill>
                  <a:srgbClr val="000000"/>
                </a:solidFill>
                <a:effectLst/>
                <a:latin typeface="Times New Roman" panose="02020603050405020304" pitchFamily="18" charset="0"/>
                <a:ea typeface="Times New Roman" panose="02020603050405020304" pitchFamily="18" charset="0"/>
              </a:rPr>
              <a:t> fire extinguishers</a:t>
            </a:r>
            <a:endParaRPr lang="en-IN" sz="14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600" b="1" dirty="0">
                <a:solidFill>
                  <a:srgbClr val="000000"/>
                </a:solidFill>
                <a:effectLst/>
                <a:latin typeface="Times New Roman" panose="02020603050405020304" pitchFamily="18" charset="0"/>
                <a:ea typeface="Times New Roman" panose="02020603050405020304" pitchFamily="18" charset="0"/>
              </a:rPr>
              <a:t>Foam</a:t>
            </a:r>
            <a:r>
              <a:rPr lang="en-US" sz="1600" dirty="0">
                <a:solidFill>
                  <a:srgbClr val="000000"/>
                </a:solidFill>
                <a:effectLst/>
                <a:latin typeface="Times New Roman" panose="02020603050405020304" pitchFamily="18" charset="0"/>
                <a:ea typeface="Times New Roman" panose="02020603050405020304" pitchFamily="18" charset="0"/>
              </a:rPr>
              <a:t> fire extinguishers</a:t>
            </a:r>
            <a:endParaRPr lang="en-IN" sz="14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600" b="1" dirty="0">
                <a:solidFill>
                  <a:srgbClr val="000000"/>
                </a:solidFill>
                <a:effectLst/>
                <a:latin typeface="Times New Roman" panose="02020603050405020304" pitchFamily="18" charset="0"/>
                <a:ea typeface="Times New Roman" panose="02020603050405020304" pitchFamily="18" charset="0"/>
              </a:rPr>
              <a:t>Dry Powder – standard or specialist</a:t>
            </a:r>
            <a:r>
              <a:rPr lang="en-US" sz="1600" dirty="0">
                <a:solidFill>
                  <a:srgbClr val="000000"/>
                </a:solidFill>
                <a:effectLst/>
                <a:latin typeface="Times New Roman" panose="02020603050405020304" pitchFamily="18" charset="0"/>
                <a:ea typeface="Times New Roman" panose="02020603050405020304" pitchFamily="18" charset="0"/>
              </a:rPr>
              <a:t> fire extinguishers</a:t>
            </a:r>
            <a:endParaRPr lang="en-IN" sz="14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600" b="1" dirty="0">
                <a:solidFill>
                  <a:srgbClr val="000000"/>
                </a:solidFill>
                <a:effectLst/>
                <a:latin typeface="Times New Roman" panose="02020603050405020304" pitchFamily="18" charset="0"/>
                <a:ea typeface="Times New Roman" panose="02020603050405020304" pitchFamily="18" charset="0"/>
              </a:rPr>
              <a:t>Carbon Dioxide (‘CO2’)</a:t>
            </a:r>
            <a:r>
              <a:rPr lang="en-US" sz="1600" dirty="0">
                <a:solidFill>
                  <a:srgbClr val="000000"/>
                </a:solidFill>
                <a:effectLst/>
                <a:latin typeface="Times New Roman" panose="02020603050405020304" pitchFamily="18" charset="0"/>
                <a:ea typeface="Times New Roman" panose="02020603050405020304" pitchFamily="18" charset="0"/>
              </a:rPr>
              <a:t> fire extinguishers</a:t>
            </a:r>
            <a:endParaRPr lang="en-IN" sz="14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600" b="1" dirty="0">
                <a:solidFill>
                  <a:srgbClr val="000000"/>
                </a:solidFill>
                <a:effectLst/>
                <a:latin typeface="Times New Roman" panose="02020603050405020304" pitchFamily="18" charset="0"/>
                <a:ea typeface="Times New Roman" panose="02020603050405020304" pitchFamily="18" charset="0"/>
              </a:rPr>
              <a:t>Wet Chemical</a:t>
            </a:r>
            <a:r>
              <a:rPr lang="en-US" sz="1600" dirty="0">
                <a:solidFill>
                  <a:srgbClr val="000000"/>
                </a:solidFill>
                <a:effectLst/>
                <a:latin typeface="Times New Roman" panose="02020603050405020304" pitchFamily="18" charset="0"/>
                <a:ea typeface="Times New Roman" panose="02020603050405020304" pitchFamily="18" charset="0"/>
              </a:rPr>
              <a:t> fire extinguishers</a:t>
            </a:r>
            <a:endParaRPr lang="en-IN" sz="1400" dirty="0">
              <a:effectLst/>
              <a:latin typeface="Times New Roman" panose="02020603050405020304" pitchFamily="18" charset="0"/>
              <a:ea typeface="Times New Roman" panose="02020603050405020304" pitchFamily="18" charset="0"/>
            </a:endParaRPr>
          </a:p>
          <a:p>
            <a:pPr marL="171450" marR="254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11266" name="Picture 2" descr="Home">
            <a:extLst>
              <a:ext uri="{FF2B5EF4-FFF2-40B4-BE49-F238E27FC236}">
                <a16:creationId xmlns:a16="http://schemas.microsoft.com/office/drawing/2014/main" id="{194F7BF3-A010-FB63-EBA6-02B2C747A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3296" y="4224085"/>
            <a:ext cx="2407819" cy="2375857"/>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564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heel(1)">
                                      <p:cBhvr>
                                        <p:cTn id="7" dur="20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1266"/>
                                        </p:tgtEl>
                                        <p:attrNameLst>
                                          <p:attrName>style.visibility</p:attrName>
                                        </p:attrNameLst>
                                      </p:cBhvr>
                                      <p:to>
                                        <p:strVal val="visible"/>
                                      </p:to>
                                    </p:set>
                                    <p:animEffect transition="in" filter="wipe(down)">
                                      <p:cBhvr>
                                        <p:cTn id="12" dur="580">
                                          <p:stCondLst>
                                            <p:cond delay="0"/>
                                          </p:stCondLst>
                                        </p:cTn>
                                        <p:tgtEl>
                                          <p:spTgt spid="11266"/>
                                        </p:tgtEl>
                                      </p:cBhvr>
                                    </p:animEffect>
                                    <p:anim calcmode="lin" valueType="num">
                                      <p:cBhvr>
                                        <p:cTn id="13" dur="1822" tmFilter="0,0; 0.14,0.36; 0.43,0.73; 0.71,0.91; 1.0,1.0">
                                          <p:stCondLst>
                                            <p:cond delay="0"/>
                                          </p:stCondLst>
                                        </p:cTn>
                                        <p:tgtEl>
                                          <p:spTgt spid="11266"/>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1266"/>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1266"/>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1266"/>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1266"/>
                                        </p:tgtEl>
                                        <p:attrNameLst>
                                          <p:attrName>ppt_y</p:attrName>
                                        </p:attrNameLst>
                                      </p:cBhvr>
                                      <p:tavLst>
                                        <p:tav tm="0" fmla="#ppt_y-sin(pi*$)/81">
                                          <p:val>
                                            <p:fltVal val="0"/>
                                          </p:val>
                                        </p:tav>
                                        <p:tav tm="100000">
                                          <p:val>
                                            <p:fltVal val="1"/>
                                          </p:val>
                                        </p:tav>
                                      </p:tavLst>
                                    </p:anim>
                                    <p:animScale>
                                      <p:cBhvr>
                                        <p:cTn id="18" dur="26">
                                          <p:stCondLst>
                                            <p:cond delay="650"/>
                                          </p:stCondLst>
                                        </p:cTn>
                                        <p:tgtEl>
                                          <p:spTgt spid="11266"/>
                                        </p:tgtEl>
                                      </p:cBhvr>
                                      <p:to x="100000" y="60000"/>
                                    </p:animScale>
                                    <p:animScale>
                                      <p:cBhvr>
                                        <p:cTn id="19" dur="166" decel="50000">
                                          <p:stCondLst>
                                            <p:cond delay="676"/>
                                          </p:stCondLst>
                                        </p:cTn>
                                        <p:tgtEl>
                                          <p:spTgt spid="11266"/>
                                        </p:tgtEl>
                                      </p:cBhvr>
                                      <p:to x="100000" y="100000"/>
                                    </p:animScale>
                                    <p:animScale>
                                      <p:cBhvr>
                                        <p:cTn id="20" dur="26">
                                          <p:stCondLst>
                                            <p:cond delay="1312"/>
                                          </p:stCondLst>
                                        </p:cTn>
                                        <p:tgtEl>
                                          <p:spTgt spid="11266"/>
                                        </p:tgtEl>
                                      </p:cBhvr>
                                      <p:to x="100000" y="80000"/>
                                    </p:animScale>
                                    <p:animScale>
                                      <p:cBhvr>
                                        <p:cTn id="21" dur="166" decel="50000">
                                          <p:stCondLst>
                                            <p:cond delay="1338"/>
                                          </p:stCondLst>
                                        </p:cTn>
                                        <p:tgtEl>
                                          <p:spTgt spid="11266"/>
                                        </p:tgtEl>
                                      </p:cBhvr>
                                      <p:to x="100000" y="100000"/>
                                    </p:animScale>
                                    <p:animScale>
                                      <p:cBhvr>
                                        <p:cTn id="22" dur="26">
                                          <p:stCondLst>
                                            <p:cond delay="1642"/>
                                          </p:stCondLst>
                                        </p:cTn>
                                        <p:tgtEl>
                                          <p:spTgt spid="11266"/>
                                        </p:tgtEl>
                                      </p:cBhvr>
                                      <p:to x="100000" y="90000"/>
                                    </p:animScale>
                                    <p:animScale>
                                      <p:cBhvr>
                                        <p:cTn id="23" dur="166" decel="50000">
                                          <p:stCondLst>
                                            <p:cond delay="1668"/>
                                          </p:stCondLst>
                                        </p:cTn>
                                        <p:tgtEl>
                                          <p:spTgt spid="11266"/>
                                        </p:tgtEl>
                                      </p:cBhvr>
                                      <p:to x="100000" y="100000"/>
                                    </p:animScale>
                                    <p:animScale>
                                      <p:cBhvr>
                                        <p:cTn id="24" dur="26">
                                          <p:stCondLst>
                                            <p:cond delay="1808"/>
                                          </p:stCondLst>
                                        </p:cTn>
                                        <p:tgtEl>
                                          <p:spTgt spid="11266"/>
                                        </p:tgtEl>
                                      </p:cBhvr>
                                      <p:to x="100000" y="95000"/>
                                    </p:animScale>
                                    <p:animScale>
                                      <p:cBhvr>
                                        <p:cTn id="25" dur="166" decel="50000">
                                          <p:stCondLst>
                                            <p:cond delay="1834"/>
                                          </p:stCondLst>
                                        </p:cTn>
                                        <p:tgtEl>
                                          <p:spTgt spid="11266"/>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animEffect transition="in" filter="fade">
                                      <p:cBhvr>
                                        <p:cTn id="35" dur="1000"/>
                                        <p:tgtEl>
                                          <p:spTgt spid="7">
                                            <p:txEl>
                                              <p:pRg st="0" end="0"/>
                                            </p:txEl>
                                          </p:spTgt>
                                        </p:tgtEl>
                                      </p:cBhvr>
                                    </p:animEffect>
                                    <p:anim calcmode="lin" valueType="num">
                                      <p:cBhvr>
                                        <p:cTn id="3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fade">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fade">
                                      <p:cBhvr>
                                        <p:cTn id="47" dur="1000"/>
                                        <p:tgtEl>
                                          <p:spTgt spid="7">
                                            <p:txEl>
                                              <p:pRg st="2" end="2"/>
                                            </p:txEl>
                                          </p:spTgt>
                                        </p:tgtEl>
                                      </p:cBhvr>
                                    </p:animEffect>
                                    <p:anim calcmode="lin" valueType="num">
                                      <p:cBhvr>
                                        <p:cTn id="4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49"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7">
                                            <p:txEl>
                                              <p:pRg st="3" end="3"/>
                                            </p:txEl>
                                          </p:spTgt>
                                        </p:tgtEl>
                                        <p:attrNameLst>
                                          <p:attrName>style.visibility</p:attrName>
                                        </p:attrNameLst>
                                      </p:cBhvr>
                                      <p:to>
                                        <p:strVal val="visible"/>
                                      </p:to>
                                    </p:set>
                                    <p:animEffect transition="in" filter="wipe(down)">
                                      <p:cBhvr>
                                        <p:cTn id="54" dur="500"/>
                                        <p:tgtEl>
                                          <p:spTgt spid="7">
                                            <p:txEl>
                                              <p:pRg st="3" end="3"/>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7">
                                            <p:txEl>
                                              <p:pRg st="4" end="4"/>
                                            </p:txEl>
                                          </p:spTgt>
                                        </p:tgtEl>
                                        <p:attrNameLst>
                                          <p:attrName>style.visibility</p:attrName>
                                        </p:attrNameLst>
                                      </p:cBhvr>
                                      <p:to>
                                        <p:strVal val="visible"/>
                                      </p:to>
                                    </p:set>
                                    <p:animEffect transition="in" filter="wipe(down)">
                                      <p:cBhvr>
                                        <p:cTn id="57" dur="500"/>
                                        <p:tgtEl>
                                          <p:spTgt spid="7">
                                            <p:txEl>
                                              <p:pRg st="4" end="4"/>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7">
                                            <p:txEl>
                                              <p:pRg st="5" end="5"/>
                                            </p:txEl>
                                          </p:spTgt>
                                        </p:tgtEl>
                                        <p:attrNameLst>
                                          <p:attrName>style.visibility</p:attrName>
                                        </p:attrNameLst>
                                      </p:cBhvr>
                                      <p:to>
                                        <p:strVal val="visible"/>
                                      </p:to>
                                    </p:set>
                                    <p:animEffect transition="in" filter="wipe(down)">
                                      <p:cBhvr>
                                        <p:cTn id="60" dur="500"/>
                                        <p:tgtEl>
                                          <p:spTgt spid="7">
                                            <p:txEl>
                                              <p:pRg st="5" end="5"/>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7">
                                            <p:txEl>
                                              <p:pRg st="6" end="6"/>
                                            </p:txEl>
                                          </p:spTgt>
                                        </p:tgtEl>
                                        <p:attrNameLst>
                                          <p:attrName>style.visibility</p:attrName>
                                        </p:attrNameLst>
                                      </p:cBhvr>
                                      <p:to>
                                        <p:strVal val="visible"/>
                                      </p:to>
                                    </p:set>
                                    <p:animEffect transition="in" filter="wipe(down)">
                                      <p:cBhvr>
                                        <p:cTn id="63" dur="500"/>
                                        <p:tgtEl>
                                          <p:spTgt spid="7">
                                            <p:txEl>
                                              <p:pRg st="6" end="6"/>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7">
                                            <p:txEl>
                                              <p:pRg st="7" end="7"/>
                                            </p:txEl>
                                          </p:spTgt>
                                        </p:tgtEl>
                                        <p:attrNameLst>
                                          <p:attrName>style.visibility</p:attrName>
                                        </p:attrNameLst>
                                      </p:cBhvr>
                                      <p:to>
                                        <p:strVal val="visible"/>
                                      </p:to>
                                    </p:set>
                                    <p:animEffect transition="in" filter="wipe(down)">
                                      <p:cBhvr>
                                        <p:cTn id="6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947460" y="368911"/>
            <a:ext cx="4297093" cy="461665"/>
          </a:xfrm>
          <a:prstGeom prst="rect">
            <a:avLst/>
          </a:prstGeom>
          <a:noFill/>
        </p:spPr>
        <p:txBody>
          <a:bodyPr wrap="square">
            <a:spAutoFit/>
          </a:bodyPr>
          <a:lstStyle/>
          <a:p>
            <a:pPr algn="ctr"/>
            <a:r>
              <a:rPr lang="en-IN" sz="2400" b="1" u="sng" dirty="0">
                <a:solidFill>
                  <a:srgbClr val="000000"/>
                </a:solidFill>
                <a:latin typeface="Times New Roman" panose="02020603050405020304" pitchFamily="18" charset="0"/>
              </a:rPr>
              <a:t>GENERAL</a:t>
            </a:r>
            <a:r>
              <a:rPr lang="en-IN" sz="2400" u="sng" dirty="0"/>
              <a:t> </a:t>
            </a:r>
            <a:r>
              <a:rPr lang="en-IN" sz="2400" b="1" u="sng" dirty="0">
                <a:solidFill>
                  <a:srgbClr val="000000"/>
                </a:solidFill>
                <a:latin typeface="Times New Roman" panose="02020603050405020304" pitchFamily="18" charset="0"/>
              </a:rPr>
              <a:t>INFORMATION</a:t>
            </a:r>
            <a:r>
              <a:rPr lang="en-IN" sz="2400" dirty="0"/>
              <a:t> </a:t>
            </a:r>
          </a:p>
        </p:txBody>
      </p:sp>
      <p:pic>
        <p:nvPicPr>
          <p:cNvPr id="2" name="Picture 1">
            <a:extLst>
              <a:ext uri="{FF2B5EF4-FFF2-40B4-BE49-F238E27FC236}">
                <a16:creationId xmlns:a16="http://schemas.microsoft.com/office/drawing/2014/main" id="{F9BFC5C4-E06D-8F97-659F-B8E5688114D7}"/>
              </a:ext>
            </a:extLst>
          </p:cNvPr>
          <p:cNvPicPr/>
          <p:nvPr/>
        </p:nvPicPr>
        <p:blipFill>
          <a:blip r:embed="rId4"/>
          <a:stretch>
            <a:fillRect/>
          </a:stretch>
        </p:blipFill>
        <p:spPr>
          <a:xfrm>
            <a:off x="2331773" y="4563167"/>
            <a:ext cx="2916820" cy="2123976"/>
          </a:xfrm>
          <a:prstGeom prst="rect">
            <a:avLst/>
          </a:prstGeom>
          <a:noFill/>
          <a:ln w="22225">
            <a:solidFill>
              <a:schemeClr val="accent1"/>
            </a:solidFill>
          </a:ln>
        </p:spPr>
      </p:pic>
      <p:sp>
        <p:nvSpPr>
          <p:cNvPr id="5" name="TextBox 4">
            <a:extLst>
              <a:ext uri="{FF2B5EF4-FFF2-40B4-BE49-F238E27FC236}">
                <a16:creationId xmlns:a16="http://schemas.microsoft.com/office/drawing/2014/main" id="{363B8B28-FAB9-E767-FFF3-629D09428AF8}"/>
              </a:ext>
            </a:extLst>
          </p:cNvPr>
          <p:cNvSpPr txBox="1"/>
          <p:nvPr/>
        </p:nvSpPr>
        <p:spPr>
          <a:xfrm>
            <a:off x="1419229" y="830005"/>
            <a:ext cx="4741909" cy="3715376"/>
          </a:xfrm>
          <a:prstGeom prst="rect">
            <a:avLst/>
          </a:prstGeom>
          <a:noFill/>
        </p:spPr>
        <p:txBody>
          <a:bodyPr wrap="square">
            <a:spAutoFit/>
          </a:bodyPr>
          <a:lstStyle/>
          <a:p>
            <a:pPr marL="682625" marR="8890" lvl="1" indent="-285750" algn="just" fontAlgn="base">
              <a:lnSpc>
                <a:spcPct val="150000"/>
              </a:lnSpc>
              <a:spcAft>
                <a:spcPts val="475"/>
              </a:spcAft>
              <a:buClr>
                <a:srgbClr val="000000"/>
              </a:buClr>
              <a:buSzPts val="1200"/>
              <a:buFont typeface="Wingdings" panose="05000000000000000000" pitchFamily="2" charset="2"/>
              <a:buChar char="Ø"/>
              <a:tabLst>
                <a:tab pos="2054071" algn="l"/>
                <a:tab pos="2349324" algn="l"/>
              </a:tabLst>
            </a:pPr>
            <a:r>
              <a:rPr lang="en-IN" b="1" kern="100" dirty="0">
                <a:solidFill>
                  <a:srgbClr val="000000"/>
                </a:solidFill>
                <a:latin typeface="Times New Roman" panose="02020603050405020304" pitchFamily="18" charset="0"/>
                <a:cs typeface="Times New Roman" panose="02020603050405020304" pitchFamily="18" charset="0"/>
              </a:rPr>
              <a:t>HISTORY</a:t>
            </a:r>
          </a:p>
          <a:p>
            <a:pPr marL="717550" marR="8890" lvl="1" indent="-284163" algn="just" fontAlgn="base">
              <a:lnSpc>
                <a:spcPct val="150000"/>
              </a:lnSpc>
              <a:spcAft>
                <a:spcPts val="475"/>
              </a:spcAft>
              <a:buClr>
                <a:srgbClr val="000000"/>
              </a:buClr>
              <a:buSzPts val="1200"/>
              <a:buFont typeface="Wingdings" panose="05000000000000000000" pitchFamily="2" charset="2"/>
              <a:buChar char="Ø"/>
              <a:tabLst>
                <a:tab pos="2054071" algn="l"/>
                <a:tab pos="2349324" algn="l"/>
              </a:tabLst>
            </a:pPr>
            <a:r>
              <a:rPr lang="en-IN" b="1" kern="100" dirty="0">
                <a:solidFill>
                  <a:srgbClr val="000000"/>
                </a:solidFill>
                <a:latin typeface="Times New Roman" panose="02020603050405020304" pitchFamily="18" charset="0"/>
                <a:cs typeface="Times New Roman" panose="02020603050405020304" pitchFamily="18" charset="0"/>
              </a:rPr>
              <a:t>FOUNDER</a:t>
            </a:r>
            <a:r>
              <a:rPr lang="en-IN" dirty="0">
                <a:solidFill>
                  <a:srgbClr val="000000"/>
                </a:solidFill>
                <a:latin typeface="Times New Roman" panose="02020603050405020304" pitchFamily="18" charset="0"/>
                <a:cs typeface="Times New Roman" panose="02020603050405020304" pitchFamily="18" charset="0"/>
              </a:rPr>
              <a:t>     &gt;&gt;&gt;&gt;   Morarji Desai </a:t>
            </a:r>
          </a:p>
          <a:p>
            <a:pPr marL="717550" marR="8890" lvl="1" indent="-284163" algn="just" fontAlgn="base">
              <a:lnSpc>
                <a:spcPct val="150000"/>
              </a:lnSpc>
              <a:spcAft>
                <a:spcPts val="475"/>
              </a:spcAft>
              <a:buClr>
                <a:srgbClr val="000000"/>
              </a:buClr>
              <a:buSzPts val="1200"/>
              <a:buFont typeface="Wingdings" panose="05000000000000000000" pitchFamily="2" charset="2"/>
              <a:buChar char="Ø"/>
            </a:pPr>
            <a:r>
              <a:rPr lang="en-IN" b="1" dirty="0">
                <a:solidFill>
                  <a:srgbClr val="000000"/>
                </a:solidFill>
                <a:latin typeface="Times New Roman" panose="02020603050405020304" pitchFamily="18" charset="0"/>
                <a:cs typeface="Times New Roman" panose="02020603050405020304" pitchFamily="18" charset="0"/>
              </a:rPr>
              <a:t>OWNER</a:t>
            </a:r>
            <a:r>
              <a:rPr lang="en-IN" dirty="0">
                <a:solidFill>
                  <a:srgbClr val="000000"/>
                </a:solidFill>
                <a:latin typeface="Times New Roman" panose="02020603050405020304" pitchFamily="18" charset="0"/>
                <a:cs typeface="Times New Roman" panose="02020603050405020304" pitchFamily="18" charset="0"/>
              </a:rPr>
              <a:t>        &gt;&gt;&gt;&gt;   Rupesh Goswami </a:t>
            </a:r>
          </a:p>
          <a:p>
            <a:pPr marL="0" marR="8890" lvl="1" algn="just" fontAlgn="base">
              <a:lnSpc>
                <a:spcPct val="150000"/>
              </a:lnSpc>
              <a:spcAft>
                <a:spcPts val="475"/>
              </a:spcAft>
              <a:buClr>
                <a:srgbClr val="000000"/>
              </a:buClr>
              <a:buSzPts val="1200"/>
            </a:pPr>
            <a:endParaRPr lang="en-IN" sz="400" dirty="0">
              <a:solidFill>
                <a:srgbClr val="000000"/>
              </a:solidFill>
              <a:latin typeface="Times New Roman" panose="02020603050405020304" pitchFamily="18" charset="0"/>
              <a:cs typeface="Times New Roman" panose="02020603050405020304" pitchFamily="18" charset="0"/>
            </a:endParaRPr>
          </a:p>
          <a:p>
            <a:pPr marL="285730" indent="-285730" algn="just">
              <a:lnSpc>
                <a:spcPct val="150000"/>
              </a:lnSpc>
              <a:buFont typeface="Wingdings" panose="05000000000000000000" pitchFamily="2" charset="2"/>
              <a:buChar char="§"/>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Sumul Dairy (Surat) – 22 August 1951 </a:t>
            </a:r>
          </a:p>
          <a:p>
            <a:pPr marL="290491" algn="just">
              <a:lnSpc>
                <a:spcPct val="150000"/>
              </a:lnSpc>
              <a:buFont typeface="Courier New" panose="02070309020205020404" pitchFamily="49" charset="0"/>
              <a:buChar char="o"/>
            </a:pPr>
            <a:r>
              <a:rPr lang="en-IN" dirty="0">
                <a:solidFill>
                  <a:srgbClr val="000000"/>
                </a:solidFill>
                <a:latin typeface="Times New Roman" panose="02020603050405020304" pitchFamily="18" charset="0"/>
                <a:cs typeface="Times New Roman" panose="02020603050405020304" pitchFamily="18" charset="0"/>
              </a:rPr>
              <a:t> Sumul Dairy (Navi Pardi) </a:t>
            </a:r>
          </a:p>
          <a:p>
            <a:pPr marL="742895" lvl="1" indent="-285730" algn="just">
              <a:lnSpc>
                <a:spcPct val="150000"/>
              </a:lnSpc>
              <a:buFont typeface="Wingdings" panose="05000000000000000000" pitchFamily="2" charset="2"/>
              <a:buChar char="ü"/>
            </a:pPr>
            <a:r>
              <a:rPr lang="en-IN" kern="100" dirty="0">
                <a:solidFill>
                  <a:srgbClr val="000000"/>
                </a:solidFill>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Bakery Plant – 3 November 2017</a:t>
            </a:r>
          </a:p>
          <a:p>
            <a:pPr marL="742895" lvl="1" indent="-285730" algn="just">
              <a:lnSpc>
                <a:spcPct val="150000"/>
              </a:lnSpc>
              <a:buFont typeface="Wingdings" panose="05000000000000000000" pitchFamily="2" charset="2"/>
              <a:buChar char="ü"/>
            </a:pPr>
            <a:r>
              <a:rPr lang="en-IN" kern="100" dirty="0">
                <a:solidFill>
                  <a:srgbClr val="000000"/>
                </a:solidFill>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Ice cream Plant – 2017</a:t>
            </a:r>
          </a:p>
          <a:p>
            <a:pPr marL="742895" lvl="1" indent="-285730" algn="just">
              <a:lnSpc>
                <a:spcPct val="150000"/>
              </a:lnSpc>
              <a:buFont typeface="Wingdings" panose="05000000000000000000" pitchFamily="2" charset="2"/>
              <a:buChar char="ü"/>
            </a:pPr>
            <a:r>
              <a:rPr lang="en-IN" kern="100" dirty="0">
                <a:solidFill>
                  <a:srgbClr val="000000"/>
                </a:solidFill>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rPr>
              <a:t>Powder Plant – 2017</a:t>
            </a:r>
          </a:p>
        </p:txBody>
      </p:sp>
      <p:graphicFrame>
        <p:nvGraphicFramePr>
          <p:cNvPr id="4" name="Diagram 3">
            <a:extLst>
              <a:ext uri="{FF2B5EF4-FFF2-40B4-BE49-F238E27FC236}">
                <a16:creationId xmlns:a16="http://schemas.microsoft.com/office/drawing/2014/main" id="{EAA43928-F93D-32D7-3A90-3C49231D93BD}"/>
              </a:ext>
            </a:extLst>
          </p:cNvPr>
          <p:cNvGraphicFramePr/>
          <p:nvPr>
            <p:extLst>
              <p:ext uri="{D42A27DB-BD31-4B8C-83A1-F6EECF244321}">
                <p14:modId xmlns:p14="http://schemas.microsoft.com/office/powerpoint/2010/main" val="4011570662"/>
              </p:ext>
            </p:extLst>
          </p:nvPr>
        </p:nvGraphicFramePr>
        <p:xfrm>
          <a:off x="4813298" y="1199603"/>
          <a:ext cx="8476675"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99928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Effect transition="in" filter="fade">
                                      <p:cBhvr>
                                        <p:cTn id="14" dur="1000"/>
                                        <p:tgtEl>
                                          <p:spTgt spid="5">
                                            <p:txEl>
                                              <p:pRg st="1" end="1"/>
                                            </p:txEl>
                                          </p:spTgt>
                                        </p:tgtEl>
                                      </p:cBhvr>
                                    </p:animEffect>
                                    <p:anim calcmode="lin" valueType="num">
                                      <p:cBhvr>
                                        <p:cTn id="1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ppt_w</p:attrName>
                                        </p:attrNameLst>
                                      </p:cBhvr>
                                      <p:tavLst>
                                        <p:tav tm="0">
                                          <p:val>
                                            <p:fltVal val="0"/>
                                          </p:val>
                                        </p:tav>
                                        <p:tav tm="100000">
                                          <p:val>
                                            <p:strVal val="#ppt_w"/>
                                          </p:val>
                                        </p:tav>
                                      </p:tavLst>
                                    </p:anim>
                                    <p:anim calcmode="lin" valueType="num">
                                      <p:cBhvr>
                                        <p:cTn id="29" dur="1000" fill="hold"/>
                                        <p:tgtEl>
                                          <p:spTgt spid="2"/>
                                        </p:tgtEl>
                                        <p:attrNameLst>
                                          <p:attrName>ppt_h</p:attrName>
                                        </p:attrNameLst>
                                      </p:cBhvr>
                                      <p:tavLst>
                                        <p:tav tm="0">
                                          <p:val>
                                            <p:fltVal val="0"/>
                                          </p:val>
                                        </p:tav>
                                        <p:tav tm="100000">
                                          <p:val>
                                            <p:strVal val="#ppt_h"/>
                                          </p:val>
                                        </p:tav>
                                      </p:tavLst>
                                    </p:anim>
                                    <p:anim calcmode="lin" valueType="num">
                                      <p:cBhvr>
                                        <p:cTn id="30" dur="1000" fill="hold"/>
                                        <p:tgtEl>
                                          <p:spTgt spid="2"/>
                                        </p:tgtEl>
                                        <p:attrNameLst>
                                          <p:attrName>style.rotation</p:attrName>
                                        </p:attrNameLst>
                                      </p:cBhvr>
                                      <p:tavLst>
                                        <p:tav tm="0">
                                          <p:val>
                                            <p:fltVal val="90"/>
                                          </p:val>
                                        </p:tav>
                                        <p:tav tm="100000">
                                          <p:val>
                                            <p:fltVal val="0"/>
                                          </p:val>
                                        </p:tav>
                                      </p:tavLst>
                                    </p:anim>
                                    <p:animEffect transition="in" filter="fade">
                                      <p:cBhvr>
                                        <p:cTn id="31" dur="10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Effect transition="in" filter="fade">
                                      <p:cBhvr>
                                        <p:cTn id="36" dur="500"/>
                                        <p:tgtEl>
                                          <p:spTgt spid="5">
                                            <p:txEl>
                                              <p:pRg st="4" end="4"/>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fade">
                                      <p:cBhvr>
                                        <p:cTn id="42" dur="500"/>
                                        <p:tgtEl>
                                          <p:spTgt spid="5">
                                            <p:txEl>
                                              <p:pRg st="6" end="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7" end="7"/>
                                            </p:txEl>
                                          </p:spTgt>
                                        </p:tgtEl>
                                        <p:attrNameLst>
                                          <p:attrName>style.visibility</p:attrName>
                                        </p:attrNameLst>
                                      </p:cBhvr>
                                      <p:to>
                                        <p:strVal val="visible"/>
                                      </p:to>
                                    </p:set>
                                    <p:animEffect transition="in" filter="fade">
                                      <p:cBhvr>
                                        <p:cTn id="45" dur="500"/>
                                        <p:tgtEl>
                                          <p:spTgt spid="5">
                                            <p:txEl>
                                              <p:pRg st="7" end="7"/>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8" end="8"/>
                                            </p:txEl>
                                          </p:spTgt>
                                        </p:tgtEl>
                                        <p:attrNameLst>
                                          <p:attrName>style.visibility</p:attrName>
                                        </p:attrNameLst>
                                      </p:cBhvr>
                                      <p:to>
                                        <p:strVal val="visible"/>
                                      </p:to>
                                    </p:set>
                                    <p:animEffect transition="in" filter="fade">
                                      <p:cBhvr>
                                        <p:cTn id="48" dur="500"/>
                                        <p:tgtEl>
                                          <p:spTgt spid="5">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heel(1)">
                                      <p:cBhvr>
                                        <p:cTn id="5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rect">
            <a:avLst/>
          </a:prstGeom>
          <a:noFill/>
          <a:ln>
            <a:noFill/>
          </a:ln>
        </p:spPr>
      </p:pic>
      <p:sp>
        <p:nvSpPr>
          <p:cNvPr id="4" name="TextBox 3">
            <a:extLst>
              <a:ext uri="{FF2B5EF4-FFF2-40B4-BE49-F238E27FC236}">
                <a16:creationId xmlns:a16="http://schemas.microsoft.com/office/drawing/2014/main" id="{B9305EDA-B605-9873-4EAC-D1535E70A96B}"/>
              </a:ext>
            </a:extLst>
          </p:cNvPr>
          <p:cNvSpPr txBox="1"/>
          <p:nvPr/>
        </p:nvSpPr>
        <p:spPr>
          <a:xfrm>
            <a:off x="2458452" y="1333434"/>
            <a:ext cx="3400926" cy="45807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How to use a fire extinguisher</a:t>
            </a:r>
            <a:endParaRPr lang="en-US" b="1" dirty="0">
              <a:latin typeface="Times New Roman" panose="02020603050405020304" pitchFamily="18" charset="0"/>
            </a:endParaRPr>
          </a:p>
        </p:txBody>
      </p:sp>
      <p:sp>
        <p:nvSpPr>
          <p:cNvPr id="2" name="TextBox 1">
            <a:extLst>
              <a:ext uri="{FF2B5EF4-FFF2-40B4-BE49-F238E27FC236}">
                <a16:creationId xmlns:a16="http://schemas.microsoft.com/office/drawing/2014/main" id="{40CDE704-AFFA-F128-2C0C-89E9CAC15156}"/>
              </a:ext>
            </a:extLst>
          </p:cNvPr>
          <p:cNvSpPr txBox="1"/>
          <p:nvPr/>
        </p:nvSpPr>
        <p:spPr>
          <a:xfrm>
            <a:off x="3184357" y="294403"/>
            <a:ext cx="5350042" cy="949299"/>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OTHER DEPARTMENT</a:t>
            </a:r>
          </a:p>
          <a:p>
            <a:pPr algn="ctr">
              <a:lnSpc>
                <a:spcPct val="150000"/>
              </a:lnSpc>
            </a:pPr>
            <a:r>
              <a:rPr lang="en-US" sz="2400" b="1" u="sng" dirty="0">
                <a:solidFill>
                  <a:srgbClr val="000000"/>
                </a:solidFill>
                <a:latin typeface="Times New Roman" panose="02020603050405020304" pitchFamily="18" charset="0"/>
              </a:rPr>
              <a:t>SAFETY DEPARTMENT</a:t>
            </a:r>
            <a:endParaRPr lang="en-IN" sz="2400" b="1" u="sng" dirty="0">
              <a:solidFill>
                <a:srgbClr val="000000"/>
              </a:solidFill>
              <a:latin typeface="Times New Roman" panose="02020603050405020304" pitchFamily="18" charset="0"/>
            </a:endParaRPr>
          </a:p>
        </p:txBody>
      </p:sp>
      <p:pic>
        <p:nvPicPr>
          <p:cNvPr id="3" name="Picture 2" descr="Fire Extinguishers | Cosumnes CSD | Elk Grove &amp; Galt, CA">
            <a:extLst>
              <a:ext uri="{FF2B5EF4-FFF2-40B4-BE49-F238E27FC236}">
                <a16:creationId xmlns:a16="http://schemas.microsoft.com/office/drawing/2014/main" id="{3983858F-A930-6901-F17C-442E0608E91C}"/>
              </a:ext>
            </a:extLst>
          </p:cNvPr>
          <p:cNvPicPr>
            <a:picLocks noChangeAspect="1"/>
          </p:cNvPicPr>
          <p:nvPr/>
        </p:nvPicPr>
        <p:blipFill rotWithShape="1">
          <a:blip r:embed="rId4">
            <a:extLst>
              <a:ext uri="{28A0092B-C50C-407E-A947-70E740481C1C}">
                <a14:useLocalDpi xmlns:a14="http://schemas.microsoft.com/office/drawing/2010/main" val="0"/>
              </a:ext>
            </a:extLst>
          </a:blip>
          <a:srcRect b="3142"/>
          <a:stretch/>
        </p:blipFill>
        <p:spPr bwMode="auto">
          <a:xfrm>
            <a:off x="3842084" y="1881240"/>
            <a:ext cx="4507832" cy="1794510"/>
          </a:xfrm>
          <a:prstGeom prst="rect">
            <a:avLst/>
          </a:prstGeom>
          <a:noFill/>
          <a:ln w="1587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1BF96924-9B6D-4FD6-1B0B-11CC2615DE40}"/>
              </a:ext>
            </a:extLst>
          </p:cNvPr>
          <p:cNvSpPr txBox="1"/>
          <p:nvPr/>
        </p:nvSpPr>
        <p:spPr>
          <a:xfrm>
            <a:off x="2430377" y="3796150"/>
            <a:ext cx="6096000" cy="2227597"/>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b="1" dirty="0">
                <a:latin typeface="Times New Roman" panose="02020603050405020304" pitchFamily="18" charset="0"/>
              </a:rPr>
              <a:t>SAFETY EQUIPMENT PROVIDED TO WORKERS</a:t>
            </a:r>
          </a:p>
          <a:p>
            <a:pPr marL="625475" marR="38735" lvl="0" indent="-285750" algn="just">
              <a:lnSpc>
                <a:spcPct val="111000"/>
              </a:lnSpc>
              <a:spcBef>
                <a:spcPts val="0"/>
              </a:spcBef>
              <a:spcAft>
                <a:spcPts val="415"/>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Bouffant cap - </a:t>
            </a:r>
            <a:r>
              <a:rPr lang="en-US" sz="1800" dirty="0">
                <a:effectLst/>
                <a:latin typeface="Times New Roman" panose="02020603050405020304" pitchFamily="18" charset="0"/>
                <a:ea typeface="Times New Roman" panose="02020603050405020304" pitchFamily="18" charset="0"/>
              </a:rPr>
              <a:t>used in the production department.</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625475" marR="38735" indent="-285750" algn="just">
              <a:lnSpc>
                <a:spcPct val="111000"/>
              </a:lnSpc>
              <a:spcAft>
                <a:spcPts val="415"/>
              </a:spcAft>
              <a:buFont typeface="Wingdings" panose="05000000000000000000" pitchFamily="2" charset="2"/>
              <a:buChar char="§"/>
            </a:pPr>
            <a:r>
              <a:rPr lang="en-US" b="1" dirty="0">
                <a:latin typeface="Times New Roman" panose="02020603050405020304" pitchFamily="18" charset="0"/>
              </a:rPr>
              <a:t>Gloves</a:t>
            </a:r>
            <a:r>
              <a:rPr lang="en-US" dirty="0">
                <a:latin typeface="Times New Roman" panose="02020603050405020304" pitchFamily="18" charset="0"/>
              </a:rPr>
              <a:t> - used in material mix, production &amp; packing. </a:t>
            </a:r>
            <a:endParaRPr lang="en-IN" dirty="0">
              <a:latin typeface="Times New Roman" panose="02020603050405020304" pitchFamily="18" charset="0"/>
            </a:endParaRPr>
          </a:p>
          <a:p>
            <a:pPr marL="625475" marR="38735" indent="-285750" algn="just">
              <a:lnSpc>
                <a:spcPct val="111000"/>
              </a:lnSpc>
              <a:spcAft>
                <a:spcPts val="415"/>
              </a:spcAft>
              <a:buFont typeface="Wingdings" panose="05000000000000000000" pitchFamily="2" charset="2"/>
              <a:buChar char="§"/>
            </a:pPr>
            <a:r>
              <a:rPr lang="en-US" b="1" dirty="0">
                <a:latin typeface="Times New Roman" panose="02020603050405020304" pitchFamily="18" charset="0"/>
              </a:rPr>
              <a:t>Jacket</a:t>
            </a:r>
            <a:r>
              <a:rPr lang="en-US" dirty="0">
                <a:latin typeface="Times New Roman" panose="02020603050405020304" pitchFamily="18" charset="0"/>
              </a:rPr>
              <a:t> - used in cold storage.</a:t>
            </a:r>
            <a:endParaRPr lang="en-IN" dirty="0">
              <a:latin typeface="Times New Roman" panose="02020603050405020304" pitchFamily="18" charset="0"/>
            </a:endParaRPr>
          </a:p>
          <a:p>
            <a:pPr marL="625475" marR="38735" indent="-285750" algn="just">
              <a:lnSpc>
                <a:spcPct val="111000"/>
              </a:lnSpc>
              <a:spcAft>
                <a:spcPts val="415"/>
              </a:spcAft>
              <a:buFont typeface="Wingdings" panose="05000000000000000000" pitchFamily="2" charset="2"/>
              <a:buChar char="§"/>
            </a:pPr>
            <a:r>
              <a:rPr lang="en-US" b="1" dirty="0">
                <a:latin typeface="Times New Roman" panose="02020603050405020304" pitchFamily="18" charset="0"/>
              </a:rPr>
              <a:t>Apron</a:t>
            </a:r>
            <a:r>
              <a:rPr lang="en-US" dirty="0">
                <a:latin typeface="Times New Roman" panose="02020603050405020304" pitchFamily="18" charset="0"/>
              </a:rPr>
              <a:t> - used in material mixing &amp; production. </a:t>
            </a:r>
            <a:endParaRPr lang="en-IN" dirty="0">
              <a:latin typeface="Times New Roman" panose="02020603050405020304" pitchFamily="18" charset="0"/>
            </a:endParaRPr>
          </a:p>
          <a:p>
            <a:pPr marL="625475" marR="38735" indent="-285750" algn="just">
              <a:lnSpc>
                <a:spcPct val="111000"/>
              </a:lnSpc>
              <a:spcAft>
                <a:spcPts val="415"/>
              </a:spcAft>
              <a:buFont typeface="Wingdings" panose="05000000000000000000" pitchFamily="2" charset="2"/>
              <a:buChar char="§"/>
            </a:pPr>
            <a:r>
              <a:rPr lang="en-US" b="1" dirty="0">
                <a:latin typeface="Times New Roman" panose="02020603050405020304" pitchFamily="18" charset="0"/>
              </a:rPr>
              <a:t>Shoes</a:t>
            </a:r>
            <a:r>
              <a:rPr lang="en-US" dirty="0">
                <a:latin typeface="Times New Roman" panose="02020603050405020304" pitchFamily="18" charset="0"/>
              </a:rPr>
              <a:t> - used in cold storage.</a:t>
            </a:r>
            <a:endParaRPr lang="en-IN" dirty="0">
              <a:latin typeface="Times New Roman" panose="02020603050405020304" pitchFamily="18" charset="0"/>
            </a:endParaRPr>
          </a:p>
        </p:txBody>
      </p:sp>
      <p:sp>
        <p:nvSpPr>
          <p:cNvPr id="11" name="TextBox 10">
            <a:extLst>
              <a:ext uri="{FF2B5EF4-FFF2-40B4-BE49-F238E27FC236}">
                <a16:creationId xmlns:a16="http://schemas.microsoft.com/office/drawing/2014/main" id="{6E7FD7C1-7A4E-E40F-BB34-94BFD7609B58}"/>
              </a:ext>
            </a:extLst>
          </p:cNvPr>
          <p:cNvSpPr txBox="1"/>
          <p:nvPr/>
        </p:nvSpPr>
        <p:spPr>
          <a:xfrm>
            <a:off x="2430377" y="6105523"/>
            <a:ext cx="6096000" cy="458074"/>
          </a:xfrm>
          <a:prstGeom prst="rect">
            <a:avLst/>
          </a:prstGeom>
          <a:noFill/>
        </p:spPr>
        <p:txBody>
          <a:bodyPr wrap="square">
            <a:spAutoFit/>
          </a:bodyPr>
          <a:lstStyle/>
          <a:p>
            <a:pPr marL="342900" marR="0" lvl="0" indent="-342900">
              <a:lnSpc>
                <a:spcPct val="150000"/>
              </a:lnSpc>
              <a:spcBef>
                <a:spcPts val="0"/>
              </a:spcBef>
              <a:spcAft>
                <a:spcPts val="0"/>
              </a:spcAft>
              <a:buFont typeface="Wingdings" panose="05000000000000000000" pitchFamily="2" charset="2"/>
              <a:buChar char="Ø"/>
            </a:pPr>
            <a:r>
              <a:rPr lang="en-US" b="1" dirty="0">
                <a:latin typeface="Times New Roman" panose="02020603050405020304" pitchFamily="18" charset="0"/>
              </a:rPr>
              <a:t>HEALTH AND SAFETY POLICY</a:t>
            </a:r>
            <a:endParaRPr lang="en-IN" b="1" dirty="0">
              <a:latin typeface="Times New Roman" panose="02020603050405020304" pitchFamily="18" charset="0"/>
            </a:endParaRPr>
          </a:p>
        </p:txBody>
      </p:sp>
    </p:spTree>
    <p:extLst>
      <p:ext uri="{BB962C8B-B14F-4D97-AF65-F5344CB8AC3E}">
        <p14:creationId xmlns:p14="http://schemas.microsoft.com/office/powerpoint/2010/main" val="1533420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1000"/>
                                        <p:tgtEl>
                                          <p:spTgt spid="6">
                                            <p:txEl>
                                              <p:pRg st="0" end="0"/>
                                            </p:txEl>
                                          </p:spTgt>
                                        </p:tgtEl>
                                      </p:cBhvr>
                                    </p:animEffect>
                                    <p:anim calcmode="lin" valueType="num">
                                      <p:cBhvr>
                                        <p:cTn id="2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1" end="1"/>
                                            </p:txEl>
                                          </p:spTgt>
                                        </p:tgtEl>
                                        <p:attrNameLst>
                                          <p:attrName>style.visibility</p:attrName>
                                        </p:attrNameLst>
                                      </p:cBhvr>
                                      <p:to>
                                        <p:strVal val="visible"/>
                                      </p:to>
                                    </p:set>
                                    <p:animEffect transition="in" filter="fade">
                                      <p:cBhvr>
                                        <p:cTn id="26" dur="500"/>
                                        <p:tgtEl>
                                          <p:spTgt spid="6">
                                            <p:txEl>
                                              <p:pRg st="1" end="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animEffect transition="in" filter="fade">
                                      <p:cBhvr>
                                        <p:cTn id="29" dur="500"/>
                                        <p:tgtEl>
                                          <p:spTgt spid="6">
                                            <p:txEl>
                                              <p:pRg st="2" end="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fade">
                                      <p:cBhvr>
                                        <p:cTn id="32" dur="500"/>
                                        <p:tgtEl>
                                          <p:spTgt spid="6">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500"/>
                                        <p:tgtEl>
                                          <p:spTgt spid="6">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5" end="5"/>
                                            </p:txEl>
                                          </p:spTgt>
                                        </p:tgtEl>
                                        <p:attrNameLst>
                                          <p:attrName>style.visibility</p:attrName>
                                        </p:attrNameLst>
                                      </p:cBhvr>
                                      <p:to>
                                        <p:strVal val="visible"/>
                                      </p:to>
                                    </p:set>
                                    <p:animEffect transition="in" filter="fade">
                                      <p:cBhvr>
                                        <p:cTn id="38" dur="500"/>
                                        <p:tgtEl>
                                          <p:spTgt spid="6">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2334" y="368340"/>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4953000" y="480254"/>
            <a:ext cx="2286000" cy="461665"/>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CONCLUSION</a:t>
            </a:r>
            <a:endParaRPr lang="en-IN" sz="2400" b="1" u="sng" dirty="0">
              <a:solidFill>
                <a:srgbClr val="000000"/>
              </a:solidFill>
              <a:latin typeface="Times New Roman" panose="02020603050405020304" pitchFamily="18" charset="0"/>
            </a:endParaRPr>
          </a:p>
        </p:txBody>
      </p:sp>
      <p:sp>
        <p:nvSpPr>
          <p:cNvPr id="5" name="TextBox 4">
            <a:extLst>
              <a:ext uri="{FF2B5EF4-FFF2-40B4-BE49-F238E27FC236}">
                <a16:creationId xmlns:a16="http://schemas.microsoft.com/office/drawing/2014/main" id="{E7E18AB3-5036-51B4-8CDE-077C5EAA3963}"/>
              </a:ext>
            </a:extLst>
          </p:cNvPr>
          <p:cNvSpPr txBox="1"/>
          <p:nvPr/>
        </p:nvSpPr>
        <p:spPr>
          <a:xfrm>
            <a:off x="2400823" y="941919"/>
            <a:ext cx="8277726" cy="5859553"/>
          </a:xfrm>
          <a:prstGeom prst="rect">
            <a:avLst/>
          </a:prstGeom>
          <a:noFill/>
        </p:spPr>
        <p:txBody>
          <a:bodyPr wrap="square">
            <a:spAutoFit/>
          </a:bodyPr>
          <a:lstStyle/>
          <a:p>
            <a:pPr marL="171450" marR="254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Training in the summer is an integral part of management studies as it provides students with industry opportunities and experience of working in a corporate environment. Sumul Dairy's management of ice-cream, bakery, and SMP (Skimmed Milk Powder) processing, as well as their marketing and distribution efforts, are impressive. It's noteworthy that they provide ice-cream throughout India under the brand name of “</a:t>
            </a:r>
            <a:r>
              <a:rPr lang="en-US" sz="1800" b="1" dirty="0">
                <a:effectLst/>
                <a:latin typeface="Times New Roman" panose="02020603050405020304" pitchFamily="18" charset="0"/>
                <a:ea typeface="Times New Roman" panose="02020603050405020304" pitchFamily="18" charset="0"/>
              </a:rPr>
              <a:t>Amul</a:t>
            </a:r>
            <a:r>
              <a:rPr lang="en-US" sz="1800" dirty="0">
                <a:effectLst/>
                <a:latin typeface="Times New Roman" panose="02020603050405020304" pitchFamily="18" charset="0"/>
                <a:ea typeface="Times New Roman" panose="02020603050405020304" pitchFamily="18" charset="0"/>
              </a:rPr>
              <a:t>”.</a:t>
            </a:r>
          </a:p>
          <a:p>
            <a:pPr marL="171450" marR="2540" indent="540385" algn="just">
              <a:lnSpc>
                <a:spcPct val="150000"/>
              </a:lnSpc>
            </a:pPr>
            <a:r>
              <a:rPr lang="en-US" sz="1800" dirty="0">
                <a:effectLst/>
                <a:latin typeface="Times New Roman" panose="02020603050405020304" pitchFamily="18" charset="0"/>
                <a:ea typeface="Times New Roman" panose="02020603050405020304" pitchFamily="18" charset="0"/>
              </a:rPr>
              <a:t>Despite being a cooperative society, Sumul Dairy has established a reputation for operating in a highly professional manner. This speaks to their commitment to efficient and effective management practices. Their ability to handle various aspects of the dairy business, from processing to marketing and distribution, demonstrates their expertise and dedication to delivering quality products to consumers across the country. </a:t>
            </a:r>
          </a:p>
          <a:p>
            <a:pPr marL="171450" marR="2540" indent="540385" algn="just">
              <a:lnSpc>
                <a:spcPct val="150000"/>
              </a:lnSpc>
            </a:pPr>
            <a:r>
              <a:rPr lang="en-US" sz="1800" dirty="0">
                <a:effectLst/>
                <a:latin typeface="Times New Roman" panose="02020603050405020304" pitchFamily="18" charset="0"/>
                <a:ea typeface="Times New Roman" panose="02020603050405020304" pitchFamily="18" charset="0"/>
              </a:rPr>
              <a:t>By successfully managing these operations, Sumul Dairy showcases the advantages of a cooperative model in the dairy industry.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502523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2334" y="368340"/>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818021" y="599172"/>
            <a:ext cx="4555957" cy="461665"/>
          </a:xfrm>
          <a:prstGeom prst="rect">
            <a:avLst/>
          </a:prstGeom>
          <a:noFill/>
        </p:spPr>
        <p:txBody>
          <a:bodyPr wrap="square">
            <a:spAutoFit/>
          </a:bodyPr>
          <a:lstStyle/>
          <a:p>
            <a:pPr algn="ctr"/>
            <a:r>
              <a:rPr lang="en-US" sz="2400" b="1" u="sng" dirty="0">
                <a:solidFill>
                  <a:srgbClr val="000000"/>
                </a:solidFill>
                <a:latin typeface="Times New Roman" panose="02020603050405020304" pitchFamily="18" charset="0"/>
              </a:rPr>
              <a:t>LEARNING OUT OF REPORT</a:t>
            </a:r>
            <a:endParaRPr lang="en-IN" sz="2400" b="1" u="sng" dirty="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CDBC41D1-A05A-C77E-9FEF-A52077691FD2}"/>
              </a:ext>
            </a:extLst>
          </p:cNvPr>
          <p:cNvSpPr txBox="1"/>
          <p:nvPr/>
        </p:nvSpPr>
        <p:spPr>
          <a:xfrm>
            <a:off x="2342148" y="1369712"/>
            <a:ext cx="8390020" cy="5403402"/>
          </a:xfrm>
          <a:prstGeom prst="rect">
            <a:avLst/>
          </a:prstGeom>
          <a:noFill/>
        </p:spPr>
        <p:txBody>
          <a:bodyPr wrap="square">
            <a:spAutoFit/>
          </a:bodyPr>
          <a:lstStyle/>
          <a:p>
            <a:pPr marL="171450" marR="2540" indent="540385" algn="just">
              <a:lnSpc>
                <a:spcPct val="150000"/>
              </a:lnSpc>
            </a:pPr>
            <a:r>
              <a:rPr lang="en-US" sz="1800" dirty="0">
                <a:effectLst/>
                <a:latin typeface="Times New Roman" panose="02020603050405020304" pitchFamily="18" charset="0"/>
                <a:ea typeface="Times New Roman" panose="02020603050405020304" pitchFamily="18" charset="0"/>
              </a:rPr>
              <a:t>From this project we learn how the knowledge and principles learned in theory are translated into practical solutions and operations. By witnessing the practical implementation of dairy technology, we can gain a deeper understanding of the challenges faced by the industry and the innovative approaches used to overcome them. We are interacting with employees at all levels of Sumul Dairy and receiving a positive response is a great indicator of the company's commitment to fostering a supportive and collaborative work environment. A cordial work atmosphere plays a vital role in promoting teamwork, communication, and employee satisfaction.</a:t>
            </a:r>
            <a:endParaRPr lang="en-IN" sz="1800" dirty="0">
              <a:effectLst/>
              <a:latin typeface="Times New Roman" panose="02020603050405020304" pitchFamily="18" charset="0"/>
              <a:ea typeface="Times New Roman" panose="02020603050405020304" pitchFamily="18" charset="0"/>
            </a:endParaRPr>
          </a:p>
          <a:p>
            <a:pPr marL="171450" marR="254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By this training we get Industry Knowledge, Practical Skills, Work Culture and Professionalism, Networking Opportunities, and Understanding Best Practices.</a:t>
            </a:r>
          </a:p>
          <a:p>
            <a:pPr marL="171450" marR="2540" indent="540385" algn="just">
              <a:lnSpc>
                <a:spcPct val="150000"/>
              </a:lnSpc>
            </a:pPr>
            <a:r>
              <a:rPr lang="en-US" sz="1800" b="1" dirty="0">
                <a:effectLst/>
                <a:latin typeface="Times New Roman" panose="02020603050405020304" pitchFamily="18" charset="0"/>
                <a:ea typeface="Times New Roman" panose="02020603050405020304" pitchFamily="18" charset="0"/>
              </a:rPr>
              <a:t>Absolutely! The training we received at Sumul Dairy will undoubtedly give benefit in our future endeavors.</a:t>
            </a:r>
            <a:endParaRPr lang="en-IN" sz="1800" dirty="0">
              <a:effectLst/>
              <a:latin typeface="Times New Roman" panose="02020603050405020304" pitchFamily="18" charset="0"/>
              <a:ea typeface="Times New Roman" panose="02020603050405020304" pitchFamily="18" charset="0"/>
            </a:endParaRPr>
          </a:p>
          <a:p>
            <a:pPr marL="171450" marR="2540" indent="540385" algn="just">
              <a:lnSpc>
                <a:spcPct val="150000"/>
              </a:lnSpc>
              <a:spcBef>
                <a:spcPts val="0"/>
              </a:spcBef>
              <a:spcAft>
                <a:spcPts val="0"/>
              </a:spcAf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428628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artoon of a child holding a stick&#10;&#10;Description automatically generated">
            <a:extLst>
              <a:ext uri="{FF2B5EF4-FFF2-40B4-BE49-F238E27FC236}">
                <a16:creationId xmlns:a16="http://schemas.microsoft.com/office/drawing/2014/main" id="{2AEDF56D-8868-00DE-3ADB-663AA07E069E}"/>
              </a:ext>
            </a:extLst>
          </p:cNvPr>
          <p:cNvPicPr>
            <a:picLocks noChangeAspect="1"/>
          </p:cNvPicPr>
          <p:nvPr/>
        </p:nvPicPr>
        <p:blipFill>
          <a:blip r:embed="rId2">
            <a:alphaModFix/>
            <a:extLst>
              <a:ext uri="{BEBA8EAE-BF5A-486C-A8C5-ECC9F3942E4B}">
                <a14:imgProps xmlns:a14="http://schemas.microsoft.com/office/drawing/2010/main">
                  <a14:imgLayer r:embed="rId3">
                    <a14:imgEffect>
                      <a14:backgroundRemoval t="4815" b="97778" l="5376" r="89785">
                        <a14:foregroundMark x1="40323" y1="11852" x2="62903" y2="8148"/>
                        <a14:foregroundMark x1="62903" y1="8148" x2="41398" y2="8519"/>
                        <a14:foregroundMark x1="41398" y1="8519" x2="50000" y2="10000"/>
                        <a14:foregroundMark x1="54839" y1="6667" x2="61290" y2="5185"/>
                        <a14:foregroundMark x1="67204" y1="91852" x2="61828" y2="92963"/>
                        <a14:foregroundMark x1="46774" y1="90370" x2="50000" y2="91481"/>
                        <a14:foregroundMark x1="53226" y1="97778" x2="57527" y2="96667"/>
                        <a14:foregroundMark x1="5376" y1="90741" x2="5376" y2="90741"/>
                        <a14:foregroundMark x1="61290" y1="60741" x2="61290" y2="60741"/>
                      </a14:backgroundRemoval>
                    </a14:imgEffect>
                  </a14:imgLayer>
                </a14:imgProps>
              </a:ext>
            </a:extLst>
          </a:blip>
          <a:stretch>
            <a:fillRect/>
          </a:stretch>
        </p:blipFill>
        <p:spPr>
          <a:xfrm>
            <a:off x="7956884" y="1602464"/>
            <a:ext cx="3640019" cy="4613675"/>
          </a:xfrm>
          <a:prstGeom prst="flowChartPredefinedProcess">
            <a:avLst/>
          </a:prstGeom>
        </p:spPr>
      </p:pic>
      <p:pic>
        <p:nvPicPr>
          <p:cNvPr id="2" name="Picture 1" descr="A logo with a cow and a bottle&#10;&#10;Description automatically generated">
            <a:extLst>
              <a:ext uri="{FF2B5EF4-FFF2-40B4-BE49-F238E27FC236}">
                <a16:creationId xmlns:a16="http://schemas.microsoft.com/office/drawing/2014/main" id="{810181CB-CA2C-296B-4842-E530B2FEA7D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212334" y="368340"/>
            <a:ext cx="1236345" cy="1116331"/>
          </a:xfrm>
          <a:prstGeom prst="ellipse">
            <a:avLst/>
          </a:prstGeom>
          <a:noFill/>
          <a:ln>
            <a:noFill/>
          </a:ln>
        </p:spPr>
      </p:pic>
      <p:pic>
        <p:nvPicPr>
          <p:cNvPr id="4" name="Picture 3">
            <a:extLst>
              <a:ext uri="{FF2B5EF4-FFF2-40B4-BE49-F238E27FC236}">
                <a16:creationId xmlns:a16="http://schemas.microsoft.com/office/drawing/2014/main" id="{CE8A3E04-59A8-4D38-B917-4ACA9DE9F2B7}"/>
              </a:ext>
            </a:extLst>
          </p:cNvPr>
          <p:cNvPicPr>
            <a:picLocks noChangeAspect="1"/>
          </p:cNvPicPr>
          <p:nvPr/>
        </p:nvPicPr>
        <p:blipFill>
          <a:blip r:embed="rId5"/>
          <a:stretch>
            <a:fillRect/>
          </a:stretch>
        </p:blipFill>
        <p:spPr>
          <a:xfrm>
            <a:off x="9249095" y="84886"/>
            <a:ext cx="2858908" cy="745119"/>
          </a:xfrm>
          <a:prstGeom prst="rect">
            <a:avLst/>
          </a:prstGeom>
        </p:spPr>
      </p:pic>
      <p:pic>
        <p:nvPicPr>
          <p:cNvPr id="12290" name="Picture 2" descr="Thank You Images - Free Download on Freepik">
            <a:extLst>
              <a:ext uri="{FF2B5EF4-FFF2-40B4-BE49-F238E27FC236}">
                <a16:creationId xmlns:a16="http://schemas.microsoft.com/office/drawing/2014/main" id="{861A0EB4-4146-112B-DFB6-D144CCBE2FB8}"/>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9958" b="94492" l="10000" r="90000">
                        <a14:foregroundMark x1="31400" y1="35593" x2="31400" y2="35593"/>
                        <a14:foregroundMark x1="46750" y1="15678" x2="46750" y2="15678"/>
                        <a14:foregroundMark x1="37200" y1="35593" x2="37200" y2="35593"/>
                        <a14:foregroundMark x1="41450" y1="70692" x2="41450" y2="70692"/>
                        <a14:foregroundMark x1="46500" y1="62924" x2="46500" y2="62924"/>
                        <a14:foregroundMark x1="71100" y1="45480" x2="71100" y2="45480"/>
                        <a14:foregroundMark x1="68350" y1="65395" x2="68350" y2="65395"/>
                        <a14:foregroundMark x1="60550" y1="30226" x2="60550" y2="30226"/>
                        <a14:foregroundMark x1="27500" y1="77119" x2="27500" y2="77119"/>
                        <a14:foregroundMark x1="31000" y1="94492" x2="31000" y2="94492"/>
                        <a14:backgroundMark x1="70700" y1="46963" x2="70700" y2="46963"/>
                        <a14:backgroundMark x1="70200" y1="48729" x2="71950" y2="40184"/>
                      </a14:backgroundRemoval>
                    </a14:imgEffect>
                  </a14:imgLayer>
                </a14:imgProps>
              </a:ext>
              <a:ext uri="{28A0092B-C50C-407E-A947-70E740481C1C}">
                <a14:useLocalDpi xmlns:a14="http://schemas.microsoft.com/office/drawing/2010/main" val="0"/>
              </a:ext>
            </a:extLst>
          </a:blip>
          <a:srcRect/>
          <a:stretch>
            <a:fillRect/>
          </a:stretch>
        </p:blipFill>
        <p:spPr bwMode="auto">
          <a:xfrm rot="21049989">
            <a:off x="1651095" y="1620420"/>
            <a:ext cx="6383505" cy="451929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Feather Pen PNG Image With Transparent Background | TOPpng">
            <a:extLst>
              <a:ext uri="{FF2B5EF4-FFF2-40B4-BE49-F238E27FC236}">
                <a16:creationId xmlns:a16="http://schemas.microsoft.com/office/drawing/2014/main" id="{70A672AF-5A37-6EC0-0383-31C562F83544}"/>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1863" b="96158" l="10000" r="90000">
                        <a14:foregroundMark x1="72500" y1="11409" x2="72500" y2="11409"/>
                        <a14:foregroundMark x1="74167" y1="5821" x2="74167" y2="5821"/>
                        <a14:foregroundMark x1="84167" y1="5355" x2="84167" y2="5355"/>
                        <a14:foregroundMark x1="84405" y1="3492" x2="84405" y2="3492"/>
                        <a14:foregroundMark x1="78214" y1="2794" x2="78214" y2="2794"/>
                        <a14:foregroundMark x1="74881" y1="3260" x2="74881" y2="3260"/>
                        <a14:foregroundMark x1="75595" y1="2095" x2="75595" y2="2095"/>
                        <a14:foregroundMark x1="19643" y1="84633" x2="19643" y2="84633"/>
                        <a14:foregroundMark x1="26310" y1="73458" x2="26310" y2="73458"/>
                        <a14:foregroundMark x1="30833" y1="66473" x2="30833" y2="66473"/>
                        <a14:foregroundMark x1="29405" y1="68801" x2="29405" y2="68801"/>
                        <a14:foregroundMark x1="15833" y1="91967" x2="15833" y2="91967"/>
                        <a14:foregroundMark x1="15357" y1="91735" x2="15357" y2="91735"/>
                        <a14:foregroundMark x1="21071" y1="82538" x2="21071" y2="82538"/>
                        <a14:foregroundMark x1="28452" y1="70431" x2="28452" y2="70431"/>
                        <a14:foregroundMark x1="24881" y1="76019" x2="24881" y2="76019"/>
                        <a14:foregroundMark x1="13452" y1="96158" x2="13452" y2="96158"/>
                        <a14:foregroundMark x1="13810" y1="94761" x2="13810" y2="94761"/>
                        <a14:foregroundMark x1="13095" y1="96158" x2="13095" y2="96158"/>
                        <a14:foregroundMark x1="12976" y1="95227" x2="17738" y2="88824"/>
                        <a14:foregroundMark x1="17738" y1="88824" x2="16429" y2="89639"/>
                        <a14:backgroundMark x1="76190" y1="1397" x2="76190" y2="1397"/>
                        <a14:backgroundMark x1="74762" y1="3027" x2="74762" y2="3027"/>
                      </a14:backgroundRemoval>
                    </a14:imgEffect>
                  </a14:imgLayer>
                </a14:imgProps>
              </a:ext>
              <a:ext uri="{28A0092B-C50C-407E-A947-70E740481C1C}">
                <a14:useLocalDpi xmlns:a14="http://schemas.microsoft.com/office/drawing/2010/main" val="0"/>
              </a:ext>
            </a:extLst>
          </a:blip>
          <a:srcRect/>
          <a:stretch>
            <a:fillRect/>
          </a:stretch>
        </p:blipFill>
        <p:spPr bwMode="auto">
          <a:xfrm rot="21049989">
            <a:off x="6361345" y="1362891"/>
            <a:ext cx="2518611" cy="25758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Thank You Images - Free Download on Freepik">
            <a:extLst>
              <a:ext uri="{FF2B5EF4-FFF2-40B4-BE49-F238E27FC236}">
                <a16:creationId xmlns:a16="http://schemas.microsoft.com/office/drawing/2014/main" id="{6D4E6FD3-EFF0-1066-B532-7F5B155FE2B2}"/>
              </a:ext>
            </a:extLst>
          </p:cNvPr>
          <p:cNvPicPr>
            <a:picLocks noChangeAspect="1" noChangeArrowheads="1"/>
          </p:cNvPicPr>
          <p:nvPr/>
        </p:nvPicPr>
        <p:blipFill rotWithShape="1">
          <a:blip r:embed="rId10">
            <a:extLst>
              <a:ext uri="{BEBA8EAE-BF5A-486C-A8C5-ECC9F3942E4B}">
                <a14:imgProps xmlns:a14="http://schemas.microsoft.com/office/drawing/2010/main">
                  <a14:imgLayer r:embed="rId7">
                    <a14:imgEffect>
                      <a14:backgroundRemoval t="9958" b="94492" l="10000" r="90000">
                        <a14:foregroundMark x1="31400" y1="35593" x2="31400" y2="35593"/>
                        <a14:foregroundMark x1="46750" y1="15678" x2="46750" y2="15678"/>
                        <a14:foregroundMark x1="37200" y1="35593" x2="37200" y2="35593"/>
                        <a14:foregroundMark x1="41450" y1="70692" x2="41450" y2="70692"/>
                        <a14:foregroundMark x1="46500" y1="62924" x2="46500" y2="62924"/>
                        <a14:foregroundMark x1="68350" y1="65395" x2="68350" y2="65395"/>
                        <a14:foregroundMark x1="60550" y1="30226" x2="60550" y2="30226"/>
                        <a14:foregroundMark x1="27500" y1="77119" x2="27500" y2="77119"/>
                        <a14:foregroundMark x1="31000" y1="94492" x2="31000" y2="94492"/>
                        <a14:backgroundMark x1="31250" y1="44138" x2="31250" y2="44138"/>
                        <a14:backgroundMark x1="20450" y1="29167" x2="53250" y2="17090"/>
                        <a14:backgroundMark x1="53250" y1="17090" x2="54450" y2="40113"/>
                        <a14:backgroundMark x1="54450" y1="40113" x2="18550" y2="73446"/>
                        <a14:backgroundMark x1="18550" y1="73446" x2="20500" y2="60452"/>
                        <a14:backgroundMark x1="20500" y1="60452" x2="27050" y2="88418"/>
                        <a14:backgroundMark x1="27050" y1="88418" x2="39450" y2="78460"/>
                        <a14:backgroundMark x1="39450" y1="78460" x2="47200" y2="55367"/>
                        <a14:backgroundMark x1="47200" y1="55367" x2="60300" y2="62853"/>
                        <a14:backgroundMark x1="60300" y1="62853" x2="62950" y2="58686"/>
                        <a14:backgroundMark x1="72750" y1="32415" x2="79500" y2="40537"/>
                        <a14:backgroundMark x1="79500" y1="40537" x2="82550" y2="41243"/>
                        <a14:backgroundMark x1="71700" y1="42655" x2="70200" y2="55085"/>
                      </a14:backgroundRemoval>
                    </a14:imgEffect>
                  </a14:imgLayer>
                </a14:imgProps>
              </a:ext>
              <a:ext uri="{28A0092B-C50C-407E-A947-70E740481C1C}">
                <a14:useLocalDpi xmlns:a14="http://schemas.microsoft.com/office/drawing/2010/main" val="0"/>
              </a:ext>
            </a:extLst>
          </a:blip>
          <a:srcRect l="64937" t="55373" r="27775" b="28564"/>
          <a:stretch/>
        </p:blipFill>
        <p:spPr bwMode="auto">
          <a:xfrm rot="21049989">
            <a:off x="6227101" y="3772216"/>
            <a:ext cx="465222" cy="72590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Thank You Images - Free Download on Freepik">
            <a:extLst>
              <a:ext uri="{FF2B5EF4-FFF2-40B4-BE49-F238E27FC236}">
                <a16:creationId xmlns:a16="http://schemas.microsoft.com/office/drawing/2014/main" id="{2955DAC8-A898-9410-2363-83FA875B39DE}"/>
              </a:ext>
            </a:extLst>
          </p:cNvPr>
          <p:cNvPicPr>
            <a:picLocks noChangeAspect="1" noChangeArrowheads="1"/>
          </p:cNvPicPr>
          <p:nvPr/>
        </p:nvPicPr>
        <p:blipFill rotWithShape="1">
          <a:blip r:embed="rId10">
            <a:extLst>
              <a:ext uri="{BEBA8EAE-BF5A-486C-A8C5-ECC9F3942E4B}">
                <a14:imgProps xmlns:a14="http://schemas.microsoft.com/office/drawing/2010/main">
                  <a14:imgLayer r:embed="rId7">
                    <a14:imgEffect>
                      <a14:backgroundRemoval t="9958" b="94492" l="10000" r="90000">
                        <a14:foregroundMark x1="31400" y1="35593" x2="31400" y2="35593"/>
                        <a14:foregroundMark x1="46750" y1="15678" x2="46750" y2="15678"/>
                        <a14:foregroundMark x1="37200" y1="35593" x2="37200" y2="35593"/>
                        <a14:foregroundMark x1="41450" y1="70692" x2="41450" y2="70692"/>
                        <a14:foregroundMark x1="46500" y1="62924" x2="46500" y2="62924"/>
                        <a14:foregroundMark x1="68350" y1="65395" x2="68350" y2="65395"/>
                        <a14:foregroundMark x1="60550" y1="30226" x2="60550" y2="30226"/>
                        <a14:foregroundMark x1="27500" y1="77119" x2="27500" y2="77119"/>
                        <a14:foregroundMark x1="31000" y1="94492" x2="31000" y2="94492"/>
                        <a14:backgroundMark x1="31250" y1="44138" x2="31250" y2="44138"/>
                        <a14:backgroundMark x1="20450" y1="29167" x2="53250" y2="17090"/>
                        <a14:backgroundMark x1="53250" y1="17090" x2="54450" y2="40113"/>
                        <a14:backgroundMark x1="54450" y1="40113" x2="18550" y2="73446"/>
                        <a14:backgroundMark x1="18550" y1="73446" x2="20500" y2="60452"/>
                        <a14:backgroundMark x1="20500" y1="60452" x2="27050" y2="88418"/>
                        <a14:backgroundMark x1="27050" y1="88418" x2="39450" y2="78460"/>
                        <a14:backgroundMark x1="39450" y1="78460" x2="47200" y2="55367"/>
                        <a14:backgroundMark x1="47200" y1="55367" x2="60300" y2="62853"/>
                        <a14:backgroundMark x1="60300" y1="62853" x2="62950" y2="58686"/>
                        <a14:backgroundMark x1="72750" y1="32415" x2="79500" y2="40537"/>
                        <a14:backgroundMark x1="79500" y1="40537" x2="82550" y2="41243"/>
                        <a14:backgroundMark x1="71700" y1="42655" x2="70200" y2="55085"/>
                      </a14:backgroundRemoval>
                    </a14:imgEffect>
                  </a14:imgLayer>
                </a14:imgProps>
              </a:ext>
              <a:ext uri="{28A0092B-C50C-407E-A947-70E740481C1C}">
                <a14:useLocalDpi xmlns:a14="http://schemas.microsoft.com/office/drawing/2010/main" val="0"/>
              </a:ext>
            </a:extLst>
          </a:blip>
          <a:srcRect l="64937" t="55373" r="27775" b="28564"/>
          <a:stretch/>
        </p:blipFill>
        <p:spPr bwMode="auto">
          <a:xfrm rot="21049989">
            <a:off x="6530603" y="3620482"/>
            <a:ext cx="465222" cy="72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95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ppt_w</p:attrName>
                                        </p:attrNameLst>
                                      </p:cBhvr>
                                      <p:tavLst>
                                        <p:tav tm="0">
                                          <p:val>
                                            <p:fltVal val="0"/>
                                          </p:val>
                                        </p:tav>
                                        <p:tav tm="100000">
                                          <p:val>
                                            <p:strVal val="#ppt_w"/>
                                          </p:val>
                                        </p:tav>
                                      </p:tavLst>
                                    </p:anim>
                                    <p:anim calcmode="lin" valueType="num">
                                      <p:cBhvr>
                                        <p:cTn id="8" dur="1000" fill="hold"/>
                                        <p:tgtEl>
                                          <p:spTgt spid="12290"/>
                                        </p:tgtEl>
                                        <p:attrNameLst>
                                          <p:attrName>ppt_h</p:attrName>
                                        </p:attrNameLst>
                                      </p:cBhvr>
                                      <p:tavLst>
                                        <p:tav tm="0">
                                          <p:val>
                                            <p:fltVal val="0"/>
                                          </p:val>
                                        </p:tav>
                                        <p:tav tm="100000">
                                          <p:val>
                                            <p:strVal val="#ppt_h"/>
                                          </p:val>
                                        </p:tav>
                                      </p:tavLst>
                                    </p:anim>
                                    <p:anim calcmode="lin" valueType="num">
                                      <p:cBhvr>
                                        <p:cTn id="9" dur="1000" fill="hold"/>
                                        <p:tgtEl>
                                          <p:spTgt spid="12290"/>
                                        </p:tgtEl>
                                        <p:attrNameLst>
                                          <p:attrName>style.rotation</p:attrName>
                                        </p:attrNameLst>
                                      </p:cBhvr>
                                      <p:tavLst>
                                        <p:tav tm="0">
                                          <p:val>
                                            <p:fltVal val="90"/>
                                          </p:val>
                                        </p:tav>
                                        <p:tav tm="100000">
                                          <p:val>
                                            <p:fltVal val="0"/>
                                          </p:val>
                                        </p:tav>
                                      </p:tavLst>
                                    </p:anim>
                                    <p:animEffect transition="in" filter="fade">
                                      <p:cBhvr>
                                        <p:cTn id="10" dur="1000"/>
                                        <p:tgtEl>
                                          <p:spTgt spid="12290"/>
                                        </p:tgtEl>
                                      </p:cBhvr>
                                    </p:animEffect>
                                  </p:childTnLst>
                                </p:cTn>
                              </p:par>
                              <p:par>
                                <p:cTn id="11" presetID="3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1000" fill="hold"/>
                                        <p:tgtEl>
                                          <p:spTgt spid="24"/>
                                        </p:tgtEl>
                                        <p:attrNameLst>
                                          <p:attrName>ppt_w</p:attrName>
                                        </p:attrNameLst>
                                      </p:cBhvr>
                                      <p:tavLst>
                                        <p:tav tm="0">
                                          <p:val>
                                            <p:fltVal val="0"/>
                                          </p:val>
                                        </p:tav>
                                        <p:tav tm="100000">
                                          <p:val>
                                            <p:strVal val="#ppt_w"/>
                                          </p:val>
                                        </p:tav>
                                      </p:tavLst>
                                    </p:anim>
                                    <p:anim calcmode="lin" valueType="num">
                                      <p:cBhvr>
                                        <p:cTn id="14" dur="1000" fill="hold"/>
                                        <p:tgtEl>
                                          <p:spTgt spid="24"/>
                                        </p:tgtEl>
                                        <p:attrNameLst>
                                          <p:attrName>ppt_h</p:attrName>
                                        </p:attrNameLst>
                                      </p:cBhvr>
                                      <p:tavLst>
                                        <p:tav tm="0">
                                          <p:val>
                                            <p:fltVal val="0"/>
                                          </p:val>
                                        </p:tav>
                                        <p:tav tm="100000">
                                          <p:val>
                                            <p:strVal val="#ppt_h"/>
                                          </p:val>
                                        </p:tav>
                                      </p:tavLst>
                                    </p:anim>
                                    <p:anim calcmode="lin" valueType="num">
                                      <p:cBhvr>
                                        <p:cTn id="15" dur="1000" fill="hold"/>
                                        <p:tgtEl>
                                          <p:spTgt spid="24"/>
                                        </p:tgtEl>
                                        <p:attrNameLst>
                                          <p:attrName>style.rotation</p:attrName>
                                        </p:attrNameLst>
                                      </p:cBhvr>
                                      <p:tavLst>
                                        <p:tav tm="0">
                                          <p:val>
                                            <p:fltVal val="90"/>
                                          </p:val>
                                        </p:tav>
                                        <p:tav tm="100000">
                                          <p:val>
                                            <p:fltVal val="0"/>
                                          </p:val>
                                        </p:tav>
                                      </p:tavLst>
                                    </p:anim>
                                    <p:animEffect transition="in" filter="fade">
                                      <p:cBhvr>
                                        <p:cTn id="16" dur="1000"/>
                                        <p:tgtEl>
                                          <p:spTgt spid="24"/>
                                        </p:tgtEl>
                                      </p:cBhvr>
                                    </p:animEffect>
                                  </p:childTnLst>
                                </p:cTn>
                              </p:par>
                              <p:par>
                                <p:cTn id="17" presetID="3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1000" fill="hold"/>
                                        <p:tgtEl>
                                          <p:spTgt spid="23"/>
                                        </p:tgtEl>
                                        <p:attrNameLst>
                                          <p:attrName>ppt_w</p:attrName>
                                        </p:attrNameLst>
                                      </p:cBhvr>
                                      <p:tavLst>
                                        <p:tav tm="0">
                                          <p:val>
                                            <p:fltVal val="0"/>
                                          </p:val>
                                        </p:tav>
                                        <p:tav tm="100000">
                                          <p:val>
                                            <p:strVal val="#ppt_w"/>
                                          </p:val>
                                        </p:tav>
                                      </p:tavLst>
                                    </p:anim>
                                    <p:anim calcmode="lin" valueType="num">
                                      <p:cBhvr>
                                        <p:cTn id="20" dur="1000" fill="hold"/>
                                        <p:tgtEl>
                                          <p:spTgt spid="23"/>
                                        </p:tgtEl>
                                        <p:attrNameLst>
                                          <p:attrName>ppt_h</p:attrName>
                                        </p:attrNameLst>
                                      </p:cBhvr>
                                      <p:tavLst>
                                        <p:tav tm="0">
                                          <p:val>
                                            <p:fltVal val="0"/>
                                          </p:val>
                                        </p:tav>
                                        <p:tav tm="100000">
                                          <p:val>
                                            <p:strVal val="#ppt_h"/>
                                          </p:val>
                                        </p:tav>
                                      </p:tavLst>
                                    </p:anim>
                                    <p:anim calcmode="lin" valueType="num">
                                      <p:cBhvr>
                                        <p:cTn id="21" dur="1000" fill="hold"/>
                                        <p:tgtEl>
                                          <p:spTgt spid="23"/>
                                        </p:tgtEl>
                                        <p:attrNameLst>
                                          <p:attrName>style.rotation</p:attrName>
                                        </p:attrNameLst>
                                      </p:cBhvr>
                                      <p:tavLst>
                                        <p:tav tm="0">
                                          <p:val>
                                            <p:fltVal val="90"/>
                                          </p:val>
                                        </p:tav>
                                        <p:tav tm="100000">
                                          <p:val>
                                            <p:fltVal val="0"/>
                                          </p:val>
                                        </p:tav>
                                      </p:tavLst>
                                    </p:anim>
                                    <p:animEffect transition="in" filter="fade">
                                      <p:cBhvr>
                                        <p:cTn id="22" dur="1000"/>
                                        <p:tgtEl>
                                          <p:spTgt spid="23"/>
                                        </p:tgtEl>
                                      </p:cBhvr>
                                    </p:animEffect>
                                  </p:childTnLst>
                                </p:cTn>
                              </p:par>
                              <p:par>
                                <p:cTn id="23" presetID="3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1000" fill="hold"/>
                                        <p:tgtEl>
                                          <p:spTgt spid="22"/>
                                        </p:tgtEl>
                                        <p:attrNameLst>
                                          <p:attrName>ppt_w</p:attrName>
                                        </p:attrNameLst>
                                      </p:cBhvr>
                                      <p:tavLst>
                                        <p:tav tm="0">
                                          <p:val>
                                            <p:fltVal val="0"/>
                                          </p:val>
                                        </p:tav>
                                        <p:tav tm="100000">
                                          <p:val>
                                            <p:strVal val="#ppt_w"/>
                                          </p:val>
                                        </p:tav>
                                      </p:tavLst>
                                    </p:anim>
                                    <p:anim calcmode="lin" valueType="num">
                                      <p:cBhvr>
                                        <p:cTn id="26" dur="1000" fill="hold"/>
                                        <p:tgtEl>
                                          <p:spTgt spid="22"/>
                                        </p:tgtEl>
                                        <p:attrNameLst>
                                          <p:attrName>ppt_h</p:attrName>
                                        </p:attrNameLst>
                                      </p:cBhvr>
                                      <p:tavLst>
                                        <p:tav tm="0">
                                          <p:val>
                                            <p:fltVal val="0"/>
                                          </p:val>
                                        </p:tav>
                                        <p:tav tm="100000">
                                          <p:val>
                                            <p:strVal val="#ppt_h"/>
                                          </p:val>
                                        </p:tav>
                                      </p:tavLst>
                                    </p:anim>
                                    <p:anim calcmode="lin" valueType="num">
                                      <p:cBhvr>
                                        <p:cTn id="27" dur="1000" fill="hold"/>
                                        <p:tgtEl>
                                          <p:spTgt spid="22"/>
                                        </p:tgtEl>
                                        <p:attrNameLst>
                                          <p:attrName>style.rotation</p:attrName>
                                        </p:attrNameLst>
                                      </p:cBhvr>
                                      <p:tavLst>
                                        <p:tav tm="0">
                                          <p:val>
                                            <p:fltVal val="90"/>
                                          </p:val>
                                        </p:tav>
                                        <p:tav tm="100000">
                                          <p:val>
                                            <p:fltVal val="0"/>
                                          </p:val>
                                        </p:tav>
                                      </p:tavLst>
                                    </p:anim>
                                    <p:animEffect transition="in" filter="fade">
                                      <p:cBhvr>
                                        <p:cTn id="28" dur="1000"/>
                                        <p:tgtEl>
                                          <p:spTgt spid="22"/>
                                        </p:tgtEl>
                                      </p:cBhvr>
                                    </p:animEffect>
                                  </p:childTnLst>
                                </p:cTn>
                              </p:par>
                              <p:par>
                                <p:cTn id="29" presetID="3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1000" fill="hold"/>
                                        <p:tgtEl>
                                          <p:spTgt spid="9"/>
                                        </p:tgtEl>
                                        <p:attrNameLst>
                                          <p:attrName>ppt_w</p:attrName>
                                        </p:attrNameLst>
                                      </p:cBhvr>
                                      <p:tavLst>
                                        <p:tav tm="0">
                                          <p:val>
                                            <p:fltVal val="0"/>
                                          </p:val>
                                        </p:tav>
                                        <p:tav tm="100000">
                                          <p:val>
                                            <p:strVal val="#ppt_w"/>
                                          </p:val>
                                        </p:tav>
                                      </p:tavLst>
                                    </p:anim>
                                    <p:anim calcmode="lin" valueType="num">
                                      <p:cBhvr>
                                        <p:cTn id="32" dur="1000" fill="hold"/>
                                        <p:tgtEl>
                                          <p:spTgt spid="9"/>
                                        </p:tgtEl>
                                        <p:attrNameLst>
                                          <p:attrName>ppt_h</p:attrName>
                                        </p:attrNameLst>
                                      </p:cBhvr>
                                      <p:tavLst>
                                        <p:tav tm="0">
                                          <p:val>
                                            <p:fltVal val="0"/>
                                          </p:val>
                                        </p:tav>
                                        <p:tav tm="100000">
                                          <p:val>
                                            <p:strVal val="#ppt_h"/>
                                          </p:val>
                                        </p:tav>
                                      </p:tavLst>
                                    </p:anim>
                                    <p:anim calcmode="lin" valueType="num">
                                      <p:cBhvr>
                                        <p:cTn id="33" dur="1000" fill="hold"/>
                                        <p:tgtEl>
                                          <p:spTgt spid="9"/>
                                        </p:tgtEl>
                                        <p:attrNameLst>
                                          <p:attrName>style.rotation</p:attrName>
                                        </p:attrNameLst>
                                      </p:cBhvr>
                                      <p:tavLst>
                                        <p:tav tm="0">
                                          <p:val>
                                            <p:fltVal val="90"/>
                                          </p:val>
                                        </p:tav>
                                        <p:tav tm="100000">
                                          <p:val>
                                            <p:fltVal val="0"/>
                                          </p:val>
                                        </p:tav>
                                      </p:tavLst>
                                    </p:anim>
                                    <p:animEffect transition="in" filter="fade">
                                      <p:cBhvr>
                                        <p:cTn id="34"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947453" y="426721"/>
            <a:ext cx="4297093" cy="461665"/>
          </a:xfrm>
          <a:prstGeom prst="rect">
            <a:avLst/>
          </a:prstGeom>
          <a:noFill/>
        </p:spPr>
        <p:txBody>
          <a:bodyPr wrap="square">
            <a:spAutoFit/>
          </a:bodyPr>
          <a:lstStyle/>
          <a:p>
            <a:pPr algn="ctr"/>
            <a:r>
              <a:rPr lang="en-IN" sz="2400" b="1" u="sng" dirty="0">
                <a:solidFill>
                  <a:srgbClr val="000000"/>
                </a:solidFill>
                <a:latin typeface="Times New Roman" panose="02020603050405020304" pitchFamily="18" charset="0"/>
              </a:rPr>
              <a:t>GENERAL</a:t>
            </a:r>
            <a:r>
              <a:rPr lang="en-IN" sz="2400" u="sng" dirty="0"/>
              <a:t> </a:t>
            </a:r>
            <a:r>
              <a:rPr lang="en-IN" sz="2400" b="1" u="sng" dirty="0">
                <a:solidFill>
                  <a:srgbClr val="000000"/>
                </a:solidFill>
                <a:latin typeface="Times New Roman" panose="02020603050405020304" pitchFamily="18" charset="0"/>
              </a:rPr>
              <a:t>INFORMATION</a:t>
            </a:r>
            <a:r>
              <a:rPr lang="en-IN" sz="2400" dirty="0"/>
              <a:t> </a:t>
            </a:r>
          </a:p>
        </p:txBody>
      </p:sp>
      <p:sp>
        <p:nvSpPr>
          <p:cNvPr id="6" name="TextBox 5">
            <a:extLst>
              <a:ext uri="{FF2B5EF4-FFF2-40B4-BE49-F238E27FC236}">
                <a16:creationId xmlns:a16="http://schemas.microsoft.com/office/drawing/2014/main" id="{82D8E3AC-07D8-03F6-E2DA-D10191D3B3B7}"/>
              </a:ext>
            </a:extLst>
          </p:cNvPr>
          <p:cNvSpPr txBox="1"/>
          <p:nvPr/>
        </p:nvSpPr>
        <p:spPr>
          <a:xfrm>
            <a:off x="2454939" y="2474994"/>
            <a:ext cx="4820495" cy="4197559"/>
          </a:xfrm>
          <a:prstGeom prst="rect">
            <a:avLst/>
          </a:prstGeom>
          <a:noFill/>
        </p:spPr>
        <p:txBody>
          <a:bodyPr wrap="square">
            <a:spAutoFit/>
          </a:bodyPr>
          <a:lstStyle/>
          <a:p>
            <a:pPr marL="285730" indent="-285730">
              <a:lnSpc>
                <a:spcPct val="150000"/>
              </a:lnSpc>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VISION STATEMENT</a:t>
            </a:r>
            <a:endParaRPr lang="en-IN" b="1" kern="100" dirty="0">
              <a:solidFill>
                <a:srgbClr val="000000"/>
              </a:solidFill>
              <a:latin typeface="Times New Roman" panose="02020603050405020304" pitchFamily="18" charset="0"/>
              <a:cs typeface="Times New Roman" panose="02020603050405020304" pitchFamily="18" charset="0"/>
            </a:endParaRPr>
          </a:p>
          <a:p>
            <a:pPr marL="171438" marR="2540" indent="540345" algn="just">
              <a:lnSpc>
                <a:spcPct val="150000"/>
              </a:lnSpc>
            </a:pPr>
            <a:r>
              <a:rPr lang="en-US" dirty="0">
                <a:latin typeface="Times New Roman" panose="02020603050405020304" pitchFamily="18" charset="0"/>
                <a:ea typeface="Times New Roman" panose="02020603050405020304" pitchFamily="18" charset="0"/>
              </a:rPr>
              <a:t>We are socially responsible Organization with commitment to Milk Producer's by providing good returns and services, to consumer's safety and delight through implementation of Food Safety and Quality management System. We believe in growth and continual improvement through teamwork, trust, and excellence, without compromising Food Safety, Quality, Honesty, Honesty and Integrity.</a:t>
            </a:r>
            <a:endParaRPr lang="en-IN" sz="1600" dirty="0">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0BE15A9D-B325-34FD-0DCE-1646F8E645ED}"/>
              </a:ext>
            </a:extLst>
          </p:cNvPr>
          <p:cNvSpPr txBox="1"/>
          <p:nvPr/>
        </p:nvSpPr>
        <p:spPr>
          <a:xfrm>
            <a:off x="8432836" y="2549809"/>
            <a:ext cx="3374163" cy="4197559"/>
          </a:xfrm>
          <a:prstGeom prst="rect">
            <a:avLst/>
          </a:prstGeom>
          <a:noFill/>
        </p:spPr>
        <p:txBody>
          <a:bodyPr wrap="square">
            <a:spAutoFit/>
          </a:bodyPr>
          <a:lstStyle/>
          <a:p>
            <a:pPr marL="285730" marR="195566" lvl="2" indent="-285730">
              <a:lnSpc>
                <a:spcPct val="150000"/>
              </a:lnSpc>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VALUE </a:t>
            </a:r>
            <a:endParaRPr lang="en-IN" b="1" kern="100" dirty="0">
              <a:solidFill>
                <a:srgbClr val="000000"/>
              </a:solidFill>
              <a:latin typeface="Times New Roman" panose="02020603050405020304" pitchFamily="18" charset="0"/>
              <a:cs typeface="Times New Roman" panose="02020603050405020304" pitchFamily="18" charset="0"/>
            </a:endParaRPr>
          </a:p>
          <a:p>
            <a:pPr marL="577808" marR="666702" indent="-342874" algn="just">
              <a:lnSpc>
                <a:spcPct val="150000"/>
              </a:lnSpc>
              <a:buFont typeface="Symbol" panose="05050102010706020507" pitchFamily="18" charset="2"/>
              <a:buChar char=""/>
            </a:pPr>
            <a:r>
              <a:rPr lang="en-US" dirty="0">
                <a:latin typeface="Times New Roman" panose="02020603050405020304" pitchFamily="18" charset="0"/>
              </a:rPr>
              <a:t>Excellence</a:t>
            </a:r>
            <a:endParaRPr lang="en-IN" dirty="0">
              <a:latin typeface="Times New Roman" panose="02020603050405020304" pitchFamily="18" charset="0"/>
            </a:endParaRPr>
          </a:p>
          <a:p>
            <a:pPr marL="577808" marR="666702" indent="-342874" algn="just">
              <a:lnSpc>
                <a:spcPct val="150000"/>
              </a:lnSpc>
              <a:buFont typeface="Symbol" panose="05050102010706020507" pitchFamily="18" charset="2"/>
              <a:buChar char=""/>
            </a:pPr>
            <a:r>
              <a:rPr lang="en-US" dirty="0">
                <a:latin typeface="Times New Roman" panose="02020603050405020304" pitchFamily="18" charset="0"/>
              </a:rPr>
              <a:t>Cooperation</a:t>
            </a:r>
            <a:endParaRPr lang="en-IN" dirty="0">
              <a:latin typeface="Times New Roman" panose="02020603050405020304" pitchFamily="18" charset="0"/>
            </a:endParaRPr>
          </a:p>
          <a:p>
            <a:pPr marL="577808" marR="666702" indent="-342874" algn="just">
              <a:lnSpc>
                <a:spcPct val="150000"/>
              </a:lnSpc>
              <a:buFont typeface="Symbol" panose="05050102010706020507" pitchFamily="18" charset="2"/>
              <a:buChar char=""/>
            </a:pPr>
            <a:r>
              <a:rPr lang="en-US" dirty="0">
                <a:latin typeface="Times New Roman" panose="02020603050405020304" pitchFamily="18" charset="0"/>
              </a:rPr>
              <a:t>Honesty</a:t>
            </a:r>
            <a:endParaRPr lang="en-IN" dirty="0">
              <a:latin typeface="Times New Roman" panose="02020603050405020304" pitchFamily="18" charset="0"/>
            </a:endParaRPr>
          </a:p>
          <a:p>
            <a:pPr marL="577808" marR="666702" indent="-342874" algn="just">
              <a:lnSpc>
                <a:spcPct val="150000"/>
              </a:lnSpc>
              <a:buFont typeface="Symbol" panose="05050102010706020507" pitchFamily="18" charset="2"/>
              <a:buChar char=""/>
            </a:pPr>
            <a:r>
              <a:rPr lang="en-US" dirty="0">
                <a:latin typeface="Times New Roman" panose="02020603050405020304" pitchFamily="18" charset="0"/>
              </a:rPr>
              <a:t>Dedication</a:t>
            </a:r>
            <a:endParaRPr lang="en-IN" dirty="0">
              <a:latin typeface="Times New Roman" panose="02020603050405020304" pitchFamily="18" charset="0"/>
            </a:endParaRPr>
          </a:p>
          <a:p>
            <a:pPr marL="577808" marR="666702" indent="-342874" algn="just">
              <a:lnSpc>
                <a:spcPct val="150000"/>
              </a:lnSpc>
              <a:buFont typeface="Symbol" panose="05050102010706020507" pitchFamily="18" charset="2"/>
              <a:buChar char=""/>
            </a:pPr>
            <a:r>
              <a:rPr lang="en-US" dirty="0">
                <a:latin typeface="Times New Roman" panose="02020603050405020304" pitchFamily="18" charset="0"/>
              </a:rPr>
              <a:t>Ownership</a:t>
            </a:r>
            <a:endParaRPr lang="en-IN" dirty="0">
              <a:latin typeface="Times New Roman" panose="02020603050405020304" pitchFamily="18" charset="0"/>
            </a:endParaRPr>
          </a:p>
          <a:p>
            <a:pPr marL="577808" marR="666702" indent="-342874" algn="just">
              <a:lnSpc>
                <a:spcPct val="150000"/>
              </a:lnSpc>
              <a:buFont typeface="Symbol" panose="05050102010706020507" pitchFamily="18" charset="2"/>
              <a:buChar char=""/>
            </a:pPr>
            <a:r>
              <a:rPr lang="en-US" dirty="0">
                <a:latin typeface="Times New Roman" panose="02020603050405020304" pitchFamily="18" charset="0"/>
              </a:rPr>
              <a:t>Transparency</a:t>
            </a:r>
            <a:endParaRPr lang="en-IN" dirty="0">
              <a:latin typeface="Times New Roman" panose="02020603050405020304" pitchFamily="18" charset="0"/>
            </a:endParaRPr>
          </a:p>
          <a:p>
            <a:pPr marL="577808" marR="666702" indent="-342874" algn="just">
              <a:lnSpc>
                <a:spcPct val="150000"/>
              </a:lnSpc>
              <a:buFont typeface="Symbol" panose="05050102010706020507" pitchFamily="18" charset="2"/>
              <a:buChar char=""/>
            </a:pPr>
            <a:r>
              <a:rPr lang="en-US" dirty="0">
                <a:latin typeface="Times New Roman" panose="02020603050405020304" pitchFamily="18" charset="0"/>
              </a:rPr>
              <a:t>Teamwork</a:t>
            </a:r>
            <a:endParaRPr lang="en-IN" dirty="0">
              <a:latin typeface="Times New Roman" panose="02020603050405020304" pitchFamily="18" charset="0"/>
            </a:endParaRPr>
          </a:p>
          <a:p>
            <a:pPr marL="577808" marR="666702" indent="-342874" algn="just">
              <a:lnSpc>
                <a:spcPct val="150000"/>
              </a:lnSpc>
              <a:buFont typeface="Symbol" panose="05050102010706020507" pitchFamily="18" charset="2"/>
              <a:buChar char=""/>
            </a:pPr>
            <a:r>
              <a:rPr lang="en-US" dirty="0">
                <a:latin typeface="Times New Roman" panose="02020603050405020304" pitchFamily="18" charset="0"/>
              </a:rPr>
              <a:t>Trust And Courage</a:t>
            </a:r>
            <a:endParaRPr lang="en-IN" dirty="0">
              <a:latin typeface="Times New Roman" panose="02020603050405020304" pitchFamily="18" charset="0"/>
            </a:endParaRPr>
          </a:p>
          <a:p>
            <a:pPr marL="577808" marR="666702" indent="-342874" algn="just">
              <a:lnSpc>
                <a:spcPct val="150000"/>
              </a:lnSpc>
              <a:buFont typeface="Symbol" panose="05050102010706020507" pitchFamily="18" charset="2"/>
              <a:buChar char=""/>
            </a:pPr>
            <a:r>
              <a:rPr lang="en-US" dirty="0">
                <a:latin typeface="Times New Roman" panose="02020603050405020304" pitchFamily="18" charset="0"/>
              </a:rPr>
              <a:t>Self-Leadership</a:t>
            </a:r>
            <a:endParaRPr lang="en-IN" dirty="0">
              <a:latin typeface="Times New Roman" panose="02020603050405020304" pitchFamily="18" charset="0"/>
            </a:endParaRPr>
          </a:p>
        </p:txBody>
      </p:sp>
      <p:sp>
        <p:nvSpPr>
          <p:cNvPr id="15" name="TextBox 14">
            <a:extLst>
              <a:ext uri="{FF2B5EF4-FFF2-40B4-BE49-F238E27FC236}">
                <a16:creationId xmlns:a16="http://schemas.microsoft.com/office/drawing/2014/main" id="{377BCBED-FA42-D403-8172-9D5C788DBF09}"/>
              </a:ext>
            </a:extLst>
          </p:cNvPr>
          <p:cNvSpPr txBox="1"/>
          <p:nvPr/>
        </p:nvSpPr>
        <p:spPr>
          <a:xfrm>
            <a:off x="2462142" y="1009930"/>
            <a:ext cx="5511455" cy="1289071"/>
          </a:xfrm>
          <a:prstGeom prst="rect">
            <a:avLst/>
          </a:prstGeom>
          <a:noFill/>
        </p:spPr>
        <p:txBody>
          <a:bodyPr wrap="square">
            <a:spAutoFit/>
          </a:bodyPr>
          <a:lstStyle/>
          <a:p>
            <a:pPr marL="285730" marR="195566" lvl="2" indent="-285730">
              <a:lnSpc>
                <a:spcPct val="150000"/>
              </a:lnSpc>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MISSION</a:t>
            </a:r>
            <a:endParaRPr lang="en-IN" b="1" kern="100" dirty="0">
              <a:solidFill>
                <a:srgbClr val="000000"/>
              </a:solidFill>
              <a:latin typeface="Times New Roman" panose="02020603050405020304" pitchFamily="18" charset="0"/>
              <a:cs typeface="Times New Roman" panose="02020603050405020304" pitchFamily="18" charset="0"/>
            </a:endParaRPr>
          </a:p>
          <a:p>
            <a:pPr marL="228584" marR="735910" indent="540345" algn="just">
              <a:lnSpc>
                <a:spcPct val="150000"/>
              </a:lnSpc>
            </a:pPr>
            <a:r>
              <a:rPr lang="en-US" dirty="0">
                <a:latin typeface="Times New Roman" panose="02020603050405020304" pitchFamily="18" charset="0"/>
              </a:rPr>
              <a:t>To provide Quality milk &amp; milk products to customer in Surat.</a:t>
            </a:r>
            <a:endParaRPr lang="en-IN" dirty="0">
              <a:latin typeface="Times New Roman" panose="02020603050405020304" pitchFamily="18" charset="0"/>
            </a:endParaRPr>
          </a:p>
        </p:txBody>
      </p:sp>
      <p:pic>
        <p:nvPicPr>
          <p:cNvPr id="16" name="Picture 15">
            <a:extLst>
              <a:ext uri="{FF2B5EF4-FFF2-40B4-BE49-F238E27FC236}">
                <a16:creationId xmlns:a16="http://schemas.microsoft.com/office/drawing/2014/main" id="{D32D6D2D-4AAF-2B55-20D5-F635A13001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73598" y="1061439"/>
            <a:ext cx="3599921" cy="1497932"/>
          </a:xfrm>
          <a:prstGeom prst="rect">
            <a:avLst/>
          </a:prstGeom>
          <a:ln w="15875">
            <a:solidFill>
              <a:schemeClr val="tx1"/>
            </a:solidFill>
          </a:ln>
        </p:spPr>
      </p:pic>
    </p:spTree>
    <p:extLst>
      <p:ext uri="{BB962C8B-B14F-4D97-AF65-F5344CB8AC3E}">
        <p14:creationId xmlns:p14="http://schemas.microsoft.com/office/powerpoint/2010/main" val="2461266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1000"/>
                                        <p:tgtEl>
                                          <p:spTgt spid="15">
                                            <p:txEl>
                                              <p:pRg st="0" end="0"/>
                                            </p:txEl>
                                          </p:spTgt>
                                        </p:tgtEl>
                                      </p:cBhvr>
                                    </p:animEffect>
                                    <p:anim calcmode="lin" valueType="num">
                                      <p:cBhvr>
                                        <p:cTn id="8" dur="10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circle(in)">
                                      <p:cBhvr>
                                        <p:cTn id="14" dur="20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fade">
                                      <p:cBhvr>
                                        <p:cTn id="19" dur="500"/>
                                        <p:tgtEl>
                                          <p:spTgt spid="1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fade">
                                      <p:cBhvr>
                                        <p:cTn id="24" dur="1000"/>
                                        <p:tgtEl>
                                          <p:spTgt spid="6">
                                            <p:txEl>
                                              <p:pRg st="0" end="0"/>
                                            </p:txEl>
                                          </p:spTgt>
                                        </p:tgtEl>
                                      </p:cBhvr>
                                    </p:animEffect>
                                    <p:anim calcmode="lin" valueType="num">
                                      <p:cBhvr>
                                        <p:cTn id="2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Effect transition="in" filter="fade">
                                      <p:cBhvr>
                                        <p:cTn id="31" dur="500"/>
                                        <p:tgtEl>
                                          <p:spTgt spid="6">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fade">
                                      <p:cBhvr>
                                        <p:cTn id="36" dur="1000"/>
                                        <p:tgtEl>
                                          <p:spTgt spid="12">
                                            <p:txEl>
                                              <p:pRg st="0" end="0"/>
                                            </p:txEl>
                                          </p:spTgt>
                                        </p:tgtEl>
                                      </p:cBhvr>
                                    </p:animEffect>
                                    <p:anim calcmode="lin" valueType="num">
                                      <p:cBhvr>
                                        <p:cTn id="37"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8"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Effect transition="in" filter="fade">
                                      <p:cBhvr>
                                        <p:cTn id="43" dur="500"/>
                                        <p:tgtEl>
                                          <p:spTgt spid="12">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2">
                                            <p:txEl>
                                              <p:pRg st="2" end="2"/>
                                            </p:txEl>
                                          </p:spTgt>
                                        </p:tgtEl>
                                        <p:attrNameLst>
                                          <p:attrName>style.visibility</p:attrName>
                                        </p:attrNameLst>
                                      </p:cBhvr>
                                      <p:to>
                                        <p:strVal val="visible"/>
                                      </p:to>
                                    </p:set>
                                    <p:animEffect transition="in" filter="fade">
                                      <p:cBhvr>
                                        <p:cTn id="46" dur="500"/>
                                        <p:tgtEl>
                                          <p:spTgt spid="12">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2">
                                            <p:txEl>
                                              <p:pRg st="3" end="3"/>
                                            </p:txEl>
                                          </p:spTgt>
                                        </p:tgtEl>
                                        <p:attrNameLst>
                                          <p:attrName>style.visibility</p:attrName>
                                        </p:attrNameLst>
                                      </p:cBhvr>
                                      <p:to>
                                        <p:strVal val="visible"/>
                                      </p:to>
                                    </p:set>
                                    <p:animEffect transition="in" filter="fade">
                                      <p:cBhvr>
                                        <p:cTn id="49" dur="500"/>
                                        <p:tgtEl>
                                          <p:spTgt spid="12">
                                            <p:txEl>
                                              <p:pRg st="3" end="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2">
                                            <p:txEl>
                                              <p:pRg st="4" end="4"/>
                                            </p:txEl>
                                          </p:spTgt>
                                        </p:tgtEl>
                                        <p:attrNameLst>
                                          <p:attrName>style.visibility</p:attrName>
                                        </p:attrNameLst>
                                      </p:cBhvr>
                                      <p:to>
                                        <p:strVal val="visible"/>
                                      </p:to>
                                    </p:set>
                                    <p:animEffect transition="in" filter="fade">
                                      <p:cBhvr>
                                        <p:cTn id="52" dur="500"/>
                                        <p:tgtEl>
                                          <p:spTgt spid="12">
                                            <p:txEl>
                                              <p:pRg st="4" end="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2">
                                            <p:txEl>
                                              <p:pRg st="5" end="5"/>
                                            </p:txEl>
                                          </p:spTgt>
                                        </p:tgtEl>
                                        <p:attrNameLst>
                                          <p:attrName>style.visibility</p:attrName>
                                        </p:attrNameLst>
                                      </p:cBhvr>
                                      <p:to>
                                        <p:strVal val="visible"/>
                                      </p:to>
                                    </p:set>
                                    <p:animEffect transition="in" filter="fade">
                                      <p:cBhvr>
                                        <p:cTn id="55" dur="500"/>
                                        <p:tgtEl>
                                          <p:spTgt spid="12">
                                            <p:txEl>
                                              <p:pRg st="5" end="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2">
                                            <p:txEl>
                                              <p:pRg st="6" end="6"/>
                                            </p:txEl>
                                          </p:spTgt>
                                        </p:tgtEl>
                                        <p:attrNameLst>
                                          <p:attrName>style.visibility</p:attrName>
                                        </p:attrNameLst>
                                      </p:cBhvr>
                                      <p:to>
                                        <p:strVal val="visible"/>
                                      </p:to>
                                    </p:set>
                                    <p:animEffect transition="in" filter="fade">
                                      <p:cBhvr>
                                        <p:cTn id="58" dur="500"/>
                                        <p:tgtEl>
                                          <p:spTgt spid="12">
                                            <p:txEl>
                                              <p:pRg st="6" end="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2">
                                            <p:txEl>
                                              <p:pRg st="7" end="7"/>
                                            </p:txEl>
                                          </p:spTgt>
                                        </p:tgtEl>
                                        <p:attrNameLst>
                                          <p:attrName>style.visibility</p:attrName>
                                        </p:attrNameLst>
                                      </p:cBhvr>
                                      <p:to>
                                        <p:strVal val="visible"/>
                                      </p:to>
                                    </p:set>
                                    <p:animEffect transition="in" filter="fade">
                                      <p:cBhvr>
                                        <p:cTn id="61" dur="500"/>
                                        <p:tgtEl>
                                          <p:spTgt spid="12">
                                            <p:txEl>
                                              <p:pRg st="7" end="7"/>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2">
                                            <p:txEl>
                                              <p:pRg st="8" end="8"/>
                                            </p:txEl>
                                          </p:spTgt>
                                        </p:tgtEl>
                                        <p:attrNameLst>
                                          <p:attrName>style.visibility</p:attrName>
                                        </p:attrNameLst>
                                      </p:cBhvr>
                                      <p:to>
                                        <p:strVal val="visible"/>
                                      </p:to>
                                    </p:set>
                                    <p:animEffect transition="in" filter="fade">
                                      <p:cBhvr>
                                        <p:cTn id="64" dur="500"/>
                                        <p:tgtEl>
                                          <p:spTgt spid="12">
                                            <p:txEl>
                                              <p:pRg st="8" end="8"/>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12">
                                            <p:txEl>
                                              <p:pRg st="9" end="9"/>
                                            </p:txEl>
                                          </p:spTgt>
                                        </p:tgtEl>
                                        <p:attrNameLst>
                                          <p:attrName>style.visibility</p:attrName>
                                        </p:attrNameLst>
                                      </p:cBhvr>
                                      <p:to>
                                        <p:strVal val="visible"/>
                                      </p:to>
                                    </p:set>
                                    <p:animEffect transition="in" filter="fade">
                                      <p:cBhvr>
                                        <p:cTn id="67" dur="500"/>
                                        <p:tgtEl>
                                          <p:spTgt spid="1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947453" y="415440"/>
            <a:ext cx="4297093" cy="461665"/>
          </a:xfrm>
          <a:prstGeom prst="rect">
            <a:avLst/>
          </a:prstGeom>
          <a:noFill/>
        </p:spPr>
        <p:txBody>
          <a:bodyPr wrap="square">
            <a:spAutoFit/>
          </a:bodyPr>
          <a:lstStyle/>
          <a:p>
            <a:pPr algn="ctr"/>
            <a:r>
              <a:rPr lang="en-IN" sz="2400" b="1" u="sng" dirty="0">
                <a:solidFill>
                  <a:srgbClr val="000000"/>
                </a:solidFill>
                <a:latin typeface="Times New Roman" panose="02020603050405020304" pitchFamily="18" charset="0"/>
              </a:rPr>
              <a:t>GENERAL</a:t>
            </a:r>
            <a:r>
              <a:rPr lang="en-IN" sz="2400" u="sng" dirty="0"/>
              <a:t> </a:t>
            </a:r>
            <a:r>
              <a:rPr lang="en-IN" sz="2400" b="1" u="sng" dirty="0">
                <a:solidFill>
                  <a:srgbClr val="000000"/>
                </a:solidFill>
                <a:latin typeface="Times New Roman" panose="02020603050405020304" pitchFamily="18" charset="0"/>
              </a:rPr>
              <a:t>INFORMATION</a:t>
            </a:r>
            <a:r>
              <a:rPr lang="en-IN" sz="2400" u="sng" dirty="0"/>
              <a:t> </a:t>
            </a:r>
          </a:p>
        </p:txBody>
      </p:sp>
      <p:sp>
        <p:nvSpPr>
          <p:cNvPr id="5" name="Google Shape;438;p43">
            <a:extLst>
              <a:ext uri="{FF2B5EF4-FFF2-40B4-BE49-F238E27FC236}">
                <a16:creationId xmlns:a16="http://schemas.microsoft.com/office/drawing/2014/main" id="{50A2E53D-21B6-092F-01BD-3A94E2208959}"/>
              </a:ext>
            </a:extLst>
          </p:cNvPr>
          <p:cNvSpPr/>
          <p:nvPr/>
        </p:nvSpPr>
        <p:spPr>
          <a:xfrm>
            <a:off x="1908001" y="4411579"/>
            <a:ext cx="5273440" cy="2326104"/>
          </a:xfrm>
          <a:prstGeom prst="rect">
            <a:avLst/>
          </a:prstGeom>
          <a:noFill/>
          <a:ln>
            <a:noFill/>
          </a:ln>
        </p:spPr>
        <p:txBody>
          <a:bodyPr spcFirstLastPara="1" wrap="square" lIns="91425" tIns="91425" rIns="1371600" bIns="91425" anchor="t" anchorCtr="0">
            <a:noAutofit/>
          </a:bodyPr>
          <a:lstStyle/>
          <a:p>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WEAKNESS</a:t>
            </a:r>
            <a:endParaRPr b="1" dirty="0">
              <a:solidFill>
                <a:schemeClr val="dk1"/>
              </a:solidFill>
              <a:latin typeface="Times New Roman" panose="02020603050405020304" pitchFamily="18" charset="0"/>
              <a:ea typeface="Tinos"/>
              <a:cs typeface="Times New Roman" panose="02020603050405020304" pitchFamily="18" charset="0"/>
              <a:sym typeface="Tinos"/>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High Operational Cost</a:t>
            </a: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Frequent Legal Issues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Lack of Success in Certain Areas of Portfolio Expansion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Google Shape;440;p43">
            <a:extLst>
              <a:ext uri="{FF2B5EF4-FFF2-40B4-BE49-F238E27FC236}">
                <a16:creationId xmlns:a16="http://schemas.microsoft.com/office/drawing/2014/main" id="{BCA86170-A978-E0EA-729B-30EC179AA77F}"/>
              </a:ext>
            </a:extLst>
          </p:cNvPr>
          <p:cNvSpPr/>
          <p:nvPr/>
        </p:nvSpPr>
        <p:spPr>
          <a:xfrm>
            <a:off x="7801911" y="1812716"/>
            <a:ext cx="6058479" cy="1865261"/>
          </a:xfrm>
          <a:prstGeom prst="rect">
            <a:avLst/>
          </a:prstGeom>
          <a:noFill/>
          <a:ln>
            <a:noFill/>
          </a:ln>
        </p:spPr>
        <p:txBody>
          <a:bodyPr spcFirstLastPara="1" wrap="square" lIns="91425" tIns="91425" rIns="1371600" bIns="91425" anchor="b" anchorCtr="0">
            <a:noAutofit/>
          </a:bodyPr>
          <a:lstStyle/>
          <a:p>
            <a:pPr marR="666702">
              <a:lnSpc>
                <a:spcPct val="150000"/>
              </a:lnSpc>
            </a:pPr>
            <a:r>
              <a:rPr lang="en-IN" b="1" dirty="0">
                <a:solidFill>
                  <a:schemeClr val="dk1"/>
                </a:solidFill>
                <a:latin typeface="Times New Roman" panose="02020603050405020304" pitchFamily="18" charset="0"/>
                <a:ea typeface="Tinos"/>
                <a:cs typeface="Times New Roman" panose="02020603050405020304" pitchFamily="18" charset="0"/>
                <a:sym typeface="Tinos"/>
              </a:rPr>
              <a:t>OPPORTUNITIES</a:t>
            </a: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High per capita Milk consumption</a:t>
            </a:r>
            <a:endParaRPr lang="en-IN" dirty="0">
              <a:latin typeface="Times New Roman" panose="02020603050405020304" pitchFamily="18" charset="0"/>
              <a:ea typeface="Times New Roman" panose="02020603050405020304" pitchFamily="18" charset="0"/>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International Expansion</a:t>
            </a:r>
            <a:endParaRPr lang="en-IN" dirty="0">
              <a:latin typeface="Times New Roman" panose="02020603050405020304" pitchFamily="18" charset="0"/>
              <a:ea typeface="Times New Roman" panose="02020603050405020304" pitchFamily="18" charset="0"/>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Expansion of Product Portfolio</a:t>
            </a:r>
            <a:endParaRPr lang="en-IN" dirty="0">
              <a:latin typeface="Times New Roman" panose="02020603050405020304" pitchFamily="18" charset="0"/>
              <a:ea typeface="Times New Roman" panose="02020603050405020304" pitchFamily="18" charset="0"/>
            </a:endParaRPr>
          </a:p>
        </p:txBody>
      </p:sp>
      <p:sp>
        <p:nvSpPr>
          <p:cNvPr id="9" name="Google Shape;442;p43">
            <a:extLst>
              <a:ext uri="{FF2B5EF4-FFF2-40B4-BE49-F238E27FC236}">
                <a16:creationId xmlns:a16="http://schemas.microsoft.com/office/drawing/2014/main" id="{5EEBA553-13AB-48DF-1D36-AC0C375D4832}"/>
              </a:ext>
            </a:extLst>
          </p:cNvPr>
          <p:cNvSpPr/>
          <p:nvPr/>
        </p:nvSpPr>
        <p:spPr>
          <a:xfrm>
            <a:off x="4950199" y="2687727"/>
            <a:ext cx="2767396" cy="29415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endParaRPr/>
          </a:p>
        </p:txBody>
      </p:sp>
      <p:sp>
        <p:nvSpPr>
          <p:cNvPr id="10" name="Google Shape;443;p43">
            <a:extLst>
              <a:ext uri="{FF2B5EF4-FFF2-40B4-BE49-F238E27FC236}">
                <a16:creationId xmlns:a16="http://schemas.microsoft.com/office/drawing/2014/main" id="{67014496-64E6-F526-5904-84E92E60EB23}"/>
              </a:ext>
            </a:extLst>
          </p:cNvPr>
          <p:cNvSpPr/>
          <p:nvPr/>
        </p:nvSpPr>
        <p:spPr>
          <a:xfrm rot="5400000">
            <a:off x="5076179" y="2774779"/>
            <a:ext cx="2941500" cy="2767396"/>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endParaRPr/>
          </a:p>
        </p:txBody>
      </p:sp>
      <p:sp>
        <p:nvSpPr>
          <p:cNvPr id="11" name="Google Shape;444;p43">
            <a:extLst>
              <a:ext uri="{FF2B5EF4-FFF2-40B4-BE49-F238E27FC236}">
                <a16:creationId xmlns:a16="http://schemas.microsoft.com/office/drawing/2014/main" id="{68D34BA1-1C5C-2F93-1437-6472F2521B8D}"/>
              </a:ext>
            </a:extLst>
          </p:cNvPr>
          <p:cNvSpPr/>
          <p:nvPr/>
        </p:nvSpPr>
        <p:spPr>
          <a:xfrm rot="10800000">
            <a:off x="5179275" y="2837759"/>
            <a:ext cx="2767396" cy="29415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endParaRPr/>
          </a:p>
        </p:txBody>
      </p:sp>
      <p:sp>
        <p:nvSpPr>
          <p:cNvPr id="12" name="Google Shape;445;p43">
            <a:extLst>
              <a:ext uri="{FF2B5EF4-FFF2-40B4-BE49-F238E27FC236}">
                <a16:creationId xmlns:a16="http://schemas.microsoft.com/office/drawing/2014/main" id="{F8AFE9A6-C420-71DB-63CA-C41402771193}"/>
              </a:ext>
            </a:extLst>
          </p:cNvPr>
          <p:cNvSpPr/>
          <p:nvPr/>
        </p:nvSpPr>
        <p:spPr>
          <a:xfrm rot="-5400000">
            <a:off x="4863147" y="2956895"/>
            <a:ext cx="2941500" cy="2767396"/>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endParaRPr/>
          </a:p>
        </p:txBody>
      </p:sp>
      <p:sp>
        <p:nvSpPr>
          <p:cNvPr id="13" name="Google Shape;446;p43">
            <a:extLst>
              <a:ext uri="{FF2B5EF4-FFF2-40B4-BE49-F238E27FC236}">
                <a16:creationId xmlns:a16="http://schemas.microsoft.com/office/drawing/2014/main" id="{CA4B9B3C-6746-345F-F966-C21C575CF15E}"/>
              </a:ext>
            </a:extLst>
          </p:cNvPr>
          <p:cNvSpPr/>
          <p:nvPr/>
        </p:nvSpPr>
        <p:spPr>
          <a:xfrm>
            <a:off x="5621596" y="3306423"/>
            <a:ext cx="324557" cy="549399"/>
          </a:xfrm>
          <a:prstGeom prst="rect">
            <a:avLst/>
          </a:prstGeom>
        </p:spPr>
        <p:txBody>
          <a:bodyPr>
            <a:prstTxWarp prst="textPlain">
              <a:avLst/>
            </a:prstTxWarp>
          </a:bodyPr>
          <a:lstStyle/>
          <a:p>
            <a:pPr lvl="0" algn="ctr"/>
            <a:r>
              <a:rPr dirty="0">
                <a:solidFill>
                  <a:schemeClr val="lt1"/>
                </a:solidFill>
                <a:latin typeface="Vidaloka"/>
              </a:rPr>
              <a:t>S</a:t>
            </a:r>
          </a:p>
        </p:txBody>
      </p:sp>
      <p:sp>
        <p:nvSpPr>
          <p:cNvPr id="14" name="Google Shape;447;p43">
            <a:extLst>
              <a:ext uri="{FF2B5EF4-FFF2-40B4-BE49-F238E27FC236}">
                <a16:creationId xmlns:a16="http://schemas.microsoft.com/office/drawing/2014/main" id="{247E8088-5BAE-FEF3-8404-B87999E98AA8}"/>
              </a:ext>
            </a:extLst>
          </p:cNvPr>
          <p:cNvSpPr/>
          <p:nvPr/>
        </p:nvSpPr>
        <p:spPr>
          <a:xfrm>
            <a:off x="5448308" y="4654259"/>
            <a:ext cx="647701" cy="538877"/>
          </a:xfrm>
          <a:prstGeom prst="rect">
            <a:avLst/>
          </a:prstGeom>
        </p:spPr>
        <p:txBody>
          <a:bodyPr>
            <a:prstTxWarp prst="textPlain">
              <a:avLst/>
            </a:prstTxWarp>
          </a:bodyPr>
          <a:lstStyle/>
          <a:p>
            <a:pPr lvl="0" algn="ctr"/>
            <a:r>
              <a:rPr dirty="0">
                <a:solidFill>
                  <a:schemeClr val="lt1"/>
                </a:solidFill>
                <a:latin typeface="Vidaloka"/>
              </a:rPr>
              <a:t>W</a:t>
            </a:r>
          </a:p>
        </p:txBody>
      </p:sp>
      <p:sp>
        <p:nvSpPr>
          <p:cNvPr id="15" name="Google Shape;448;p43">
            <a:extLst>
              <a:ext uri="{FF2B5EF4-FFF2-40B4-BE49-F238E27FC236}">
                <a16:creationId xmlns:a16="http://schemas.microsoft.com/office/drawing/2014/main" id="{B8911DFA-81B7-95FC-CA05-CA4CE185E216}"/>
              </a:ext>
            </a:extLst>
          </p:cNvPr>
          <p:cNvSpPr/>
          <p:nvPr/>
        </p:nvSpPr>
        <p:spPr>
          <a:xfrm>
            <a:off x="6858813" y="3309443"/>
            <a:ext cx="431331" cy="549399"/>
          </a:xfrm>
          <a:prstGeom prst="rect">
            <a:avLst/>
          </a:prstGeom>
        </p:spPr>
        <p:txBody>
          <a:bodyPr>
            <a:prstTxWarp prst="textPlain">
              <a:avLst/>
            </a:prstTxWarp>
          </a:bodyPr>
          <a:lstStyle/>
          <a:p>
            <a:pPr lvl="0" algn="ctr"/>
            <a:r>
              <a:rPr dirty="0">
                <a:solidFill>
                  <a:schemeClr val="lt1"/>
                </a:solidFill>
                <a:latin typeface="Vidaloka"/>
              </a:rPr>
              <a:t>O</a:t>
            </a:r>
          </a:p>
        </p:txBody>
      </p:sp>
      <p:sp>
        <p:nvSpPr>
          <p:cNvPr id="16" name="Google Shape;449;p43">
            <a:extLst>
              <a:ext uri="{FF2B5EF4-FFF2-40B4-BE49-F238E27FC236}">
                <a16:creationId xmlns:a16="http://schemas.microsoft.com/office/drawing/2014/main" id="{60BBB130-0C34-5F14-1038-BCCC1A6A2220}"/>
              </a:ext>
            </a:extLst>
          </p:cNvPr>
          <p:cNvSpPr/>
          <p:nvPr/>
        </p:nvSpPr>
        <p:spPr>
          <a:xfrm>
            <a:off x="6877921" y="4641303"/>
            <a:ext cx="383955" cy="523847"/>
          </a:xfrm>
          <a:prstGeom prst="rect">
            <a:avLst/>
          </a:prstGeom>
        </p:spPr>
        <p:txBody>
          <a:bodyPr>
            <a:prstTxWarp prst="textPlain">
              <a:avLst/>
            </a:prstTxWarp>
          </a:bodyPr>
          <a:lstStyle/>
          <a:p>
            <a:pPr lvl="0" algn="ctr"/>
            <a:r>
              <a:rPr dirty="0">
                <a:solidFill>
                  <a:schemeClr val="lt1"/>
                </a:solidFill>
                <a:latin typeface="Vidaloka"/>
              </a:rPr>
              <a:t>T</a:t>
            </a:r>
          </a:p>
        </p:txBody>
      </p:sp>
      <p:sp>
        <p:nvSpPr>
          <p:cNvPr id="18" name="Google Shape;438;p43">
            <a:extLst>
              <a:ext uri="{FF2B5EF4-FFF2-40B4-BE49-F238E27FC236}">
                <a16:creationId xmlns:a16="http://schemas.microsoft.com/office/drawing/2014/main" id="{06BCBA6E-8E18-8842-95E0-45A473A6221D}"/>
              </a:ext>
            </a:extLst>
          </p:cNvPr>
          <p:cNvSpPr/>
          <p:nvPr/>
        </p:nvSpPr>
        <p:spPr>
          <a:xfrm>
            <a:off x="1755611" y="1803445"/>
            <a:ext cx="5233863" cy="2472731"/>
          </a:xfrm>
          <a:prstGeom prst="rect">
            <a:avLst/>
          </a:prstGeom>
          <a:noFill/>
          <a:ln>
            <a:noFill/>
          </a:ln>
        </p:spPr>
        <p:txBody>
          <a:bodyPr spcFirstLastPara="1" wrap="square" lIns="91425" tIns="91425" rIns="1371600" bIns="91425" anchor="t" anchorCtr="0">
            <a:noAutofit/>
          </a:bodyPr>
          <a:lstStyle/>
          <a:p>
            <a:r>
              <a:rPr lang="en" b="1" dirty="0">
                <a:solidFill>
                  <a:schemeClr val="dk1"/>
                </a:solidFill>
                <a:latin typeface="Times New Roman" panose="02020603050405020304" pitchFamily="18" charset="0"/>
                <a:ea typeface="Tinos"/>
                <a:cs typeface="Times New Roman" panose="02020603050405020304" pitchFamily="18" charset="0"/>
                <a:sym typeface="Tinos"/>
              </a:rPr>
              <a:t>STRENGTHS</a:t>
            </a:r>
            <a:endParaRPr b="1" dirty="0">
              <a:solidFill>
                <a:schemeClr val="dk1"/>
              </a:solidFill>
              <a:latin typeface="Times New Roman" panose="02020603050405020304" pitchFamily="18" charset="0"/>
              <a:ea typeface="Tinos"/>
              <a:cs typeface="Times New Roman" panose="02020603050405020304" pitchFamily="18" charset="0"/>
              <a:sym typeface="Tinos"/>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Investment in Technology</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Production Capacity, Quality</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Strong Brand Value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Large Consumer Base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600"/>
              </a:spcBef>
              <a:spcAft>
                <a:spcPts val="600"/>
              </a:spcAft>
            </a:pPr>
            <a:endParaRPr b="1" dirty="0">
              <a:solidFill>
                <a:schemeClr val="dk1"/>
              </a:solidFill>
              <a:latin typeface="Times New Roman" panose="02020603050405020304" pitchFamily="18" charset="0"/>
              <a:ea typeface="Tinos"/>
              <a:cs typeface="Times New Roman" panose="02020603050405020304" pitchFamily="18" charset="0"/>
              <a:sym typeface="Tinos"/>
            </a:endParaRPr>
          </a:p>
        </p:txBody>
      </p:sp>
      <p:sp>
        <p:nvSpPr>
          <p:cNvPr id="21" name="Google Shape;440;p43">
            <a:extLst>
              <a:ext uri="{FF2B5EF4-FFF2-40B4-BE49-F238E27FC236}">
                <a16:creationId xmlns:a16="http://schemas.microsoft.com/office/drawing/2014/main" id="{78BEC1F0-95CB-FAA7-7051-C20D63D1FE8E}"/>
              </a:ext>
            </a:extLst>
          </p:cNvPr>
          <p:cNvSpPr/>
          <p:nvPr/>
        </p:nvSpPr>
        <p:spPr>
          <a:xfrm>
            <a:off x="7957996" y="4276227"/>
            <a:ext cx="5753291" cy="1865261"/>
          </a:xfrm>
          <a:prstGeom prst="rect">
            <a:avLst/>
          </a:prstGeom>
          <a:noFill/>
          <a:ln>
            <a:noFill/>
          </a:ln>
        </p:spPr>
        <p:txBody>
          <a:bodyPr spcFirstLastPara="1" wrap="square" lIns="91425" tIns="91425" rIns="1371600" bIns="91425" anchor="b" anchorCtr="0">
            <a:noAutofit/>
          </a:bodyPr>
          <a:lstStyle/>
          <a:p>
            <a:pPr marR="666702">
              <a:lnSpc>
                <a:spcPct val="150000"/>
              </a:lnSpc>
            </a:pPr>
            <a:r>
              <a:rPr lang="en-US" b="1" dirty="0">
                <a:solidFill>
                  <a:schemeClr val="dk1"/>
                </a:solidFill>
                <a:latin typeface="Times New Roman" panose="02020603050405020304" pitchFamily="18" charset="0"/>
                <a:ea typeface="Tinos"/>
                <a:cs typeface="Times New Roman" panose="02020603050405020304" pitchFamily="18" charset="0"/>
              </a:rPr>
              <a:t>THREATS</a:t>
            </a:r>
            <a:endParaRPr lang="en-IN" b="1" dirty="0">
              <a:solidFill>
                <a:schemeClr val="dk1"/>
              </a:solidFill>
              <a:latin typeface="Times New Roman" panose="02020603050405020304" pitchFamily="18" charset="0"/>
              <a:ea typeface="Tinos"/>
              <a:cs typeface="Times New Roman" panose="02020603050405020304" pitchFamily="18" charset="0"/>
              <a:sym typeface="Tinos"/>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High per capita Milk consumption</a:t>
            </a:r>
            <a:endParaRPr lang="en-IN" dirty="0">
              <a:latin typeface="Times New Roman" panose="02020603050405020304" pitchFamily="18" charset="0"/>
              <a:ea typeface="Times New Roman" panose="02020603050405020304" pitchFamily="18" charset="0"/>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International Expansion</a:t>
            </a:r>
            <a:endParaRPr lang="en-IN" dirty="0">
              <a:latin typeface="Times New Roman" panose="02020603050405020304" pitchFamily="18" charset="0"/>
              <a:ea typeface="Times New Roman" panose="02020603050405020304" pitchFamily="18" charset="0"/>
            </a:endParaRPr>
          </a:p>
          <a:p>
            <a:pPr marL="342874" marR="666702" indent="-342874" algn="just">
              <a:lnSpc>
                <a:spcPct val="150000"/>
              </a:lnSpc>
              <a:buFont typeface="Symbol" panose="05050102010706020507" pitchFamily="18" charset="2"/>
              <a:buChar char=""/>
            </a:pPr>
            <a:r>
              <a:rPr lang="en-US" dirty="0">
                <a:solidFill>
                  <a:srgbClr val="000000"/>
                </a:solidFill>
                <a:latin typeface="Times New Roman" panose="02020603050405020304" pitchFamily="18" charset="0"/>
                <a:ea typeface="Times New Roman" panose="02020603050405020304" pitchFamily="18" charset="0"/>
              </a:rPr>
              <a:t>Expansion of Product Portfolio</a:t>
            </a:r>
            <a:endParaRPr lang="en-IN" dirty="0">
              <a:latin typeface="Times New Roman" panose="02020603050405020304" pitchFamily="18" charset="0"/>
              <a:ea typeface="Times New Roman" panose="02020603050405020304" pitchFamily="18" charset="0"/>
            </a:endParaRPr>
          </a:p>
        </p:txBody>
      </p:sp>
      <p:sp>
        <p:nvSpPr>
          <p:cNvPr id="22" name="Rectangle 21">
            <a:extLst>
              <a:ext uri="{FF2B5EF4-FFF2-40B4-BE49-F238E27FC236}">
                <a16:creationId xmlns:a16="http://schemas.microsoft.com/office/drawing/2014/main" id="{70106B46-EDC5-B091-4191-924D11D5A9ED}"/>
              </a:ext>
            </a:extLst>
          </p:cNvPr>
          <p:cNvSpPr/>
          <p:nvPr/>
        </p:nvSpPr>
        <p:spPr>
          <a:xfrm>
            <a:off x="1732558" y="1803445"/>
            <a:ext cx="4589401" cy="2353819"/>
          </a:xfrm>
          <a:prstGeom prst="rect">
            <a:avLst/>
          </a:prstGeom>
          <a:noFill/>
          <a:ln cmpd="db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70C88A5F-CFB6-69E1-5BF4-BEFEAA3C12E5}"/>
              </a:ext>
            </a:extLst>
          </p:cNvPr>
          <p:cNvSpPr/>
          <p:nvPr/>
        </p:nvSpPr>
        <p:spPr>
          <a:xfrm>
            <a:off x="1755610" y="4328177"/>
            <a:ext cx="4578297" cy="2326103"/>
          </a:xfrm>
          <a:prstGeom prst="rect">
            <a:avLst/>
          </a:prstGeom>
          <a:noFill/>
          <a:ln cmpd="db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E1EC7526-1A99-1F79-21CB-526110562896}"/>
              </a:ext>
            </a:extLst>
          </p:cNvPr>
          <p:cNvSpPr/>
          <p:nvPr/>
        </p:nvSpPr>
        <p:spPr>
          <a:xfrm>
            <a:off x="6534986" y="1812717"/>
            <a:ext cx="5127633" cy="2344548"/>
          </a:xfrm>
          <a:prstGeom prst="rect">
            <a:avLst/>
          </a:prstGeom>
          <a:noFill/>
          <a:ln cmpd="db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0E1AEA6-80B2-9009-25A3-A78A887BEF4E}"/>
              </a:ext>
            </a:extLst>
          </p:cNvPr>
          <p:cNvSpPr/>
          <p:nvPr/>
        </p:nvSpPr>
        <p:spPr>
          <a:xfrm>
            <a:off x="6561451" y="4307400"/>
            <a:ext cx="5115683" cy="2353819"/>
          </a:xfrm>
          <a:prstGeom prst="rect">
            <a:avLst/>
          </a:prstGeom>
          <a:noFill/>
          <a:ln cmpd="db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A50FFB31-D06C-E157-82DA-3D0547F5D129}"/>
              </a:ext>
            </a:extLst>
          </p:cNvPr>
          <p:cNvSpPr txBox="1"/>
          <p:nvPr/>
        </p:nvSpPr>
        <p:spPr>
          <a:xfrm>
            <a:off x="4712302" y="963085"/>
            <a:ext cx="2767396" cy="579967"/>
          </a:xfrm>
          <a:prstGeom prst="rect">
            <a:avLst/>
          </a:prstGeom>
          <a:noFill/>
        </p:spPr>
        <p:txBody>
          <a:bodyPr wrap="square">
            <a:spAutoFit/>
          </a:bodyPr>
          <a:lstStyle/>
          <a:p>
            <a:pPr algn="ctr">
              <a:lnSpc>
                <a:spcPct val="150000"/>
              </a:lnSpc>
            </a:pPr>
            <a:r>
              <a:rPr lang="en-US" sz="2400" b="1" dirty="0">
                <a:solidFill>
                  <a:srgbClr val="000000"/>
                </a:solidFill>
                <a:latin typeface="Times New Roman" panose="02020603050405020304" pitchFamily="18" charset="0"/>
                <a:ea typeface="Times New Roman" panose="02020603050405020304" pitchFamily="18" charset="0"/>
              </a:rPr>
              <a:t>SWOT ANALYSIS</a:t>
            </a:r>
            <a:endParaRPr lang="en-IN" sz="2400" b="1"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3689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1000"/>
                                        <p:tgtEl>
                                          <p:spTgt spid="27">
                                            <p:txEl>
                                              <p:pRg st="0" end="0"/>
                                            </p:txEl>
                                          </p:spTgt>
                                        </p:tgtEl>
                                      </p:cBhvr>
                                    </p:animEffect>
                                    <p:anim calcmode="lin" valueType="num">
                                      <p:cBhvr>
                                        <p:cTn id="8" dur="100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heel(1)">
                                      <p:cBhvr>
                                        <p:cTn id="14" dur="2000"/>
                                        <p:tgtEl>
                                          <p:spTgt spid="9"/>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2000"/>
                                        <p:tgtEl>
                                          <p:spTgt spid="11"/>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heel(1)">
                                      <p:cBhvr>
                                        <p:cTn id="23" dur="2000"/>
                                        <p:tgtEl>
                                          <p:spTgt spid="12"/>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heel(1)">
                                      <p:cBhvr>
                                        <p:cTn id="26" dur="2000"/>
                                        <p:tgtEl>
                                          <p:spTgt spid="13"/>
                                        </p:tgtEl>
                                      </p:cBhvr>
                                    </p:animEffect>
                                  </p:childTnLst>
                                </p:cTn>
                              </p:par>
                              <p:par>
                                <p:cTn id="27" presetID="21" presetClass="entr" presetSubtype="1"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heel(1)">
                                      <p:cBhvr>
                                        <p:cTn id="29" dur="2000"/>
                                        <p:tgtEl>
                                          <p:spTgt spid="15"/>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heel(1)">
                                      <p:cBhvr>
                                        <p:cTn id="32" dur="2000"/>
                                        <p:tgtEl>
                                          <p:spTgt spid="14"/>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heel(1)">
                                      <p:cBhvr>
                                        <p:cTn id="35" dur="20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26"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wipe(down)">
                                      <p:cBhvr>
                                        <p:cTn id="40" dur="580">
                                          <p:stCondLst>
                                            <p:cond delay="0"/>
                                          </p:stCondLst>
                                        </p:cTn>
                                        <p:tgtEl>
                                          <p:spTgt spid="22"/>
                                        </p:tgtEl>
                                      </p:cBhvr>
                                    </p:animEffect>
                                    <p:anim calcmode="lin" valueType="num">
                                      <p:cBhvr>
                                        <p:cTn id="41"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46" dur="26">
                                          <p:stCondLst>
                                            <p:cond delay="650"/>
                                          </p:stCondLst>
                                        </p:cTn>
                                        <p:tgtEl>
                                          <p:spTgt spid="22"/>
                                        </p:tgtEl>
                                      </p:cBhvr>
                                      <p:to x="100000" y="60000"/>
                                    </p:animScale>
                                    <p:animScale>
                                      <p:cBhvr>
                                        <p:cTn id="47" dur="166" decel="50000">
                                          <p:stCondLst>
                                            <p:cond delay="676"/>
                                          </p:stCondLst>
                                        </p:cTn>
                                        <p:tgtEl>
                                          <p:spTgt spid="22"/>
                                        </p:tgtEl>
                                      </p:cBhvr>
                                      <p:to x="100000" y="100000"/>
                                    </p:animScale>
                                    <p:animScale>
                                      <p:cBhvr>
                                        <p:cTn id="48" dur="26">
                                          <p:stCondLst>
                                            <p:cond delay="1312"/>
                                          </p:stCondLst>
                                        </p:cTn>
                                        <p:tgtEl>
                                          <p:spTgt spid="22"/>
                                        </p:tgtEl>
                                      </p:cBhvr>
                                      <p:to x="100000" y="80000"/>
                                    </p:animScale>
                                    <p:animScale>
                                      <p:cBhvr>
                                        <p:cTn id="49" dur="166" decel="50000">
                                          <p:stCondLst>
                                            <p:cond delay="1338"/>
                                          </p:stCondLst>
                                        </p:cTn>
                                        <p:tgtEl>
                                          <p:spTgt spid="22"/>
                                        </p:tgtEl>
                                      </p:cBhvr>
                                      <p:to x="100000" y="100000"/>
                                    </p:animScale>
                                    <p:animScale>
                                      <p:cBhvr>
                                        <p:cTn id="50" dur="26">
                                          <p:stCondLst>
                                            <p:cond delay="1642"/>
                                          </p:stCondLst>
                                        </p:cTn>
                                        <p:tgtEl>
                                          <p:spTgt spid="22"/>
                                        </p:tgtEl>
                                      </p:cBhvr>
                                      <p:to x="100000" y="90000"/>
                                    </p:animScale>
                                    <p:animScale>
                                      <p:cBhvr>
                                        <p:cTn id="51" dur="166" decel="50000">
                                          <p:stCondLst>
                                            <p:cond delay="1668"/>
                                          </p:stCondLst>
                                        </p:cTn>
                                        <p:tgtEl>
                                          <p:spTgt spid="22"/>
                                        </p:tgtEl>
                                      </p:cBhvr>
                                      <p:to x="100000" y="100000"/>
                                    </p:animScale>
                                    <p:animScale>
                                      <p:cBhvr>
                                        <p:cTn id="52" dur="26">
                                          <p:stCondLst>
                                            <p:cond delay="1808"/>
                                          </p:stCondLst>
                                        </p:cTn>
                                        <p:tgtEl>
                                          <p:spTgt spid="22"/>
                                        </p:tgtEl>
                                      </p:cBhvr>
                                      <p:to x="100000" y="95000"/>
                                    </p:animScale>
                                    <p:animScale>
                                      <p:cBhvr>
                                        <p:cTn id="53" dur="166" decel="50000">
                                          <p:stCondLst>
                                            <p:cond delay="1834"/>
                                          </p:stCondLst>
                                        </p:cTn>
                                        <p:tgtEl>
                                          <p:spTgt spid="22"/>
                                        </p:tgtEl>
                                      </p:cBhvr>
                                      <p:to x="100000" y="100000"/>
                                    </p:animScale>
                                  </p:childTnLst>
                                </p:cTn>
                              </p:par>
                              <p:par>
                                <p:cTn id="54" presetID="26"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80">
                                          <p:stCondLst>
                                            <p:cond delay="0"/>
                                          </p:stCondLst>
                                        </p:cTn>
                                        <p:tgtEl>
                                          <p:spTgt spid="18"/>
                                        </p:tgtEl>
                                      </p:cBhvr>
                                    </p:animEffect>
                                    <p:anim calcmode="lin" valueType="num">
                                      <p:cBhvr>
                                        <p:cTn id="57"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2" dur="26">
                                          <p:stCondLst>
                                            <p:cond delay="650"/>
                                          </p:stCondLst>
                                        </p:cTn>
                                        <p:tgtEl>
                                          <p:spTgt spid="18"/>
                                        </p:tgtEl>
                                      </p:cBhvr>
                                      <p:to x="100000" y="60000"/>
                                    </p:animScale>
                                    <p:animScale>
                                      <p:cBhvr>
                                        <p:cTn id="63" dur="166" decel="50000">
                                          <p:stCondLst>
                                            <p:cond delay="676"/>
                                          </p:stCondLst>
                                        </p:cTn>
                                        <p:tgtEl>
                                          <p:spTgt spid="18"/>
                                        </p:tgtEl>
                                      </p:cBhvr>
                                      <p:to x="100000" y="100000"/>
                                    </p:animScale>
                                    <p:animScale>
                                      <p:cBhvr>
                                        <p:cTn id="64" dur="26">
                                          <p:stCondLst>
                                            <p:cond delay="1312"/>
                                          </p:stCondLst>
                                        </p:cTn>
                                        <p:tgtEl>
                                          <p:spTgt spid="18"/>
                                        </p:tgtEl>
                                      </p:cBhvr>
                                      <p:to x="100000" y="80000"/>
                                    </p:animScale>
                                    <p:animScale>
                                      <p:cBhvr>
                                        <p:cTn id="65" dur="166" decel="50000">
                                          <p:stCondLst>
                                            <p:cond delay="1338"/>
                                          </p:stCondLst>
                                        </p:cTn>
                                        <p:tgtEl>
                                          <p:spTgt spid="18"/>
                                        </p:tgtEl>
                                      </p:cBhvr>
                                      <p:to x="100000" y="100000"/>
                                    </p:animScale>
                                    <p:animScale>
                                      <p:cBhvr>
                                        <p:cTn id="66" dur="26">
                                          <p:stCondLst>
                                            <p:cond delay="1642"/>
                                          </p:stCondLst>
                                        </p:cTn>
                                        <p:tgtEl>
                                          <p:spTgt spid="18"/>
                                        </p:tgtEl>
                                      </p:cBhvr>
                                      <p:to x="100000" y="90000"/>
                                    </p:animScale>
                                    <p:animScale>
                                      <p:cBhvr>
                                        <p:cTn id="67" dur="166" decel="50000">
                                          <p:stCondLst>
                                            <p:cond delay="1668"/>
                                          </p:stCondLst>
                                        </p:cTn>
                                        <p:tgtEl>
                                          <p:spTgt spid="18"/>
                                        </p:tgtEl>
                                      </p:cBhvr>
                                      <p:to x="100000" y="100000"/>
                                    </p:animScale>
                                    <p:animScale>
                                      <p:cBhvr>
                                        <p:cTn id="68" dur="26">
                                          <p:stCondLst>
                                            <p:cond delay="1808"/>
                                          </p:stCondLst>
                                        </p:cTn>
                                        <p:tgtEl>
                                          <p:spTgt spid="18"/>
                                        </p:tgtEl>
                                      </p:cBhvr>
                                      <p:to x="100000" y="95000"/>
                                    </p:animScale>
                                    <p:animScale>
                                      <p:cBhvr>
                                        <p:cTn id="69" dur="166" decel="50000">
                                          <p:stCondLst>
                                            <p:cond delay="1834"/>
                                          </p:stCondLst>
                                        </p:cTn>
                                        <p:tgtEl>
                                          <p:spTgt spid="18"/>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26" presetClass="entr" presetSubtype="0"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ipe(down)">
                                      <p:cBhvr>
                                        <p:cTn id="74" dur="580">
                                          <p:stCondLst>
                                            <p:cond delay="0"/>
                                          </p:stCondLst>
                                        </p:cTn>
                                        <p:tgtEl>
                                          <p:spTgt spid="5"/>
                                        </p:tgtEl>
                                      </p:cBhvr>
                                    </p:animEffect>
                                    <p:anim calcmode="lin" valueType="num">
                                      <p:cBhvr>
                                        <p:cTn id="7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7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7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7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7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80" dur="26">
                                          <p:stCondLst>
                                            <p:cond delay="650"/>
                                          </p:stCondLst>
                                        </p:cTn>
                                        <p:tgtEl>
                                          <p:spTgt spid="5"/>
                                        </p:tgtEl>
                                      </p:cBhvr>
                                      <p:to x="100000" y="60000"/>
                                    </p:animScale>
                                    <p:animScale>
                                      <p:cBhvr>
                                        <p:cTn id="81" dur="166" decel="50000">
                                          <p:stCondLst>
                                            <p:cond delay="676"/>
                                          </p:stCondLst>
                                        </p:cTn>
                                        <p:tgtEl>
                                          <p:spTgt spid="5"/>
                                        </p:tgtEl>
                                      </p:cBhvr>
                                      <p:to x="100000" y="100000"/>
                                    </p:animScale>
                                    <p:animScale>
                                      <p:cBhvr>
                                        <p:cTn id="82" dur="26">
                                          <p:stCondLst>
                                            <p:cond delay="1312"/>
                                          </p:stCondLst>
                                        </p:cTn>
                                        <p:tgtEl>
                                          <p:spTgt spid="5"/>
                                        </p:tgtEl>
                                      </p:cBhvr>
                                      <p:to x="100000" y="80000"/>
                                    </p:animScale>
                                    <p:animScale>
                                      <p:cBhvr>
                                        <p:cTn id="83" dur="166" decel="50000">
                                          <p:stCondLst>
                                            <p:cond delay="1338"/>
                                          </p:stCondLst>
                                        </p:cTn>
                                        <p:tgtEl>
                                          <p:spTgt spid="5"/>
                                        </p:tgtEl>
                                      </p:cBhvr>
                                      <p:to x="100000" y="100000"/>
                                    </p:animScale>
                                    <p:animScale>
                                      <p:cBhvr>
                                        <p:cTn id="84" dur="26">
                                          <p:stCondLst>
                                            <p:cond delay="1642"/>
                                          </p:stCondLst>
                                        </p:cTn>
                                        <p:tgtEl>
                                          <p:spTgt spid="5"/>
                                        </p:tgtEl>
                                      </p:cBhvr>
                                      <p:to x="100000" y="90000"/>
                                    </p:animScale>
                                    <p:animScale>
                                      <p:cBhvr>
                                        <p:cTn id="85" dur="166" decel="50000">
                                          <p:stCondLst>
                                            <p:cond delay="1668"/>
                                          </p:stCondLst>
                                        </p:cTn>
                                        <p:tgtEl>
                                          <p:spTgt spid="5"/>
                                        </p:tgtEl>
                                      </p:cBhvr>
                                      <p:to x="100000" y="100000"/>
                                    </p:animScale>
                                    <p:animScale>
                                      <p:cBhvr>
                                        <p:cTn id="86" dur="26">
                                          <p:stCondLst>
                                            <p:cond delay="1808"/>
                                          </p:stCondLst>
                                        </p:cTn>
                                        <p:tgtEl>
                                          <p:spTgt spid="5"/>
                                        </p:tgtEl>
                                      </p:cBhvr>
                                      <p:to x="100000" y="95000"/>
                                    </p:animScale>
                                    <p:animScale>
                                      <p:cBhvr>
                                        <p:cTn id="87" dur="166" decel="50000">
                                          <p:stCondLst>
                                            <p:cond delay="1834"/>
                                          </p:stCondLst>
                                        </p:cTn>
                                        <p:tgtEl>
                                          <p:spTgt spid="5"/>
                                        </p:tgtEl>
                                      </p:cBhvr>
                                      <p:to x="100000" y="100000"/>
                                    </p:animScale>
                                  </p:childTnLst>
                                </p:cTn>
                              </p:par>
                              <p:par>
                                <p:cTn id="88" presetID="26"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wipe(down)">
                                      <p:cBhvr>
                                        <p:cTn id="90" dur="580">
                                          <p:stCondLst>
                                            <p:cond delay="0"/>
                                          </p:stCondLst>
                                        </p:cTn>
                                        <p:tgtEl>
                                          <p:spTgt spid="23"/>
                                        </p:tgtEl>
                                      </p:cBhvr>
                                    </p:animEffect>
                                    <p:anim calcmode="lin" valueType="num">
                                      <p:cBhvr>
                                        <p:cTn id="91"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96" dur="26">
                                          <p:stCondLst>
                                            <p:cond delay="650"/>
                                          </p:stCondLst>
                                        </p:cTn>
                                        <p:tgtEl>
                                          <p:spTgt spid="23"/>
                                        </p:tgtEl>
                                      </p:cBhvr>
                                      <p:to x="100000" y="60000"/>
                                    </p:animScale>
                                    <p:animScale>
                                      <p:cBhvr>
                                        <p:cTn id="97" dur="166" decel="50000">
                                          <p:stCondLst>
                                            <p:cond delay="676"/>
                                          </p:stCondLst>
                                        </p:cTn>
                                        <p:tgtEl>
                                          <p:spTgt spid="23"/>
                                        </p:tgtEl>
                                      </p:cBhvr>
                                      <p:to x="100000" y="100000"/>
                                    </p:animScale>
                                    <p:animScale>
                                      <p:cBhvr>
                                        <p:cTn id="98" dur="26">
                                          <p:stCondLst>
                                            <p:cond delay="1312"/>
                                          </p:stCondLst>
                                        </p:cTn>
                                        <p:tgtEl>
                                          <p:spTgt spid="23"/>
                                        </p:tgtEl>
                                      </p:cBhvr>
                                      <p:to x="100000" y="80000"/>
                                    </p:animScale>
                                    <p:animScale>
                                      <p:cBhvr>
                                        <p:cTn id="99" dur="166" decel="50000">
                                          <p:stCondLst>
                                            <p:cond delay="1338"/>
                                          </p:stCondLst>
                                        </p:cTn>
                                        <p:tgtEl>
                                          <p:spTgt spid="23"/>
                                        </p:tgtEl>
                                      </p:cBhvr>
                                      <p:to x="100000" y="100000"/>
                                    </p:animScale>
                                    <p:animScale>
                                      <p:cBhvr>
                                        <p:cTn id="100" dur="26">
                                          <p:stCondLst>
                                            <p:cond delay="1642"/>
                                          </p:stCondLst>
                                        </p:cTn>
                                        <p:tgtEl>
                                          <p:spTgt spid="23"/>
                                        </p:tgtEl>
                                      </p:cBhvr>
                                      <p:to x="100000" y="90000"/>
                                    </p:animScale>
                                    <p:animScale>
                                      <p:cBhvr>
                                        <p:cTn id="101" dur="166" decel="50000">
                                          <p:stCondLst>
                                            <p:cond delay="1668"/>
                                          </p:stCondLst>
                                        </p:cTn>
                                        <p:tgtEl>
                                          <p:spTgt spid="23"/>
                                        </p:tgtEl>
                                      </p:cBhvr>
                                      <p:to x="100000" y="100000"/>
                                    </p:animScale>
                                    <p:animScale>
                                      <p:cBhvr>
                                        <p:cTn id="102" dur="26">
                                          <p:stCondLst>
                                            <p:cond delay="1808"/>
                                          </p:stCondLst>
                                        </p:cTn>
                                        <p:tgtEl>
                                          <p:spTgt spid="23"/>
                                        </p:tgtEl>
                                      </p:cBhvr>
                                      <p:to x="100000" y="95000"/>
                                    </p:animScale>
                                    <p:animScale>
                                      <p:cBhvr>
                                        <p:cTn id="103" dur="166" decel="50000">
                                          <p:stCondLst>
                                            <p:cond delay="1834"/>
                                          </p:stCondLst>
                                        </p:cTn>
                                        <p:tgtEl>
                                          <p:spTgt spid="23"/>
                                        </p:tgtEl>
                                      </p:cBhvr>
                                      <p:to x="100000" y="100000"/>
                                    </p:animScale>
                                  </p:childTnLst>
                                </p:cTn>
                              </p:par>
                            </p:childTnLst>
                          </p:cTn>
                        </p:par>
                      </p:childTnLst>
                    </p:cTn>
                  </p:par>
                  <p:par>
                    <p:cTn id="104" fill="hold">
                      <p:stCondLst>
                        <p:cond delay="indefinite"/>
                      </p:stCondLst>
                      <p:childTnLst>
                        <p:par>
                          <p:cTn id="105" fill="hold">
                            <p:stCondLst>
                              <p:cond delay="0"/>
                            </p:stCondLst>
                            <p:childTnLst>
                              <p:par>
                                <p:cTn id="106" presetID="26" presetClass="entr" presetSubtype="0" fill="hold" grpId="0" nodeType="click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down)">
                                      <p:cBhvr>
                                        <p:cTn id="108" dur="580">
                                          <p:stCondLst>
                                            <p:cond delay="0"/>
                                          </p:stCondLst>
                                        </p:cTn>
                                        <p:tgtEl>
                                          <p:spTgt spid="24"/>
                                        </p:tgtEl>
                                      </p:cBhvr>
                                    </p:animEffect>
                                    <p:anim calcmode="lin" valueType="num">
                                      <p:cBhvr>
                                        <p:cTn id="109"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110"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11"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2"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13"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14" dur="26">
                                          <p:stCondLst>
                                            <p:cond delay="650"/>
                                          </p:stCondLst>
                                        </p:cTn>
                                        <p:tgtEl>
                                          <p:spTgt spid="24"/>
                                        </p:tgtEl>
                                      </p:cBhvr>
                                      <p:to x="100000" y="60000"/>
                                    </p:animScale>
                                    <p:animScale>
                                      <p:cBhvr>
                                        <p:cTn id="115" dur="166" decel="50000">
                                          <p:stCondLst>
                                            <p:cond delay="676"/>
                                          </p:stCondLst>
                                        </p:cTn>
                                        <p:tgtEl>
                                          <p:spTgt spid="24"/>
                                        </p:tgtEl>
                                      </p:cBhvr>
                                      <p:to x="100000" y="100000"/>
                                    </p:animScale>
                                    <p:animScale>
                                      <p:cBhvr>
                                        <p:cTn id="116" dur="26">
                                          <p:stCondLst>
                                            <p:cond delay="1312"/>
                                          </p:stCondLst>
                                        </p:cTn>
                                        <p:tgtEl>
                                          <p:spTgt spid="24"/>
                                        </p:tgtEl>
                                      </p:cBhvr>
                                      <p:to x="100000" y="80000"/>
                                    </p:animScale>
                                    <p:animScale>
                                      <p:cBhvr>
                                        <p:cTn id="117" dur="166" decel="50000">
                                          <p:stCondLst>
                                            <p:cond delay="1338"/>
                                          </p:stCondLst>
                                        </p:cTn>
                                        <p:tgtEl>
                                          <p:spTgt spid="24"/>
                                        </p:tgtEl>
                                      </p:cBhvr>
                                      <p:to x="100000" y="100000"/>
                                    </p:animScale>
                                    <p:animScale>
                                      <p:cBhvr>
                                        <p:cTn id="118" dur="26">
                                          <p:stCondLst>
                                            <p:cond delay="1642"/>
                                          </p:stCondLst>
                                        </p:cTn>
                                        <p:tgtEl>
                                          <p:spTgt spid="24"/>
                                        </p:tgtEl>
                                      </p:cBhvr>
                                      <p:to x="100000" y="90000"/>
                                    </p:animScale>
                                    <p:animScale>
                                      <p:cBhvr>
                                        <p:cTn id="119" dur="166" decel="50000">
                                          <p:stCondLst>
                                            <p:cond delay="1668"/>
                                          </p:stCondLst>
                                        </p:cTn>
                                        <p:tgtEl>
                                          <p:spTgt spid="24"/>
                                        </p:tgtEl>
                                      </p:cBhvr>
                                      <p:to x="100000" y="100000"/>
                                    </p:animScale>
                                    <p:animScale>
                                      <p:cBhvr>
                                        <p:cTn id="120" dur="26">
                                          <p:stCondLst>
                                            <p:cond delay="1808"/>
                                          </p:stCondLst>
                                        </p:cTn>
                                        <p:tgtEl>
                                          <p:spTgt spid="24"/>
                                        </p:tgtEl>
                                      </p:cBhvr>
                                      <p:to x="100000" y="95000"/>
                                    </p:animScale>
                                    <p:animScale>
                                      <p:cBhvr>
                                        <p:cTn id="121" dur="166" decel="50000">
                                          <p:stCondLst>
                                            <p:cond delay="1834"/>
                                          </p:stCondLst>
                                        </p:cTn>
                                        <p:tgtEl>
                                          <p:spTgt spid="24"/>
                                        </p:tgtEl>
                                      </p:cBhvr>
                                      <p:to x="100000" y="100000"/>
                                    </p:animScale>
                                  </p:childTnLst>
                                </p:cTn>
                              </p:par>
                              <p:par>
                                <p:cTn id="122" presetID="26" presetClass="entr" presetSubtype="0" fill="hold" grpId="0"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wipe(down)">
                                      <p:cBhvr>
                                        <p:cTn id="124" dur="580">
                                          <p:stCondLst>
                                            <p:cond delay="0"/>
                                          </p:stCondLst>
                                        </p:cTn>
                                        <p:tgtEl>
                                          <p:spTgt spid="7"/>
                                        </p:tgtEl>
                                      </p:cBhvr>
                                    </p:animEffect>
                                    <p:anim calcmode="lin" valueType="num">
                                      <p:cBhvr>
                                        <p:cTn id="12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2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2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2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0" dur="26">
                                          <p:stCondLst>
                                            <p:cond delay="650"/>
                                          </p:stCondLst>
                                        </p:cTn>
                                        <p:tgtEl>
                                          <p:spTgt spid="7"/>
                                        </p:tgtEl>
                                      </p:cBhvr>
                                      <p:to x="100000" y="60000"/>
                                    </p:animScale>
                                    <p:animScale>
                                      <p:cBhvr>
                                        <p:cTn id="131" dur="166" decel="50000">
                                          <p:stCondLst>
                                            <p:cond delay="676"/>
                                          </p:stCondLst>
                                        </p:cTn>
                                        <p:tgtEl>
                                          <p:spTgt spid="7"/>
                                        </p:tgtEl>
                                      </p:cBhvr>
                                      <p:to x="100000" y="100000"/>
                                    </p:animScale>
                                    <p:animScale>
                                      <p:cBhvr>
                                        <p:cTn id="132" dur="26">
                                          <p:stCondLst>
                                            <p:cond delay="1312"/>
                                          </p:stCondLst>
                                        </p:cTn>
                                        <p:tgtEl>
                                          <p:spTgt spid="7"/>
                                        </p:tgtEl>
                                      </p:cBhvr>
                                      <p:to x="100000" y="80000"/>
                                    </p:animScale>
                                    <p:animScale>
                                      <p:cBhvr>
                                        <p:cTn id="133" dur="166" decel="50000">
                                          <p:stCondLst>
                                            <p:cond delay="1338"/>
                                          </p:stCondLst>
                                        </p:cTn>
                                        <p:tgtEl>
                                          <p:spTgt spid="7"/>
                                        </p:tgtEl>
                                      </p:cBhvr>
                                      <p:to x="100000" y="100000"/>
                                    </p:animScale>
                                    <p:animScale>
                                      <p:cBhvr>
                                        <p:cTn id="134" dur="26">
                                          <p:stCondLst>
                                            <p:cond delay="1642"/>
                                          </p:stCondLst>
                                        </p:cTn>
                                        <p:tgtEl>
                                          <p:spTgt spid="7"/>
                                        </p:tgtEl>
                                      </p:cBhvr>
                                      <p:to x="100000" y="90000"/>
                                    </p:animScale>
                                    <p:animScale>
                                      <p:cBhvr>
                                        <p:cTn id="135" dur="166" decel="50000">
                                          <p:stCondLst>
                                            <p:cond delay="1668"/>
                                          </p:stCondLst>
                                        </p:cTn>
                                        <p:tgtEl>
                                          <p:spTgt spid="7"/>
                                        </p:tgtEl>
                                      </p:cBhvr>
                                      <p:to x="100000" y="100000"/>
                                    </p:animScale>
                                    <p:animScale>
                                      <p:cBhvr>
                                        <p:cTn id="136" dur="26">
                                          <p:stCondLst>
                                            <p:cond delay="1808"/>
                                          </p:stCondLst>
                                        </p:cTn>
                                        <p:tgtEl>
                                          <p:spTgt spid="7"/>
                                        </p:tgtEl>
                                      </p:cBhvr>
                                      <p:to x="100000" y="95000"/>
                                    </p:animScale>
                                    <p:animScale>
                                      <p:cBhvr>
                                        <p:cTn id="137" dur="166" decel="50000">
                                          <p:stCondLst>
                                            <p:cond delay="1834"/>
                                          </p:stCondLst>
                                        </p:cTn>
                                        <p:tgtEl>
                                          <p:spTgt spid="7"/>
                                        </p:tgtEl>
                                      </p:cBhvr>
                                      <p:to x="100000" y="100000"/>
                                    </p:animScale>
                                  </p:childTnLst>
                                </p:cTn>
                              </p:par>
                            </p:childTnLst>
                          </p:cTn>
                        </p:par>
                      </p:childTnLst>
                    </p:cTn>
                  </p:par>
                  <p:par>
                    <p:cTn id="138" fill="hold">
                      <p:stCondLst>
                        <p:cond delay="indefinite"/>
                      </p:stCondLst>
                      <p:childTnLst>
                        <p:par>
                          <p:cTn id="139" fill="hold">
                            <p:stCondLst>
                              <p:cond delay="0"/>
                            </p:stCondLst>
                            <p:childTnLst>
                              <p:par>
                                <p:cTn id="140" presetID="26" presetClass="entr" presetSubtype="0" fill="hold" grpId="0" nodeType="clickEffect">
                                  <p:stCondLst>
                                    <p:cond delay="0"/>
                                  </p:stCondLst>
                                  <p:childTnLst>
                                    <p:set>
                                      <p:cBhvr>
                                        <p:cTn id="141" dur="1" fill="hold">
                                          <p:stCondLst>
                                            <p:cond delay="0"/>
                                          </p:stCondLst>
                                        </p:cTn>
                                        <p:tgtEl>
                                          <p:spTgt spid="25"/>
                                        </p:tgtEl>
                                        <p:attrNameLst>
                                          <p:attrName>style.visibility</p:attrName>
                                        </p:attrNameLst>
                                      </p:cBhvr>
                                      <p:to>
                                        <p:strVal val="visible"/>
                                      </p:to>
                                    </p:set>
                                    <p:animEffect transition="in" filter="wipe(down)">
                                      <p:cBhvr>
                                        <p:cTn id="142" dur="580">
                                          <p:stCondLst>
                                            <p:cond delay="0"/>
                                          </p:stCondLst>
                                        </p:cTn>
                                        <p:tgtEl>
                                          <p:spTgt spid="25"/>
                                        </p:tgtEl>
                                      </p:cBhvr>
                                    </p:animEffect>
                                    <p:anim calcmode="lin" valueType="num">
                                      <p:cBhvr>
                                        <p:cTn id="143"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144"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145"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146"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147"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148" dur="26">
                                          <p:stCondLst>
                                            <p:cond delay="650"/>
                                          </p:stCondLst>
                                        </p:cTn>
                                        <p:tgtEl>
                                          <p:spTgt spid="25"/>
                                        </p:tgtEl>
                                      </p:cBhvr>
                                      <p:to x="100000" y="60000"/>
                                    </p:animScale>
                                    <p:animScale>
                                      <p:cBhvr>
                                        <p:cTn id="149" dur="166" decel="50000">
                                          <p:stCondLst>
                                            <p:cond delay="676"/>
                                          </p:stCondLst>
                                        </p:cTn>
                                        <p:tgtEl>
                                          <p:spTgt spid="25"/>
                                        </p:tgtEl>
                                      </p:cBhvr>
                                      <p:to x="100000" y="100000"/>
                                    </p:animScale>
                                    <p:animScale>
                                      <p:cBhvr>
                                        <p:cTn id="150" dur="26">
                                          <p:stCondLst>
                                            <p:cond delay="1312"/>
                                          </p:stCondLst>
                                        </p:cTn>
                                        <p:tgtEl>
                                          <p:spTgt spid="25"/>
                                        </p:tgtEl>
                                      </p:cBhvr>
                                      <p:to x="100000" y="80000"/>
                                    </p:animScale>
                                    <p:animScale>
                                      <p:cBhvr>
                                        <p:cTn id="151" dur="166" decel="50000">
                                          <p:stCondLst>
                                            <p:cond delay="1338"/>
                                          </p:stCondLst>
                                        </p:cTn>
                                        <p:tgtEl>
                                          <p:spTgt spid="25"/>
                                        </p:tgtEl>
                                      </p:cBhvr>
                                      <p:to x="100000" y="100000"/>
                                    </p:animScale>
                                    <p:animScale>
                                      <p:cBhvr>
                                        <p:cTn id="152" dur="26">
                                          <p:stCondLst>
                                            <p:cond delay="1642"/>
                                          </p:stCondLst>
                                        </p:cTn>
                                        <p:tgtEl>
                                          <p:spTgt spid="25"/>
                                        </p:tgtEl>
                                      </p:cBhvr>
                                      <p:to x="100000" y="90000"/>
                                    </p:animScale>
                                    <p:animScale>
                                      <p:cBhvr>
                                        <p:cTn id="153" dur="166" decel="50000">
                                          <p:stCondLst>
                                            <p:cond delay="1668"/>
                                          </p:stCondLst>
                                        </p:cTn>
                                        <p:tgtEl>
                                          <p:spTgt spid="25"/>
                                        </p:tgtEl>
                                      </p:cBhvr>
                                      <p:to x="100000" y="100000"/>
                                    </p:animScale>
                                    <p:animScale>
                                      <p:cBhvr>
                                        <p:cTn id="154" dur="26">
                                          <p:stCondLst>
                                            <p:cond delay="1808"/>
                                          </p:stCondLst>
                                        </p:cTn>
                                        <p:tgtEl>
                                          <p:spTgt spid="25"/>
                                        </p:tgtEl>
                                      </p:cBhvr>
                                      <p:to x="100000" y="95000"/>
                                    </p:animScale>
                                    <p:animScale>
                                      <p:cBhvr>
                                        <p:cTn id="155" dur="166" decel="50000">
                                          <p:stCondLst>
                                            <p:cond delay="1834"/>
                                          </p:stCondLst>
                                        </p:cTn>
                                        <p:tgtEl>
                                          <p:spTgt spid="25"/>
                                        </p:tgtEl>
                                      </p:cBhvr>
                                      <p:to x="100000" y="100000"/>
                                    </p:animScale>
                                  </p:childTnLst>
                                </p:cTn>
                              </p:par>
                              <p:par>
                                <p:cTn id="156" presetID="26" presetClass="entr" presetSubtype="0" fill="hold" grpId="0" nodeType="withEffect">
                                  <p:stCondLst>
                                    <p:cond delay="0"/>
                                  </p:stCondLst>
                                  <p:childTnLst>
                                    <p:set>
                                      <p:cBhvr>
                                        <p:cTn id="157" dur="1" fill="hold">
                                          <p:stCondLst>
                                            <p:cond delay="0"/>
                                          </p:stCondLst>
                                        </p:cTn>
                                        <p:tgtEl>
                                          <p:spTgt spid="21"/>
                                        </p:tgtEl>
                                        <p:attrNameLst>
                                          <p:attrName>style.visibility</p:attrName>
                                        </p:attrNameLst>
                                      </p:cBhvr>
                                      <p:to>
                                        <p:strVal val="visible"/>
                                      </p:to>
                                    </p:set>
                                    <p:animEffect transition="in" filter="wipe(down)">
                                      <p:cBhvr>
                                        <p:cTn id="158" dur="580">
                                          <p:stCondLst>
                                            <p:cond delay="0"/>
                                          </p:stCondLst>
                                        </p:cTn>
                                        <p:tgtEl>
                                          <p:spTgt spid="21"/>
                                        </p:tgtEl>
                                      </p:cBhvr>
                                    </p:animEffect>
                                    <p:anim calcmode="lin" valueType="num">
                                      <p:cBhvr>
                                        <p:cTn id="159"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60"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61"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62"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63"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64" dur="26">
                                          <p:stCondLst>
                                            <p:cond delay="650"/>
                                          </p:stCondLst>
                                        </p:cTn>
                                        <p:tgtEl>
                                          <p:spTgt spid="21"/>
                                        </p:tgtEl>
                                      </p:cBhvr>
                                      <p:to x="100000" y="60000"/>
                                    </p:animScale>
                                    <p:animScale>
                                      <p:cBhvr>
                                        <p:cTn id="165" dur="166" decel="50000">
                                          <p:stCondLst>
                                            <p:cond delay="676"/>
                                          </p:stCondLst>
                                        </p:cTn>
                                        <p:tgtEl>
                                          <p:spTgt spid="21"/>
                                        </p:tgtEl>
                                      </p:cBhvr>
                                      <p:to x="100000" y="100000"/>
                                    </p:animScale>
                                    <p:animScale>
                                      <p:cBhvr>
                                        <p:cTn id="166" dur="26">
                                          <p:stCondLst>
                                            <p:cond delay="1312"/>
                                          </p:stCondLst>
                                        </p:cTn>
                                        <p:tgtEl>
                                          <p:spTgt spid="21"/>
                                        </p:tgtEl>
                                      </p:cBhvr>
                                      <p:to x="100000" y="80000"/>
                                    </p:animScale>
                                    <p:animScale>
                                      <p:cBhvr>
                                        <p:cTn id="167" dur="166" decel="50000">
                                          <p:stCondLst>
                                            <p:cond delay="1338"/>
                                          </p:stCondLst>
                                        </p:cTn>
                                        <p:tgtEl>
                                          <p:spTgt spid="21"/>
                                        </p:tgtEl>
                                      </p:cBhvr>
                                      <p:to x="100000" y="100000"/>
                                    </p:animScale>
                                    <p:animScale>
                                      <p:cBhvr>
                                        <p:cTn id="168" dur="26">
                                          <p:stCondLst>
                                            <p:cond delay="1642"/>
                                          </p:stCondLst>
                                        </p:cTn>
                                        <p:tgtEl>
                                          <p:spTgt spid="21"/>
                                        </p:tgtEl>
                                      </p:cBhvr>
                                      <p:to x="100000" y="90000"/>
                                    </p:animScale>
                                    <p:animScale>
                                      <p:cBhvr>
                                        <p:cTn id="169" dur="166" decel="50000">
                                          <p:stCondLst>
                                            <p:cond delay="1668"/>
                                          </p:stCondLst>
                                        </p:cTn>
                                        <p:tgtEl>
                                          <p:spTgt spid="21"/>
                                        </p:tgtEl>
                                      </p:cBhvr>
                                      <p:to x="100000" y="100000"/>
                                    </p:animScale>
                                    <p:animScale>
                                      <p:cBhvr>
                                        <p:cTn id="170" dur="26">
                                          <p:stCondLst>
                                            <p:cond delay="1808"/>
                                          </p:stCondLst>
                                        </p:cTn>
                                        <p:tgtEl>
                                          <p:spTgt spid="21"/>
                                        </p:tgtEl>
                                      </p:cBhvr>
                                      <p:to x="100000" y="95000"/>
                                    </p:animScale>
                                    <p:animScale>
                                      <p:cBhvr>
                                        <p:cTn id="171" dur="166" decel="50000">
                                          <p:stCondLst>
                                            <p:cond delay="1834"/>
                                          </p:stCondLst>
                                        </p:cTn>
                                        <p:tgtEl>
                                          <p:spTgt spid="2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animBg="1"/>
      <p:bldP spid="10" grpId="0" animBg="1"/>
      <p:bldP spid="11" grpId="0" animBg="1"/>
      <p:bldP spid="12" grpId="0" animBg="1"/>
      <p:bldP spid="13" grpId="0"/>
      <p:bldP spid="14" grpId="0"/>
      <p:bldP spid="15" grpId="0"/>
      <p:bldP spid="16" grpId="0"/>
      <p:bldP spid="18" grpId="0"/>
      <p:bldP spid="21" grpId="0"/>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947454" y="368902"/>
            <a:ext cx="3865052" cy="461665"/>
          </a:xfrm>
          <a:prstGeom prst="rect">
            <a:avLst/>
          </a:prstGeom>
          <a:noFill/>
        </p:spPr>
        <p:txBody>
          <a:bodyPr wrap="square">
            <a:spAutoFit/>
          </a:bodyPr>
          <a:lstStyle/>
          <a:p>
            <a:r>
              <a:rPr lang="en-US" sz="2400" b="1" u="sng" dirty="0">
                <a:solidFill>
                  <a:srgbClr val="000000"/>
                </a:solidFill>
                <a:latin typeface="Times New Roman" panose="02020603050405020304" pitchFamily="18" charset="0"/>
              </a:rPr>
              <a:t>F</a:t>
            </a:r>
            <a:r>
              <a:rPr lang="en-IN" sz="2400" b="1" u="sng" dirty="0">
                <a:solidFill>
                  <a:srgbClr val="000000"/>
                </a:solidFill>
                <a:latin typeface="Times New Roman" panose="02020603050405020304" pitchFamily="18" charset="0"/>
              </a:rPr>
              <a:t>INANCE DEPARTMENT</a:t>
            </a:r>
            <a:endParaRPr lang="en-IN" sz="2400" u="sng" dirty="0"/>
          </a:p>
        </p:txBody>
      </p:sp>
      <p:sp>
        <p:nvSpPr>
          <p:cNvPr id="4" name="TextBox 3">
            <a:extLst>
              <a:ext uri="{FF2B5EF4-FFF2-40B4-BE49-F238E27FC236}">
                <a16:creationId xmlns:a16="http://schemas.microsoft.com/office/drawing/2014/main" id="{EE1FB82C-1200-8280-BA2F-C25E505526B0}"/>
              </a:ext>
            </a:extLst>
          </p:cNvPr>
          <p:cNvSpPr txBox="1"/>
          <p:nvPr/>
        </p:nvSpPr>
        <p:spPr>
          <a:xfrm>
            <a:off x="2199076" y="957944"/>
            <a:ext cx="8468924" cy="1704569"/>
          </a:xfrm>
          <a:prstGeom prst="rect">
            <a:avLst/>
          </a:prstGeom>
          <a:noFill/>
        </p:spPr>
        <p:txBody>
          <a:bodyPr wrap="square">
            <a:spAutoFit/>
          </a:bodyPr>
          <a:lstStyle/>
          <a:p>
            <a:pPr marL="285730" marR="2540" indent="-285730">
              <a:lnSpc>
                <a:spcPct val="150000"/>
              </a:lnSpc>
              <a:spcBef>
                <a:spcPts val="0"/>
              </a:spcBef>
              <a:spcAft>
                <a:spcPts val="0"/>
              </a:spcAft>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INTRODUCTION</a:t>
            </a:r>
          </a:p>
          <a:p>
            <a:pPr marL="171450" marR="2540" indent="540385" algn="just" defTabSz="463550">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rPr>
              <a:t>Finance management is that managerial activity which is concerned with the planning and controlling of the firm's financial activities and manages the financial resources. </a:t>
            </a:r>
          </a:p>
        </p:txBody>
      </p:sp>
      <p:pic>
        <p:nvPicPr>
          <p:cNvPr id="5" name="Picture 4">
            <a:extLst>
              <a:ext uri="{FF2B5EF4-FFF2-40B4-BE49-F238E27FC236}">
                <a16:creationId xmlns:a16="http://schemas.microsoft.com/office/drawing/2014/main" id="{E8295F65-107C-711C-E8DB-D53CB2B499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7570" y="2559197"/>
            <a:ext cx="5361525" cy="3211929"/>
          </a:xfrm>
          <a:prstGeom prst="rect">
            <a:avLst/>
          </a:prstGeom>
          <a:ln w="15875">
            <a:solidFill>
              <a:schemeClr val="tx1"/>
            </a:solidFill>
          </a:ln>
        </p:spPr>
      </p:pic>
      <p:sp>
        <p:nvSpPr>
          <p:cNvPr id="7" name="TextBox 6">
            <a:extLst>
              <a:ext uri="{FF2B5EF4-FFF2-40B4-BE49-F238E27FC236}">
                <a16:creationId xmlns:a16="http://schemas.microsoft.com/office/drawing/2014/main" id="{CF8B632A-A018-D78A-F991-06FA26B5352B}"/>
              </a:ext>
            </a:extLst>
          </p:cNvPr>
          <p:cNvSpPr txBox="1"/>
          <p:nvPr/>
        </p:nvSpPr>
        <p:spPr>
          <a:xfrm>
            <a:off x="2199076" y="5900056"/>
            <a:ext cx="8468924" cy="646331"/>
          </a:xfrm>
          <a:prstGeom prst="rect">
            <a:avLst/>
          </a:prstGeom>
          <a:noFill/>
        </p:spPr>
        <p:txBody>
          <a:bodyPr wrap="square">
            <a:spAutoFit/>
          </a:bodyPr>
          <a:lstStyle/>
          <a:p>
            <a:r>
              <a:rPr lang="en-US" dirty="0">
                <a:effectLst/>
                <a:latin typeface="Times New Roman" panose="02020603050405020304" pitchFamily="18" charset="0"/>
                <a:ea typeface="Times New Roman" panose="02020603050405020304" pitchFamily="18" charset="0"/>
              </a:rPr>
              <a:t>"</a:t>
            </a:r>
            <a:r>
              <a:rPr lang="en-US" b="1" dirty="0">
                <a:effectLst/>
                <a:latin typeface="Times New Roman" panose="02020603050405020304" pitchFamily="18" charset="0"/>
                <a:ea typeface="Times New Roman" panose="02020603050405020304" pitchFamily="18" charset="0"/>
              </a:rPr>
              <a:t>Finance management means the use of such managerial function as planning and control to undertake finance function.</a:t>
            </a:r>
            <a:r>
              <a:rPr lang="en-US"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9070875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500"/>
                                        <p:tgtEl>
                                          <p:spTgt spid="4">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ppt_w</p:attrName>
                                        </p:attrNameLst>
                                      </p:cBhvr>
                                      <p:tavLst>
                                        <p:tav tm="0">
                                          <p:val>
                                            <p:fltVal val="0"/>
                                          </p:val>
                                        </p:tav>
                                        <p:tav tm="100000">
                                          <p:val>
                                            <p:strVal val="#ppt_w"/>
                                          </p:val>
                                        </p:tav>
                                      </p:tavLst>
                                    </p:anim>
                                    <p:anim calcmode="lin" valueType="num">
                                      <p:cBhvr>
                                        <p:cTn id="20" dur="1000" fill="hold"/>
                                        <p:tgtEl>
                                          <p:spTgt spid="5"/>
                                        </p:tgtEl>
                                        <p:attrNameLst>
                                          <p:attrName>ppt_h</p:attrName>
                                        </p:attrNameLst>
                                      </p:cBhvr>
                                      <p:tavLst>
                                        <p:tav tm="0">
                                          <p:val>
                                            <p:fltVal val="0"/>
                                          </p:val>
                                        </p:tav>
                                        <p:tav tm="100000">
                                          <p:val>
                                            <p:strVal val="#ppt_h"/>
                                          </p:val>
                                        </p:tav>
                                      </p:tavLst>
                                    </p:anim>
                                    <p:anim calcmode="lin" valueType="num">
                                      <p:cBhvr>
                                        <p:cTn id="21" dur="1000" fill="hold"/>
                                        <p:tgtEl>
                                          <p:spTgt spid="5"/>
                                        </p:tgtEl>
                                        <p:attrNameLst>
                                          <p:attrName>style.rotation</p:attrName>
                                        </p:attrNameLst>
                                      </p:cBhvr>
                                      <p:tavLst>
                                        <p:tav tm="0">
                                          <p:val>
                                            <p:fltVal val="90"/>
                                          </p:val>
                                        </p:tav>
                                        <p:tav tm="100000">
                                          <p:val>
                                            <p:fltVal val="0"/>
                                          </p:val>
                                        </p:tav>
                                      </p:tavLst>
                                    </p:anim>
                                    <p:animEffect transition="in" filter="fade">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947454" y="368902"/>
            <a:ext cx="3865052" cy="461665"/>
          </a:xfrm>
          <a:prstGeom prst="rect">
            <a:avLst/>
          </a:prstGeom>
          <a:noFill/>
        </p:spPr>
        <p:txBody>
          <a:bodyPr wrap="square">
            <a:spAutoFit/>
          </a:bodyPr>
          <a:lstStyle/>
          <a:p>
            <a:r>
              <a:rPr lang="en-US" sz="2400" b="1" u="sng" dirty="0">
                <a:solidFill>
                  <a:srgbClr val="000000"/>
                </a:solidFill>
                <a:latin typeface="Times New Roman" panose="02020603050405020304" pitchFamily="18" charset="0"/>
              </a:rPr>
              <a:t>F</a:t>
            </a:r>
            <a:r>
              <a:rPr lang="en-IN" sz="2400" b="1" u="sng" dirty="0">
                <a:solidFill>
                  <a:srgbClr val="000000"/>
                </a:solidFill>
                <a:latin typeface="Times New Roman" panose="02020603050405020304" pitchFamily="18" charset="0"/>
              </a:rPr>
              <a:t>INANCE DEPARTMENT</a:t>
            </a:r>
            <a:endParaRPr lang="en-IN" sz="2400" u="sng" dirty="0"/>
          </a:p>
        </p:txBody>
      </p:sp>
      <p:graphicFrame>
        <p:nvGraphicFramePr>
          <p:cNvPr id="2" name="Table 4">
            <a:extLst>
              <a:ext uri="{FF2B5EF4-FFF2-40B4-BE49-F238E27FC236}">
                <a16:creationId xmlns:a16="http://schemas.microsoft.com/office/drawing/2014/main" id="{ACB19512-8C88-2613-B552-E6315185F76C}"/>
              </a:ext>
            </a:extLst>
          </p:cNvPr>
          <p:cNvGraphicFramePr>
            <a:graphicFrameLocks noGrp="1"/>
          </p:cNvGraphicFramePr>
          <p:nvPr>
            <p:ph idx="1"/>
            <p:extLst>
              <p:ext uri="{D42A27DB-BD31-4B8C-83A1-F6EECF244321}">
                <p14:modId xmlns:p14="http://schemas.microsoft.com/office/powerpoint/2010/main" val="3867742749"/>
              </p:ext>
            </p:extLst>
          </p:nvPr>
        </p:nvGraphicFramePr>
        <p:xfrm>
          <a:off x="3165300" y="2174738"/>
          <a:ext cx="6819341" cy="3954830"/>
        </p:xfrm>
        <a:graphic>
          <a:graphicData uri="http://schemas.openxmlformats.org/drawingml/2006/table">
            <a:tbl>
              <a:tblPr firstRow="1" bandRow="1">
                <a:tableStyleId>{F2DE63D5-997A-4646-A377-4702673A728D}</a:tableStyleId>
              </a:tblPr>
              <a:tblGrid>
                <a:gridCol w="3658149">
                  <a:extLst>
                    <a:ext uri="{9D8B030D-6E8A-4147-A177-3AD203B41FA5}">
                      <a16:colId xmlns:a16="http://schemas.microsoft.com/office/drawing/2014/main" val="927769895"/>
                    </a:ext>
                  </a:extLst>
                </a:gridCol>
                <a:gridCol w="1043293">
                  <a:extLst>
                    <a:ext uri="{9D8B030D-6E8A-4147-A177-3AD203B41FA5}">
                      <a16:colId xmlns:a16="http://schemas.microsoft.com/office/drawing/2014/main" val="716095478"/>
                    </a:ext>
                  </a:extLst>
                </a:gridCol>
                <a:gridCol w="1054104">
                  <a:extLst>
                    <a:ext uri="{9D8B030D-6E8A-4147-A177-3AD203B41FA5}">
                      <a16:colId xmlns:a16="http://schemas.microsoft.com/office/drawing/2014/main" val="1526940863"/>
                    </a:ext>
                  </a:extLst>
                </a:gridCol>
                <a:gridCol w="1063795">
                  <a:extLst>
                    <a:ext uri="{9D8B030D-6E8A-4147-A177-3AD203B41FA5}">
                      <a16:colId xmlns:a16="http://schemas.microsoft.com/office/drawing/2014/main" val="759604234"/>
                    </a:ext>
                  </a:extLst>
                </a:gridCol>
              </a:tblGrid>
              <a:tr h="359530">
                <a:tc>
                  <a:txBody>
                    <a:bodyPr/>
                    <a:lstStyle/>
                    <a:p>
                      <a:pPr algn="ctr"/>
                      <a:r>
                        <a:rPr lang="en-US" sz="1600" dirty="0">
                          <a:solidFill>
                            <a:schemeClr val="bg1"/>
                          </a:solidFill>
                          <a:latin typeface="Times New Roman" panose="02020603050405020304" pitchFamily="18" charset="0"/>
                          <a:cs typeface="Times New Roman" panose="02020603050405020304" pitchFamily="18" charset="0"/>
                        </a:rPr>
                        <a:t>PARICULAR</a:t>
                      </a: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1" u="none" strike="noStrike" noProof="0" dirty="0">
                          <a:solidFill>
                            <a:schemeClr val="bg1"/>
                          </a:solidFill>
                          <a:latin typeface="Times New Roman" panose="02020603050405020304" pitchFamily="18" charset="0"/>
                          <a:cs typeface="Times New Roman" panose="02020603050405020304" pitchFamily="18" charset="0"/>
                        </a:rPr>
                        <a:t>FY19</a:t>
                      </a:r>
                      <a:r>
                        <a:rPr lang="en-US" sz="1600" b="0" u="none" strike="noStrike" noProof="0" dirty="0">
                          <a:solidFill>
                            <a:schemeClr val="bg1"/>
                          </a:solidFill>
                          <a:latin typeface="Times New Roman" panose="02020603050405020304" pitchFamily="18" charset="0"/>
                          <a:cs typeface="Times New Roman" panose="02020603050405020304" pitchFamily="18" charset="0"/>
                        </a:rPr>
                        <a:t> </a:t>
                      </a:r>
                      <a:endParaRPr lang="en-US" sz="1600" dirty="0">
                        <a:solidFill>
                          <a:schemeClr val="bg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1" u="none" strike="noStrike" noProof="0" dirty="0">
                          <a:solidFill>
                            <a:schemeClr val="bg1"/>
                          </a:solidFill>
                          <a:latin typeface="Times New Roman" panose="02020603050405020304" pitchFamily="18" charset="0"/>
                          <a:cs typeface="Times New Roman" panose="02020603050405020304" pitchFamily="18" charset="0"/>
                        </a:rPr>
                        <a:t>FY20 </a:t>
                      </a:r>
                      <a:endParaRPr lang="en-US" sz="1600" b="1" dirty="0">
                        <a:solidFill>
                          <a:schemeClr val="bg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1" u="none" strike="noStrike" noProof="0" dirty="0">
                          <a:solidFill>
                            <a:schemeClr val="bg1"/>
                          </a:solidFill>
                          <a:latin typeface="Times New Roman" panose="02020603050405020304" pitchFamily="18" charset="0"/>
                          <a:cs typeface="Times New Roman" panose="02020603050405020304" pitchFamily="18" charset="0"/>
                        </a:rPr>
                        <a:t>FY21</a:t>
                      </a:r>
                      <a:endParaRPr lang="en-US" sz="1600" b="1" dirty="0">
                        <a:solidFill>
                          <a:schemeClr val="bg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4911232"/>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Current Ratio</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1.3</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1.06</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1.63</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8645100"/>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Gross Profit Ratio</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4.7</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4.1</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4.5 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966913"/>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Net Profit Ratio</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0.15</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0.14</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0.15 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2214631"/>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Return on Capital Employed</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5.16 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4.6</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4.06</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650630"/>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Return on equity shareholders' fund</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10.47</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10.72</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11.14</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262622"/>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Proprietary Ratio</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0.07</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0.09 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0.07 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675592"/>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Stock turnover ratio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20 times</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24 times</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18 times</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892540"/>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Fixed asset turnover ratio</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12.93 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15.47</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14.61</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9922495"/>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Total assets turnover ratio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5.57</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6.2</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6.1</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055886"/>
                  </a:ext>
                </a:extLst>
              </a:tr>
              <a:tr h="359530">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Debt equity ratio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2.5 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0.86 </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buNone/>
                      </a:pPr>
                      <a:r>
                        <a:rPr lang="en-US" sz="1600" b="0" u="none" strike="noStrike" noProof="0" dirty="0">
                          <a:solidFill>
                            <a:schemeClr val="tx1"/>
                          </a:solidFill>
                          <a:latin typeface="Times New Roman" panose="02020603050405020304" pitchFamily="18" charset="0"/>
                          <a:cs typeface="Times New Roman" panose="02020603050405020304" pitchFamily="18" charset="0"/>
                        </a:rPr>
                        <a:t>3.5</a:t>
                      </a:r>
                      <a:endParaRPr lang="en-US" sz="1600" dirty="0">
                        <a:solidFill>
                          <a:schemeClr val="tx1"/>
                        </a:solidFill>
                        <a:latin typeface="Times New Roman" panose="02020603050405020304" pitchFamily="18" charset="0"/>
                        <a:cs typeface="Times New Roman" panose="02020603050405020304" pitchFamily="18" charset="0"/>
                      </a:endParaRPr>
                    </a:p>
                  </a:txBody>
                  <a:tcPr marL="81711" marR="81711" marT="40856" marB="408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1642987"/>
                  </a:ext>
                </a:extLst>
              </a:tr>
            </a:tbl>
          </a:graphicData>
        </a:graphic>
      </p:graphicFrame>
      <p:sp>
        <p:nvSpPr>
          <p:cNvPr id="4" name="TextBox 3">
            <a:extLst>
              <a:ext uri="{FF2B5EF4-FFF2-40B4-BE49-F238E27FC236}">
                <a16:creationId xmlns:a16="http://schemas.microsoft.com/office/drawing/2014/main" id="{B95ED993-3268-4A3D-609E-A43FE05B17DD}"/>
              </a:ext>
            </a:extLst>
          </p:cNvPr>
          <p:cNvSpPr txBox="1"/>
          <p:nvPr/>
        </p:nvSpPr>
        <p:spPr>
          <a:xfrm>
            <a:off x="1944913" y="1044356"/>
            <a:ext cx="5357466" cy="458074"/>
          </a:xfrm>
          <a:prstGeom prst="rect">
            <a:avLst/>
          </a:prstGeom>
          <a:noFill/>
        </p:spPr>
        <p:txBody>
          <a:bodyPr wrap="square">
            <a:spAutoFit/>
          </a:bodyPr>
          <a:lstStyle/>
          <a:p>
            <a:pPr marL="742950" marR="0" lvl="1" indent="-285750">
              <a:lnSpc>
                <a:spcPct val="150000"/>
              </a:lnSpc>
              <a:spcBef>
                <a:spcPts val="0"/>
              </a:spcBef>
              <a:spcAft>
                <a:spcPts val="0"/>
              </a:spcAft>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RATIO AND THEIR INTERPRETATION </a:t>
            </a:r>
            <a:endParaRPr lang="en-IN" b="1" kern="100"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C3DD17-9885-A5F7-6EAD-41419C3A904B}"/>
              </a:ext>
            </a:extLst>
          </p:cNvPr>
          <p:cNvSpPr txBox="1"/>
          <p:nvPr/>
        </p:nvSpPr>
        <p:spPr>
          <a:xfrm>
            <a:off x="5155327" y="1638529"/>
            <a:ext cx="2377588" cy="400110"/>
          </a:xfrm>
          <a:prstGeom prst="rect">
            <a:avLst/>
          </a:prstGeom>
          <a:noFill/>
        </p:spPr>
        <p:txBody>
          <a:bodyPr wrap="square">
            <a:spAutoFit/>
          </a:bodyPr>
          <a:lstStyle/>
          <a:p>
            <a:r>
              <a:rPr lang="en-US" sz="2000" b="1" u="sng" kern="100" dirty="0">
                <a:solidFill>
                  <a:srgbClr val="000000"/>
                </a:solidFill>
                <a:latin typeface="Times New Roman" panose="02020603050405020304" pitchFamily="18" charset="0"/>
                <a:cs typeface="Times New Roman" panose="02020603050405020304" pitchFamily="18" charset="0"/>
              </a:rPr>
              <a:t>RATIO ANALYSIS</a:t>
            </a:r>
            <a:endParaRPr lang="en-IN" sz="2000" b="1" u="sng" kern="1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605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2000"/>
                                        <p:tgtEl>
                                          <p:spTgt spid="6"/>
                                        </p:tgtEl>
                                      </p:cBhvr>
                                    </p:animEffect>
                                    <p:anim calcmode="lin" valueType="num">
                                      <p:cBhvr>
                                        <p:cTn id="15" dur="2000" fill="hold"/>
                                        <p:tgtEl>
                                          <p:spTgt spid="6"/>
                                        </p:tgtEl>
                                        <p:attrNameLst>
                                          <p:attrName>ppt_w</p:attrName>
                                        </p:attrNameLst>
                                      </p:cBhvr>
                                      <p:tavLst>
                                        <p:tav tm="0" fmla="#ppt_w*sin(2.5*pi*$)">
                                          <p:val>
                                            <p:fltVal val="0"/>
                                          </p:val>
                                        </p:tav>
                                        <p:tav tm="100000">
                                          <p:val>
                                            <p:fltVal val="1"/>
                                          </p:val>
                                        </p:tav>
                                      </p:tavLst>
                                    </p:anim>
                                    <p:anim calcmode="lin" valueType="num">
                                      <p:cBhvr>
                                        <p:cTn id="16" dur="2000" fill="hold"/>
                                        <p:tgtEl>
                                          <p:spTgt spid="6"/>
                                        </p:tgtEl>
                                        <p:attrNameLst>
                                          <p:attrName>ppt_h</p:attrName>
                                        </p:attrNameLst>
                                      </p:cBhvr>
                                      <p:tavLst>
                                        <p:tav tm="0">
                                          <p:val>
                                            <p:strVal val="#ppt_h"/>
                                          </p:val>
                                        </p:tav>
                                        <p:tav tm="100000">
                                          <p:val>
                                            <p:strVal val="#ppt_h"/>
                                          </p:val>
                                        </p:tav>
                                      </p:tavLst>
                                    </p:anim>
                                  </p:childTnLst>
                                </p:cTn>
                              </p:par>
                              <p:par>
                                <p:cTn id="17" presetID="45"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000"/>
                                        <p:tgtEl>
                                          <p:spTgt spid="2"/>
                                        </p:tgtEl>
                                      </p:cBhvr>
                                    </p:animEffect>
                                    <p:anim calcmode="lin" valueType="num">
                                      <p:cBhvr>
                                        <p:cTn id="20" dur="2000" fill="hold"/>
                                        <p:tgtEl>
                                          <p:spTgt spid="2"/>
                                        </p:tgtEl>
                                        <p:attrNameLst>
                                          <p:attrName>ppt_w</p:attrName>
                                        </p:attrNameLst>
                                      </p:cBhvr>
                                      <p:tavLst>
                                        <p:tav tm="0" fmla="#ppt_w*sin(2.5*pi*$)">
                                          <p:val>
                                            <p:fltVal val="0"/>
                                          </p:val>
                                        </p:tav>
                                        <p:tav tm="100000">
                                          <p:val>
                                            <p:fltVal val="1"/>
                                          </p:val>
                                        </p:tav>
                                      </p:tavLst>
                                    </p:anim>
                                    <p:anim calcmode="lin" valueType="num">
                                      <p:cBhvr>
                                        <p:cTn id="21"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947454" y="368902"/>
            <a:ext cx="3865052" cy="461665"/>
          </a:xfrm>
          <a:prstGeom prst="rect">
            <a:avLst/>
          </a:prstGeom>
          <a:noFill/>
        </p:spPr>
        <p:txBody>
          <a:bodyPr wrap="square">
            <a:spAutoFit/>
          </a:bodyPr>
          <a:lstStyle/>
          <a:p>
            <a:r>
              <a:rPr lang="en-US" sz="2400" b="1" u="sng" dirty="0">
                <a:solidFill>
                  <a:srgbClr val="000000"/>
                </a:solidFill>
                <a:latin typeface="Times New Roman" panose="02020603050405020304" pitchFamily="18" charset="0"/>
              </a:rPr>
              <a:t>F</a:t>
            </a:r>
            <a:r>
              <a:rPr lang="en-IN" sz="2400" b="1" u="sng" dirty="0">
                <a:solidFill>
                  <a:srgbClr val="000000"/>
                </a:solidFill>
                <a:latin typeface="Times New Roman" panose="02020603050405020304" pitchFamily="18" charset="0"/>
              </a:rPr>
              <a:t>INANCE DEPARTMENT</a:t>
            </a:r>
            <a:endParaRPr lang="en-IN" sz="2400" u="sng" dirty="0"/>
          </a:p>
        </p:txBody>
      </p:sp>
      <p:sp>
        <p:nvSpPr>
          <p:cNvPr id="7" name="TextBox 6">
            <a:extLst>
              <a:ext uri="{FF2B5EF4-FFF2-40B4-BE49-F238E27FC236}">
                <a16:creationId xmlns:a16="http://schemas.microsoft.com/office/drawing/2014/main" id="{1782E9E3-21EB-F583-1794-7C4E42FF2111}"/>
              </a:ext>
            </a:extLst>
          </p:cNvPr>
          <p:cNvSpPr txBox="1"/>
          <p:nvPr/>
        </p:nvSpPr>
        <p:spPr>
          <a:xfrm>
            <a:off x="1988457" y="1285875"/>
            <a:ext cx="4223657" cy="458074"/>
          </a:xfrm>
          <a:prstGeom prst="rect">
            <a:avLst/>
          </a:prstGeom>
          <a:noFill/>
        </p:spPr>
        <p:txBody>
          <a:bodyPr wrap="square">
            <a:spAutoFit/>
          </a:bodyPr>
          <a:lstStyle/>
          <a:p>
            <a:pPr marL="742950" marR="0" lvl="1" indent="-285750">
              <a:lnSpc>
                <a:spcPct val="150000"/>
              </a:lnSpc>
              <a:spcBef>
                <a:spcPts val="0"/>
              </a:spcBef>
              <a:spcAft>
                <a:spcPts val="0"/>
              </a:spcAft>
              <a:buFont typeface="Wingdings" panose="05000000000000000000" pitchFamily="2" charset="2"/>
              <a:buChar char="Ø"/>
            </a:pPr>
            <a:r>
              <a:rPr lang="en-US" sz="1800" b="1" dirty="0">
                <a:effectLst/>
                <a:latin typeface="Times New Roman" panose="02020603050405020304" pitchFamily="18" charset="0"/>
                <a:ea typeface="Times New Roman" panose="02020603050405020304" pitchFamily="18" charset="0"/>
              </a:rPr>
              <a:t>ACCOUNTING PROCEDURE  </a:t>
            </a:r>
            <a:endParaRPr lang="en-IN" sz="1800" b="1"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72730800-248C-ECED-F7E8-C746B2A5D8A3}"/>
              </a:ext>
            </a:extLst>
          </p:cNvPr>
          <p:cNvSpPr txBox="1"/>
          <p:nvPr/>
        </p:nvSpPr>
        <p:spPr>
          <a:xfrm>
            <a:off x="2540000" y="1743949"/>
            <a:ext cx="8128000" cy="1289071"/>
          </a:xfrm>
          <a:prstGeom prst="rect">
            <a:avLst/>
          </a:prstGeom>
          <a:noFill/>
        </p:spPr>
        <p:txBody>
          <a:bodyPr wrap="square">
            <a:spAutoFit/>
          </a:bodyPr>
          <a:lstStyle/>
          <a:p>
            <a:pPr marL="171450" marR="2540" indent="540385" algn="just">
              <a:lnSpc>
                <a:spcPct val="150000"/>
              </a:lnSpc>
              <a:spcBef>
                <a:spcPts val="0"/>
              </a:spcBef>
              <a:spcAft>
                <a:spcPts val="0"/>
              </a:spcAft>
              <a:tabLst>
                <a:tab pos="171450" algn="l"/>
              </a:tabLst>
            </a:pPr>
            <a:r>
              <a:rPr lang="en-US" sz="1800" dirty="0">
                <a:effectLst/>
                <a:latin typeface="Times New Roman" panose="02020603050405020304" pitchFamily="18" charset="0"/>
                <a:ea typeface="Times New Roman" panose="02020603050405020304" pitchFamily="18" charset="0"/>
              </a:rPr>
              <a:t>Further the payment, made by Sumul Dairy is coordinated with the Accounts department to keep the record of the milk received and to maintain the account for it in the following manner. </a:t>
            </a:r>
            <a:endParaRPr lang="en-IN" sz="16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B70CB2CE-190F-BD2D-7623-47CC999F1541}"/>
              </a:ext>
            </a:extLst>
          </p:cNvPr>
          <p:cNvSpPr txBox="1"/>
          <p:nvPr/>
        </p:nvSpPr>
        <p:spPr>
          <a:xfrm>
            <a:off x="2863134" y="3033020"/>
            <a:ext cx="4949372" cy="2120068"/>
          </a:xfrm>
          <a:prstGeom prst="rect">
            <a:avLst/>
          </a:prstGeom>
          <a:noFill/>
        </p:spPr>
        <p:txBody>
          <a:bodyPr wrap="square">
            <a:spAutoFit/>
          </a:bodyPr>
          <a:lstStyle/>
          <a:p>
            <a:pPr marL="34290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Collection of sales bills &amp; sales data </a:t>
            </a:r>
            <a:endParaRPr lang="en-IN" sz="16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Data verification with sales information </a:t>
            </a:r>
            <a:endParaRPr lang="en-IN" sz="16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Feed concern data in computer </a:t>
            </a:r>
            <a:endParaRPr lang="en-IN" sz="16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Feed duration data in computer </a:t>
            </a:r>
            <a:endParaRPr lang="en-IN" sz="16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To pass duration entry to the computer.</a:t>
            </a:r>
            <a:endParaRPr lang="en-IN" sz="1600" dirty="0">
              <a:effectLst/>
              <a:latin typeface="Times New Roman" panose="02020603050405020304" pitchFamily="18" charset="0"/>
              <a:ea typeface="Times New Roman" panose="02020603050405020304" pitchFamily="18" charset="0"/>
            </a:endParaRPr>
          </a:p>
        </p:txBody>
      </p:sp>
      <p:sp>
        <p:nvSpPr>
          <p:cNvPr id="13" name="TextBox 12">
            <a:extLst>
              <a:ext uri="{FF2B5EF4-FFF2-40B4-BE49-F238E27FC236}">
                <a16:creationId xmlns:a16="http://schemas.microsoft.com/office/drawing/2014/main" id="{67F42BEC-D3F1-0895-9AB6-D6CD1FB99965}"/>
              </a:ext>
            </a:extLst>
          </p:cNvPr>
          <p:cNvSpPr txBox="1"/>
          <p:nvPr/>
        </p:nvSpPr>
        <p:spPr>
          <a:xfrm>
            <a:off x="2540000" y="5572125"/>
            <a:ext cx="6096000" cy="377091"/>
          </a:xfrm>
          <a:prstGeom prst="rect">
            <a:avLst/>
          </a:prstGeom>
          <a:noFill/>
        </p:spPr>
        <p:txBody>
          <a:bodyPr wrap="square">
            <a:spAutoFit/>
          </a:bodyPr>
          <a:lstStyle/>
          <a:p>
            <a:pPr marL="342900" marR="38735" lvl="0" indent="-342900" algn="just">
              <a:lnSpc>
                <a:spcPct val="111000"/>
              </a:lnSpc>
              <a:spcBef>
                <a:spcPts val="0"/>
              </a:spcBef>
              <a:spcAft>
                <a:spcPts val="415"/>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To the Milk Producers</a:t>
            </a:r>
          </a:p>
        </p:txBody>
      </p:sp>
      <p:sp>
        <p:nvSpPr>
          <p:cNvPr id="15" name="TextBox 14">
            <a:extLst>
              <a:ext uri="{FF2B5EF4-FFF2-40B4-BE49-F238E27FC236}">
                <a16:creationId xmlns:a16="http://schemas.microsoft.com/office/drawing/2014/main" id="{BF1FD655-2ACA-F779-853E-B52899514EDC}"/>
              </a:ext>
            </a:extLst>
          </p:cNvPr>
          <p:cNvSpPr txBox="1"/>
          <p:nvPr/>
        </p:nvSpPr>
        <p:spPr>
          <a:xfrm>
            <a:off x="2540000" y="5991162"/>
            <a:ext cx="6096000" cy="377091"/>
          </a:xfrm>
          <a:prstGeom prst="rect">
            <a:avLst/>
          </a:prstGeom>
          <a:noFill/>
        </p:spPr>
        <p:txBody>
          <a:bodyPr wrap="square">
            <a:spAutoFit/>
          </a:bodyPr>
          <a:lstStyle/>
          <a:p>
            <a:pPr marL="342900" marR="38735" indent="-342900" algn="just">
              <a:lnSpc>
                <a:spcPct val="111000"/>
              </a:lnSpc>
              <a:spcAft>
                <a:spcPts val="415"/>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To the Transporters </a:t>
            </a:r>
            <a:endParaRPr lang="en-IN" sz="1800" dirty="0">
              <a:effectLst/>
              <a:latin typeface="Times New Roman" panose="02020603050405020304" pitchFamily="18" charset="0"/>
              <a:ea typeface="Times New Roman" panose="02020603050405020304" pitchFamily="18" charset="0"/>
            </a:endParaRPr>
          </a:p>
        </p:txBody>
      </p:sp>
      <p:pic>
        <p:nvPicPr>
          <p:cNvPr id="1026" name="Picture 2" descr="What Is an Accounting Manual? (with picture)">
            <a:extLst>
              <a:ext uri="{FF2B5EF4-FFF2-40B4-BE49-F238E27FC236}">
                <a16:creationId xmlns:a16="http://schemas.microsoft.com/office/drawing/2014/main" id="{1DB1B53D-81D4-3B70-D53F-25F86CF632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366" y="3221303"/>
            <a:ext cx="4201457" cy="2798571"/>
          </a:xfrm>
          <a:prstGeom prst="rect">
            <a:avLst/>
          </a:prstGeom>
          <a:noFill/>
          <a:ln w="15875">
            <a:solidFill>
              <a:srgbClr val="00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612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wheel(1)">
                                      <p:cBhvr>
                                        <p:cTn id="14" dur="20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80">
                                          <p:stCondLst>
                                            <p:cond delay="0"/>
                                          </p:stCondLst>
                                        </p:cTn>
                                        <p:tgtEl>
                                          <p:spTgt spid="13"/>
                                        </p:tgtEl>
                                      </p:cBhvr>
                                    </p:animEffect>
                                    <p:anim calcmode="lin" valueType="num">
                                      <p:cBhvr>
                                        <p:cTn id="31"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6" dur="26">
                                          <p:stCondLst>
                                            <p:cond delay="650"/>
                                          </p:stCondLst>
                                        </p:cTn>
                                        <p:tgtEl>
                                          <p:spTgt spid="13"/>
                                        </p:tgtEl>
                                      </p:cBhvr>
                                      <p:to x="100000" y="60000"/>
                                    </p:animScale>
                                    <p:animScale>
                                      <p:cBhvr>
                                        <p:cTn id="37" dur="166" decel="50000">
                                          <p:stCondLst>
                                            <p:cond delay="676"/>
                                          </p:stCondLst>
                                        </p:cTn>
                                        <p:tgtEl>
                                          <p:spTgt spid="13"/>
                                        </p:tgtEl>
                                      </p:cBhvr>
                                      <p:to x="100000" y="100000"/>
                                    </p:animScale>
                                    <p:animScale>
                                      <p:cBhvr>
                                        <p:cTn id="38" dur="26">
                                          <p:stCondLst>
                                            <p:cond delay="1312"/>
                                          </p:stCondLst>
                                        </p:cTn>
                                        <p:tgtEl>
                                          <p:spTgt spid="13"/>
                                        </p:tgtEl>
                                      </p:cBhvr>
                                      <p:to x="100000" y="80000"/>
                                    </p:animScale>
                                    <p:animScale>
                                      <p:cBhvr>
                                        <p:cTn id="39" dur="166" decel="50000">
                                          <p:stCondLst>
                                            <p:cond delay="1338"/>
                                          </p:stCondLst>
                                        </p:cTn>
                                        <p:tgtEl>
                                          <p:spTgt spid="13"/>
                                        </p:tgtEl>
                                      </p:cBhvr>
                                      <p:to x="100000" y="100000"/>
                                    </p:animScale>
                                    <p:animScale>
                                      <p:cBhvr>
                                        <p:cTn id="40" dur="26">
                                          <p:stCondLst>
                                            <p:cond delay="1642"/>
                                          </p:stCondLst>
                                        </p:cTn>
                                        <p:tgtEl>
                                          <p:spTgt spid="13"/>
                                        </p:tgtEl>
                                      </p:cBhvr>
                                      <p:to x="100000" y="90000"/>
                                    </p:animScale>
                                    <p:animScale>
                                      <p:cBhvr>
                                        <p:cTn id="41" dur="166" decel="50000">
                                          <p:stCondLst>
                                            <p:cond delay="1668"/>
                                          </p:stCondLst>
                                        </p:cTn>
                                        <p:tgtEl>
                                          <p:spTgt spid="13"/>
                                        </p:tgtEl>
                                      </p:cBhvr>
                                      <p:to x="100000" y="100000"/>
                                    </p:animScale>
                                    <p:animScale>
                                      <p:cBhvr>
                                        <p:cTn id="42" dur="26">
                                          <p:stCondLst>
                                            <p:cond delay="1808"/>
                                          </p:stCondLst>
                                        </p:cTn>
                                        <p:tgtEl>
                                          <p:spTgt spid="13"/>
                                        </p:tgtEl>
                                      </p:cBhvr>
                                      <p:to x="100000" y="95000"/>
                                    </p:animScale>
                                    <p:animScale>
                                      <p:cBhvr>
                                        <p:cTn id="43" dur="166" decel="50000">
                                          <p:stCondLst>
                                            <p:cond delay="1834"/>
                                          </p:stCondLst>
                                        </p:cTn>
                                        <p:tgtEl>
                                          <p:spTgt spid="13"/>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wipe(down)">
                                      <p:cBhvr>
                                        <p:cTn id="48" dur="580">
                                          <p:stCondLst>
                                            <p:cond delay="0"/>
                                          </p:stCondLst>
                                        </p:cTn>
                                        <p:tgtEl>
                                          <p:spTgt spid="15"/>
                                        </p:tgtEl>
                                      </p:cBhvr>
                                    </p:animEffect>
                                    <p:anim calcmode="lin" valueType="num">
                                      <p:cBhvr>
                                        <p:cTn id="49"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54" dur="26">
                                          <p:stCondLst>
                                            <p:cond delay="650"/>
                                          </p:stCondLst>
                                        </p:cTn>
                                        <p:tgtEl>
                                          <p:spTgt spid="15"/>
                                        </p:tgtEl>
                                      </p:cBhvr>
                                      <p:to x="100000" y="60000"/>
                                    </p:animScale>
                                    <p:animScale>
                                      <p:cBhvr>
                                        <p:cTn id="55" dur="166" decel="50000">
                                          <p:stCondLst>
                                            <p:cond delay="676"/>
                                          </p:stCondLst>
                                        </p:cTn>
                                        <p:tgtEl>
                                          <p:spTgt spid="15"/>
                                        </p:tgtEl>
                                      </p:cBhvr>
                                      <p:to x="100000" y="100000"/>
                                    </p:animScale>
                                    <p:animScale>
                                      <p:cBhvr>
                                        <p:cTn id="56" dur="26">
                                          <p:stCondLst>
                                            <p:cond delay="1312"/>
                                          </p:stCondLst>
                                        </p:cTn>
                                        <p:tgtEl>
                                          <p:spTgt spid="15"/>
                                        </p:tgtEl>
                                      </p:cBhvr>
                                      <p:to x="100000" y="80000"/>
                                    </p:animScale>
                                    <p:animScale>
                                      <p:cBhvr>
                                        <p:cTn id="57" dur="166" decel="50000">
                                          <p:stCondLst>
                                            <p:cond delay="1338"/>
                                          </p:stCondLst>
                                        </p:cTn>
                                        <p:tgtEl>
                                          <p:spTgt spid="15"/>
                                        </p:tgtEl>
                                      </p:cBhvr>
                                      <p:to x="100000" y="100000"/>
                                    </p:animScale>
                                    <p:animScale>
                                      <p:cBhvr>
                                        <p:cTn id="58" dur="26">
                                          <p:stCondLst>
                                            <p:cond delay="1642"/>
                                          </p:stCondLst>
                                        </p:cTn>
                                        <p:tgtEl>
                                          <p:spTgt spid="15"/>
                                        </p:tgtEl>
                                      </p:cBhvr>
                                      <p:to x="100000" y="90000"/>
                                    </p:animScale>
                                    <p:animScale>
                                      <p:cBhvr>
                                        <p:cTn id="59" dur="166" decel="50000">
                                          <p:stCondLst>
                                            <p:cond delay="1668"/>
                                          </p:stCondLst>
                                        </p:cTn>
                                        <p:tgtEl>
                                          <p:spTgt spid="15"/>
                                        </p:tgtEl>
                                      </p:cBhvr>
                                      <p:to x="100000" y="100000"/>
                                    </p:animScale>
                                    <p:animScale>
                                      <p:cBhvr>
                                        <p:cTn id="60" dur="26">
                                          <p:stCondLst>
                                            <p:cond delay="1808"/>
                                          </p:stCondLst>
                                        </p:cTn>
                                        <p:tgtEl>
                                          <p:spTgt spid="15"/>
                                        </p:tgtEl>
                                      </p:cBhvr>
                                      <p:to x="100000" y="95000"/>
                                    </p:animScale>
                                    <p:animScale>
                                      <p:cBhvr>
                                        <p:cTn id="61" dur="166" decel="50000">
                                          <p:stCondLst>
                                            <p:cond delay="1834"/>
                                          </p:stCondLst>
                                        </p:cTn>
                                        <p:tgtEl>
                                          <p:spTgt spid="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846070" y="368340"/>
            <a:ext cx="4499860" cy="461665"/>
          </a:xfrm>
          <a:prstGeom prst="rect">
            <a:avLst/>
          </a:prstGeom>
          <a:noFill/>
        </p:spPr>
        <p:txBody>
          <a:bodyPr wrap="square">
            <a:spAutoFit/>
          </a:bodyPr>
          <a:lstStyle/>
          <a:p>
            <a:pPr marL="0" marR="0" algn="ctr">
              <a:spcBef>
                <a:spcPts val="0"/>
              </a:spcBef>
              <a:spcAft>
                <a:spcPts val="0"/>
              </a:spcAft>
            </a:pPr>
            <a:r>
              <a:rPr lang="en-US" sz="2400" b="1" u="sng" dirty="0">
                <a:effectLst/>
                <a:latin typeface="Times New Roman" panose="02020603050405020304" pitchFamily="18" charset="0"/>
                <a:ea typeface="Times New Roman" panose="02020603050405020304" pitchFamily="18" charset="0"/>
              </a:rPr>
              <a:t>MARKETING DEPARTMENT</a:t>
            </a:r>
            <a:endParaRPr lang="en-IN" sz="2400" u="sng"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A1BE5FD3-9875-BB79-66D8-DDDA1316EA44}"/>
              </a:ext>
            </a:extLst>
          </p:cNvPr>
          <p:cNvSpPr txBox="1"/>
          <p:nvPr/>
        </p:nvSpPr>
        <p:spPr>
          <a:xfrm>
            <a:off x="2216936" y="1151166"/>
            <a:ext cx="8461613" cy="1704569"/>
          </a:xfrm>
          <a:prstGeom prst="rect">
            <a:avLst/>
          </a:prstGeom>
          <a:noFill/>
        </p:spPr>
        <p:txBody>
          <a:bodyPr wrap="square">
            <a:spAutoFit/>
          </a:bodyPr>
          <a:lstStyle/>
          <a:p>
            <a:pPr marL="171450" marR="2540" indent="540385"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Most people define marketing as selling or advertising. It is true that these are parts of the marketing. But marketing is much more than advertising and selling. In fact, marketing comprises of several activities which are interlinked and the decision in one area affects the decision in other areas. </a:t>
            </a:r>
            <a:endParaRPr lang="en-IN" sz="1600" dirty="0">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0A321EE7-DBDF-6FA8-3AF1-4A23EBACDB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52230" y="2855735"/>
            <a:ext cx="3940866" cy="3176098"/>
          </a:xfrm>
          <a:prstGeom prst="rect">
            <a:avLst/>
          </a:prstGeom>
          <a:ln w="15875">
            <a:solidFill>
              <a:schemeClr val="tx1"/>
            </a:solidFill>
          </a:ln>
        </p:spPr>
      </p:pic>
      <p:sp>
        <p:nvSpPr>
          <p:cNvPr id="11" name="TextBox 10">
            <a:extLst>
              <a:ext uri="{FF2B5EF4-FFF2-40B4-BE49-F238E27FC236}">
                <a16:creationId xmlns:a16="http://schemas.microsoft.com/office/drawing/2014/main" id="{81A97C30-1B6D-CAA6-459C-88F22C15D4EE}"/>
              </a:ext>
            </a:extLst>
          </p:cNvPr>
          <p:cNvSpPr txBox="1"/>
          <p:nvPr/>
        </p:nvSpPr>
        <p:spPr>
          <a:xfrm>
            <a:off x="2304348" y="3084772"/>
            <a:ext cx="5091063" cy="2951064"/>
          </a:xfrm>
          <a:prstGeom prst="rect">
            <a:avLst/>
          </a:prstGeom>
          <a:noFill/>
        </p:spPr>
        <p:txBody>
          <a:bodyPr wrap="square">
            <a:spAutoFit/>
          </a:bodyPr>
          <a:lstStyle/>
          <a:p>
            <a:pPr marL="112713" marR="362585" indent="-73025" algn="just">
              <a:lnSpc>
                <a:spcPct val="15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Marketing plan through digital marketing:</a:t>
            </a:r>
            <a:endParaRPr lang="en-IN" sz="1600" b="1"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Facebook marketing page: 22,000+ followers.</a:t>
            </a:r>
            <a:endParaRPr lang="en-IN" sz="16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Facebook official page: 4,300+ followers.</a:t>
            </a:r>
            <a:endParaRPr lang="en-IN" sz="16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Instagram official page: 2,500+ followers.</a:t>
            </a:r>
            <a:endParaRPr lang="en-IN" sz="1600" dirty="0">
              <a:effectLst/>
              <a:latin typeface="Times New Roman" panose="02020603050405020304" pitchFamily="18" charset="0"/>
              <a:ea typeface="Times New Roman" panose="02020603050405020304" pitchFamily="18" charset="0"/>
            </a:endParaRPr>
          </a:p>
          <a:p>
            <a:pPr marL="34290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Digital marketing handle by “Stare Galaxy” company.</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977613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fade">
                                      <p:cBhvr>
                                        <p:cTn id="17" dur="1000"/>
                                        <p:tgtEl>
                                          <p:spTgt spid="11">
                                            <p:txEl>
                                              <p:pRg st="0" end="0"/>
                                            </p:txEl>
                                          </p:spTgt>
                                        </p:tgtEl>
                                      </p:cBhvr>
                                    </p:animEffect>
                                    <p:anim calcmode="lin" valueType="num">
                                      <p:cBhvr>
                                        <p:cTn id="1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fade">
                                      <p:cBhvr>
                                        <p:cTn id="24" dur="500"/>
                                        <p:tgtEl>
                                          <p:spTgt spid="1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fade">
                                      <p:cBhvr>
                                        <p:cTn id="27" dur="500"/>
                                        <p:tgtEl>
                                          <p:spTgt spid="11">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
                                            <p:txEl>
                                              <p:pRg st="3" end="3"/>
                                            </p:txEl>
                                          </p:spTgt>
                                        </p:tgtEl>
                                        <p:attrNameLst>
                                          <p:attrName>style.visibility</p:attrName>
                                        </p:attrNameLst>
                                      </p:cBhvr>
                                      <p:to>
                                        <p:strVal val="visible"/>
                                      </p:to>
                                    </p:set>
                                    <p:animEffect transition="in" filter="fade">
                                      <p:cBhvr>
                                        <p:cTn id="30" dur="500"/>
                                        <p:tgtEl>
                                          <p:spTgt spid="11">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xEl>
                                              <p:pRg st="4" end="4"/>
                                            </p:txEl>
                                          </p:spTgt>
                                        </p:tgtEl>
                                        <p:attrNameLst>
                                          <p:attrName>style.visibility</p:attrName>
                                        </p:attrNameLst>
                                      </p:cBhvr>
                                      <p:to>
                                        <p:strVal val="visible"/>
                                      </p:to>
                                    </p:set>
                                    <p:animEffect transition="in" filter="fade">
                                      <p:cBhvr>
                                        <p:cTn id="33"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4B4B3D72-FA95-4B78-BA86-57F026F803A6}"/>
              </a:ext>
            </a:extLst>
          </p:cNvPr>
          <p:cNvPicPr>
            <a:picLocks noChangeAspect="1"/>
          </p:cNvPicPr>
          <p:nvPr/>
        </p:nvPicPr>
        <p:blipFill>
          <a:blip r:embed="rId2"/>
          <a:stretch>
            <a:fillRect/>
          </a:stretch>
        </p:blipFill>
        <p:spPr>
          <a:xfrm>
            <a:off x="9249095" y="84886"/>
            <a:ext cx="2858908" cy="745119"/>
          </a:xfrm>
          <a:prstGeom prst="rect">
            <a:avLst/>
          </a:prstGeom>
        </p:spPr>
      </p:pic>
      <p:pic>
        <p:nvPicPr>
          <p:cNvPr id="20" name="Picture 19" descr="A logo with a cow and a bottle&#10;&#10;Description automatically generated">
            <a:extLst>
              <a:ext uri="{FF2B5EF4-FFF2-40B4-BE49-F238E27FC236}">
                <a16:creationId xmlns:a16="http://schemas.microsoft.com/office/drawing/2014/main" id="{1A7ECEA3-96C3-4D3A-9CD2-FFCDD86D3F9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4" y="426721"/>
            <a:ext cx="1236345" cy="1116331"/>
          </a:xfrm>
          <a:prstGeom prst="ellipse">
            <a:avLst/>
          </a:prstGeom>
          <a:noFill/>
          <a:ln>
            <a:noFill/>
          </a:ln>
        </p:spPr>
      </p:pic>
      <p:sp>
        <p:nvSpPr>
          <p:cNvPr id="3" name="TextBox 2">
            <a:extLst>
              <a:ext uri="{FF2B5EF4-FFF2-40B4-BE49-F238E27FC236}">
                <a16:creationId xmlns:a16="http://schemas.microsoft.com/office/drawing/2014/main" id="{CF1AD1C2-4FBA-8AEF-1536-2654FF6E4084}"/>
              </a:ext>
            </a:extLst>
          </p:cNvPr>
          <p:cNvSpPr txBox="1"/>
          <p:nvPr/>
        </p:nvSpPr>
        <p:spPr>
          <a:xfrm>
            <a:off x="3947453" y="368902"/>
            <a:ext cx="4506735" cy="461665"/>
          </a:xfrm>
          <a:prstGeom prst="rect">
            <a:avLst/>
          </a:prstGeom>
          <a:noFill/>
        </p:spPr>
        <p:txBody>
          <a:bodyPr wrap="square">
            <a:spAutoFit/>
          </a:bodyPr>
          <a:lstStyle/>
          <a:p>
            <a:pPr marL="0" marR="0" algn="ctr">
              <a:spcBef>
                <a:spcPts val="0"/>
              </a:spcBef>
              <a:spcAft>
                <a:spcPts val="0"/>
              </a:spcAft>
            </a:pPr>
            <a:r>
              <a:rPr lang="en-US" sz="2400" b="1" u="sng" dirty="0">
                <a:effectLst/>
                <a:latin typeface="Times New Roman" panose="02020603050405020304" pitchFamily="18" charset="0"/>
                <a:ea typeface="Times New Roman" panose="02020603050405020304" pitchFamily="18" charset="0"/>
              </a:rPr>
              <a:t>MARKETING DEPARTMENT</a:t>
            </a:r>
            <a:endParaRPr lang="en-IN" sz="2400" u="sng"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DC221FFE-5240-1719-D727-85095C95A3EA}"/>
              </a:ext>
            </a:extLst>
          </p:cNvPr>
          <p:cNvSpPr txBox="1"/>
          <p:nvPr/>
        </p:nvSpPr>
        <p:spPr>
          <a:xfrm>
            <a:off x="1935318" y="925892"/>
            <a:ext cx="3222171" cy="461665"/>
          </a:xfrm>
          <a:prstGeom prst="rect">
            <a:avLst/>
          </a:prstGeom>
          <a:noFill/>
        </p:spPr>
        <p:txBody>
          <a:bodyPr wrap="square">
            <a:spAutoFit/>
          </a:bodyPr>
          <a:lstStyle/>
          <a:p>
            <a:pPr marL="742950" lvl="1" indent="-285750">
              <a:lnSpc>
                <a:spcPct val="150000"/>
              </a:lnSpc>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MARKETING PLAN</a:t>
            </a:r>
            <a:endParaRPr lang="en-IN" b="1" kern="100" dirty="0">
              <a:solidFill>
                <a:srgbClr val="000000"/>
              </a:solidFill>
              <a:latin typeface="Times New Roman" panose="02020603050405020304" pitchFamily="18"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F57C1B23-36FF-600A-FB6C-59866353306C}"/>
              </a:ext>
            </a:extLst>
          </p:cNvPr>
          <p:cNvGraphicFramePr/>
          <p:nvPr>
            <p:extLst>
              <p:ext uri="{D42A27DB-BD31-4B8C-83A1-F6EECF244321}">
                <p14:modId xmlns:p14="http://schemas.microsoft.com/office/powerpoint/2010/main" val="2780982988"/>
              </p:ext>
            </p:extLst>
          </p:nvPr>
        </p:nvGraphicFramePr>
        <p:xfrm>
          <a:off x="2470040" y="1547391"/>
          <a:ext cx="3222171" cy="33133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57B270AC-270B-908A-A65E-CE2B7EC42F61}"/>
              </a:ext>
            </a:extLst>
          </p:cNvPr>
          <p:cNvSpPr txBox="1"/>
          <p:nvPr/>
        </p:nvSpPr>
        <p:spPr>
          <a:xfrm>
            <a:off x="6710938" y="925892"/>
            <a:ext cx="4764505" cy="5074723"/>
          </a:xfrm>
          <a:prstGeom prst="rect">
            <a:avLst/>
          </a:prstGeom>
          <a:noFill/>
        </p:spPr>
        <p:txBody>
          <a:bodyPr wrap="square">
            <a:spAutoFit/>
          </a:bodyPr>
          <a:lstStyle/>
          <a:p>
            <a:pPr marL="285750" marR="0" lvl="0" indent="-285750">
              <a:lnSpc>
                <a:spcPct val="150000"/>
              </a:lnSpc>
              <a:spcBef>
                <a:spcPts val="0"/>
              </a:spcBef>
              <a:spcAft>
                <a:spcPts val="0"/>
              </a:spcAft>
              <a:buFont typeface="Wingdings" panose="05000000000000000000" pitchFamily="2" charset="2"/>
              <a:buChar char="Ø"/>
            </a:pPr>
            <a:r>
              <a:rPr lang="en-US" b="1" kern="100" dirty="0">
                <a:solidFill>
                  <a:srgbClr val="000000"/>
                </a:solidFill>
                <a:latin typeface="Times New Roman" panose="02020603050405020304" pitchFamily="18" charset="0"/>
                <a:cs typeface="Times New Roman" panose="02020603050405020304" pitchFamily="18" charset="0"/>
              </a:rPr>
              <a:t>PROMOTING TOOLS USED</a:t>
            </a:r>
            <a:endParaRPr lang="en-IN" b="1" kern="100" dirty="0">
              <a:solidFill>
                <a:srgbClr val="000000"/>
              </a:solidFill>
              <a:latin typeface="Times New Roman" panose="02020603050405020304" pitchFamily="18" charset="0"/>
              <a:cs typeface="Times New Roman" panose="02020603050405020304" pitchFamily="18" charset="0"/>
            </a:endParaRPr>
          </a:p>
          <a:p>
            <a:pPr marL="57785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Big Hoardings in Different parts of the city.</a:t>
            </a:r>
            <a:endParaRPr lang="en-IN" sz="1600" dirty="0">
              <a:effectLst/>
              <a:latin typeface="Times New Roman" panose="02020603050405020304" pitchFamily="18" charset="0"/>
              <a:ea typeface="Times New Roman" panose="02020603050405020304" pitchFamily="18" charset="0"/>
            </a:endParaRPr>
          </a:p>
          <a:p>
            <a:pPr marL="57785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Radio FM 98.3.</a:t>
            </a:r>
            <a:endParaRPr lang="en-IN" sz="1600" dirty="0">
              <a:effectLst/>
              <a:latin typeface="Times New Roman" panose="02020603050405020304" pitchFamily="18" charset="0"/>
              <a:ea typeface="Times New Roman" panose="02020603050405020304" pitchFamily="18" charset="0"/>
            </a:endParaRPr>
          </a:p>
          <a:p>
            <a:pPr marL="57785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Newspaper Pamphlet</a:t>
            </a:r>
            <a:r>
              <a:rPr lang="en-US" dirty="0">
                <a:solidFill>
                  <a:srgbClr val="000000"/>
                </a:solidFill>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marL="57785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Use of Leaflets at regular intervals.</a:t>
            </a:r>
            <a:endParaRPr lang="en-IN" sz="1600" dirty="0">
              <a:effectLst/>
              <a:latin typeface="Times New Roman" panose="02020603050405020304" pitchFamily="18" charset="0"/>
              <a:ea typeface="Times New Roman" panose="02020603050405020304" pitchFamily="18" charset="0"/>
            </a:endParaRPr>
          </a:p>
          <a:p>
            <a:pPr marL="57785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Wall Painting.</a:t>
            </a:r>
            <a:endParaRPr lang="en-IN" sz="1600" dirty="0">
              <a:effectLst/>
              <a:latin typeface="Times New Roman" panose="02020603050405020304" pitchFamily="18" charset="0"/>
              <a:ea typeface="Times New Roman" panose="02020603050405020304" pitchFamily="18" charset="0"/>
            </a:endParaRPr>
          </a:p>
          <a:p>
            <a:pPr marL="57785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Delivery Truck painting.</a:t>
            </a:r>
            <a:endParaRPr lang="en-IN" sz="1600" dirty="0">
              <a:effectLst/>
              <a:latin typeface="Times New Roman" panose="02020603050405020304" pitchFamily="18" charset="0"/>
              <a:ea typeface="Times New Roman" panose="02020603050405020304" pitchFamily="18" charset="0"/>
            </a:endParaRPr>
          </a:p>
          <a:p>
            <a:pPr marL="57785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Free glow signboards to agents.</a:t>
            </a:r>
            <a:endParaRPr lang="en-IN" sz="1600" dirty="0">
              <a:effectLst/>
              <a:latin typeface="Times New Roman" panose="02020603050405020304" pitchFamily="18" charset="0"/>
              <a:ea typeface="Times New Roman" panose="02020603050405020304" pitchFamily="18" charset="0"/>
            </a:endParaRPr>
          </a:p>
          <a:p>
            <a:pPr marL="57785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Free shop painting of agent.</a:t>
            </a:r>
            <a:endParaRPr lang="en-IN" sz="1600" dirty="0">
              <a:effectLst/>
              <a:latin typeface="Times New Roman" panose="02020603050405020304" pitchFamily="18" charset="0"/>
              <a:ea typeface="Times New Roman" panose="02020603050405020304" pitchFamily="18" charset="0"/>
            </a:endParaRPr>
          </a:p>
          <a:p>
            <a:pPr marL="577850" marR="666750" lvl="0" indent="-342900" algn="just">
              <a:lnSpc>
                <a:spcPct val="150000"/>
              </a:lnSpc>
              <a:spcBef>
                <a:spcPts val="0"/>
              </a:spcBef>
              <a:spcAft>
                <a:spcPts val="0"/>
              </a:spcAft>
              <a:buFont typeface="Symbol" panose="05050102010706020507" pitchFamily="18" charset="2"/>
              <a:buChar char=""/>
            </a:pPr>
            <a:r>
              <a:rPr lang="en-US" sz="1800" dirty="0">
                <a:solidFill>
                  <a:srgbClr val="000000"/>
                </a:solidFill>
                <a:effectLst/>
                <a:latin typeface="Times New Roman" panose="02020603050405020304" pitchFamily="18" charset="0"/>
                <a:ea typeface="Times New Roman" panose="02020603050405020304" pitchFamily="18" charset="0"/>
              </a:rPr>
              <a:t>Distribution of “Sumul baby care” book.</a:t>
            </a:r>
            <a:endParaRPr lang="en-IN" sz="1600" dirty="0">
              <a:effectLst/>
              <a:latin typeface="Times New Roman" panose="02020603050405020304" pitchFamily="18" charset="0"/>
              <a:ea typeface="Times New Roman" panose="02020603050405020304" pitchFamily="18" charset="0"/>
            </a:endParaRPr>
          </a:p>
        </p:txBody>
      </p:sp>
      <p:graphicFrame>
        <p:nvGraphicFramePr>
          <p:cNvPr id="8" name="Diagram 7">
            <a:extLst>
              <a:ext uri="{FF2B5EF4-FFF2-40B4-BE49-F238E27FC236}">
                <a16:creationId xmlns:a16="http://schemas.microsoft.com/office/drawing/2014/main" id="{57A42198-0035-289B-9872-D7E95BC10B82}"/>
              </a:ext>
            </a:extLst>
          </p:cNvPr>
          <p:cNvGraphicFramePr/>
          <p:nvPr>
            <p:extLst>
              <p:ext uri="{D42A27DB-BD31-4B8C-83A1-F6EECF244321}">
                <p14:modId xmlns:p14="http://schemas.microsoft.com/office/powerpoint/2010/main" val="2521580406"/>
              </p:ext>
            </p:extLst>
          </p:nvPr>
        </p:nvGraphicFramePr>
        <p:xfrm>
          <a:off x="1571405" y="5084760"/>
          <a:ext cx="5455040" cy="16302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2050977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80">
                                          <p:stCondLst>
                                            <p:cond delay="0"/>
                                          </p:stCondLst>
                                        </p:cTn>
                                        <p:tgtEl>
                                          <p:spTgt spid="5"/>
                                        </p:tgtEl>
                                      </p:cBhvr>
                                    </p:animEffect>
                                    <p:anim calcmode="lin" valueType="num">
                                      <p:cBhvr>
                                        <p:cTn id="15"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0" dur="26">
                                          <p:stCondLst>
                                            <p:cond delay="650"/>
                                          </p:stCondLst>
                                        </p:cTn>
                                        <p:tgtEl>
                                          <p:spTgt spid="5"/>
                                        </p:tgtEl>
                                      </p:cBhvr>
                                      <p:to x="100000" y="60000"/>
                                    </p:animScale>
                                    <p:animScale>
                                      <p:cBhvr>
                                        <p:cTn id="21" dur="166" decel="50000">
                                          <p:stCondLst>
                                            <p:cond delay="676"/>
                                          </p:stCondLst>
                                        </p:cTn>
                                        <p:tgtEl>
                                          <p:spTgt spid="5"/>
                                        </p:tgtEl>
                                      </p:cBhvr>
                                      <p:to x="100000" y="100000"/>
                                    </p:animScale>
                                    <p:animScale>
                                      <p:cBhvr>
                                        <p:cTn id="22" dur="26">
                                          <p:stCondLst>
                                            <p:cond delay="1312"/>
                                          </p:stCondLst>
                                        </p:cTn>
                                        <p:tgtEl>
                                          <p:spTgt spid="5"/>
                                        </p:tgtEl>
                                      </p:cBhvr>
                                      <p:to x="100000" y="80000"/>
                                    </p:animScale>
                                    <p:animScale>
                                      <p:cBhvr>
                                        <p:cTn id="23" dur="166" decel="50000">
                                          <p:stCondLst>
                                            <p:cond delay="1338"/>
                                          </p:stCondLst>
                                        </p:cTn>
                                        <p:tgtEl>
                                          <p:spTgt spid="5"/>
                                        </p:tgtEl>
                                      </p:cBhvr>
                                      <p:to x="100000" y="100000"/>
                                    </p:animScale>
                                    <p:animScale>
                                      <p:cBhvr>
                                        <p:cTn id="24" dur="26">
                                          <p:stCondLst>
                                            <p:cond delay="1642"/>
                                          </p:stCondLst>
                                        </p:cTn>
                                        <p:tgtEl>
                                          <p:spTgt spid="5"/>
                                        </p:tgtEl>
                                      </p:cBhvr>
                                      <p:to x="100000" y="90000"/>
                                    </p:animScale>
                                    <p:animScale>
                                      <p:cBhvr>
                                        <p:cTn id="25" dur="166" decel="50000">
                                          <p:stCondLst>
                                            <p:cond delay="1668"/>
                                          </p:stCondLst>
                                        </p:cTn>
                                        <p:tgtEl>
                                          <p:spTgt spid="5"/>
                                        </p:tgtEl>
                                      </p:cBhvr>
                                      <p:to x="100000" y="100000"/>
                                    </p:animScale>
                                    <p:animScale>
                                      <p:cBhvr>
                                        <p:cTn id="26" dur="26">
                                          <p:stCondLst>
                                            <p:cond delay="1808"/>
                                          </p:stCondLst>
                                        </p:cTn>
                                        <p:tgtEl>
                                          <p:spTgt spid="5"/>
                                        </p:tgtEl>
                                      </p:cBhvr>
                                      <p:to x="100000" y="95000"/>
                                    </p:animScale>
                                    <p:animScale>
                                      <p:cBhvr>
                                        <p:cTn id="27" dur="166" decel="50000">
                                          <p:stCondLst>
                                            <p:cond delay="1834"/>
                                          </p:stCondLst>
                                        </p:cTn>
                                        <p:tgtEl>
                                          <p:spTgt spid="5"/>
                                        </p:tgtEl>
                                      </p:cBhvr>
                                      <p:to x="100000" y="100000"/>
                                    </p:animScale>
                                  </p:childTnLst>
                                </p:cTn>
                              </p:par>
                              <p:par>
                                <p:cTn id="28" presetID="26" presetClass="entr" presetSubtype="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80">
                                          <p:stCondLst>
                                            <p:cond delay="0"/>
                                          </p:stCondLst>
                                        </p:cTn>
                                        <p:tgtEl>
                                          <p:spTgt spid="8"/>
                                        </p:tgtEl>
                                      </p:cBhvr>
                                    </p:animEffect>
                                    <p:anim calcmode="lin" valueType="num">
                                      <p:cBhvr>
                                        <p:cTn id="3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6" dur="26">
                                          <p:stCondLst>
                                            <p:cond delay="650"/>
                                          </p:stCondLst>
                                        </p:cTn>
                                        <p:tgtEl>
                                          <p:spTgt spid="8"/>
                                        </p:tgtEl>
                                      </p:cBhvr>
                                      <p:to x="100000" y="60000"/>
                                    </p:animScale>
                                    <p:animScale>
                                      <p:cBhvr>
                                        <p:cTn id="37" dur="166" decel="50000">
                                          <p:stCondLst>
                                            <p:cond delay="676"/>
                                          </p:stCondLst>
                                        </p:cTn>
                                        <p:tgtEl>
                                          <p:spTgt spid="8"/>
                                        </p:tgtEl>
                                      </p:cBhvr>
                                      <p:to x="100000" y="100000"/>
                                    </p:animScale>
                                    <p:animScale>
                                      <p:cBhvr>
                                        <p:cTn id="38" dur="26">
                                          <p:stCondLst>
                                            <p:cond delay="1312"/>
                                          </p:stCondLst>
                                        </p:cTn>
                                        <p:tgtEl>
                                          <p:spTgt spid="8"/>
                                        </p:tgtEl>
                                      </p:cBhvr>
                                      <p:to x="100000" y="80000"/>
                                    </p:animScale>
                                    <p:animScale>
                                      <p:cBhvr>
                                        <p:cTn id="39" dur="166" decel="50000">
                                          <p:stCondLst>
                                            <p:cond delay="1338"/>
                                          </p:stCondLst>
                                        </p:cTn>
                                        <p:tgtEl>
                                          <p:spTgt spid="8"/>
                                        </p:tgtEl>
                                      </p:cBhvr>
                                      <p:to x="100000" y="100000"/>
                                    </p:animScale>
                                    <p:animScale>
                                      <p:cBhvr>
                                        <p:cTn id="40" dur="26">
                                          <p:stCondLst>
                                            <p:cond delay="1642"/>
                                          </p:stCondLst>
                                        </p:cTn>
                                        <p:tgtEl>
                                          <p:spTgt spid="8"/>
                                        </p:tgtEl>
                                      </p:cBhvr>
                                      <p:to x="100000" y="90000"/>
                                    </p:animScale>
                                    <p:animScale>
                                      <p:cBhvr>
                                        <p:cTn id="41" dur="166" decel="50000">
                                          <p:stCondLst>
                                            <p:cond delay="1668"/>
                                          </p:stCondLst>
                                        </p:cTn>
                                        <p:tgtEl>
                                          <p:spTgt spid="8"/>
                                        </p:tgtEl>
                                      </p:cBhvr>
                                      <p:to x="100000" y="100000"/>
                                    </p:animScale>
                                    <p:animScale>
                                      <p:cBhvr>
                                        <p:cTn id="42" dur="26">
                                          <p:stCondLst>
                                            <p:cond delay="1808"/>
                                          </p:stCondLst>
                                        </p:cTn>
                                        <p:tgtEl>
                                          <p:spTgt spid="8"/>
                                        </p:tgtEl>
                                      </p:cBhvr>
                                      <p:to x="100000" y="95000"/>
                                    </p:animScale>
                                    <p:animScale>
                                      <p:cBhvr>
                                        <p:cTn id="43" dur="166" decel="50000">
                                          <p:stCondLst>
                                            <p:cond delay="1834"/>
                                          </p:stCondLst>
                                        </p:cTn>
                                        <p:tgtEl>
                                          <p:spTgt spid="8"/>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fade">
                                      <p:cBhvr>
                                        <p:cTn id="48" dur="1000"/>
                                        <p:tgtEl>
                                          <p:spTgt spid="7">
                                            <p:txEl>
                                              <p:pRg st="0" end="0"/>
                                            </p:txEl>
                                          </p:spTgt>
                                        </p:tgtEl>
                                      </p:cBhvr>
                                    </p:animEffect>
                                    <p:anim calcmode="lin" valueType="num">
                                      <p:cBhvr>
                                        <p:cTn id="49"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animEffect transition="in" filter="fade">
                                      <p:cBhvr>
                                        <p:cTn id="55" dur="500"/>
                                        <p:tgtEl>
                                          <p:spTgt spid="7">
                                            <p:txEl>
                                              <p:pRg st="1" end="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7">
                                            <p:txEl>
                                              <p:pRg st="2" end="2"/>
                                            </p:txEl>
                                          </p:spTgt>
                                        </p:tgtEl>
                                        <p:attrNameLst>
                                          <p:attrName>style.visibility</p:attrName>
                                        </p:attrNameLst>
                                      </p:cBhvr>
                                      <p:to>
                                        <p:strVal val="visible"/>
                                      </p:to>
                                    </p:set>
                                    <p:animEffect transition="in" filter="fade">
                                      <p:cBhvr>
                                        <p:cTn id="58" dur="500"/>
                                        <p:tgtEl>
                                          <p:spTgt spid="7">
                                            <p:txEl>
                                              <p:pRg st="2" end="2"/>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animEffect transition="in" filter="fade">
                                      <p:cBhvr>
                                        <p:cTn id="61" dur="500"/>
                                        <p:tgtEl>
                                          <p:spTgt spid="7">
                                            <p:txEl>
                                              <p:pRg st="3" end="3"/>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7">
                                            <p:txEl>
                                              <p:pRg st="4" end="4"/>
                                            </p:txEl>
                                          </p:spTgt>
                                        </p:tgtEl>
                                        <p:attrNameLst>
                                          <p:attrName>style.visibility</p:attrName>
                                        </p:attrNameLst>
                                      </p:cBhvr>
                                      <p:to>
                                        <p:strVal val="visible"/>
                                      </p:to>
                                    </p:set>
                                    <p:animEffect transition="in" filter="fade">
                                      <p:cBhvr>
                                        <p:cTn id="64" dur="500"/>
                                        <p:tgtEl>
                                          <p:spTgt spid="7">
                                            <p:txEl>
                                              <p:pRg st="4" end="4"/>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Effect transition="in" filter="fade">
                                      <p:cBhvr>
                                        <p:cTn id="67" dur="500"/>
                                        <p:tgtEl>
                                          <p:spTgt spid="7">
                                            <p:txEl>
                                              <p:pRg st="5" end="5"/>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7">
                                            <p:txEl>
                                              <p:pRg st="6" end="6"/>
                                            </p:txEl>
                                          </p:spTgt>
                                        </p:tgtEl>
                                        <p:attrNameLst>
                                          <p:attrName>style.visibility</p:attrName>
                                        </p:attrNameLst>
                                      </p:cBhvr>
                                      <p:to>
                                        <p:strVal val="visible"/>
                                      </p:to>
                                    </p:set>
                                    <p:animEffect transition="in" filter="fade">
                                      <p:cBhvr>
                                        <p:cTn id="70" dur="500"/>
                                        <p:tgtEl>
                                          <p:spTgt spid="7">
                                            <p:txEl>
                                              <p:pRg st="6" end="6"/>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7">
                                            <p:txEl>
                                              <p:pRg st="7" end="7"/>
                                            </p:txEl>
                                          </p:spTgt>
                                        </p:tgtEl>
                                        <p:attrNameLst>
                                          <p:attrName>style.visibility</p:attrName>
                                        </p:attrNameLst>
                                      </p:cBhvr>
                                      <p:to>
                                        <p:strVal val="visible"/>
                                      </p:to>
                                    </p:set>
                                    <p:animEffect transition="in" filter="fade">
                                      <p:cBhvr>
                                        <p:cTn id="73" dur="500"/>
                                        <p:tgtEl>
                                          <p:spTgt spid="7">
                                            <p:txEl>
                                              <p:pRg st="7" end="7"/>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7">
                                            <p:txEl>
                                              <p:pRg st="8" end="8"/>
                                            </p:txEl>
                                          </p:spTgt>
                                        </p:tgtEl>
                                        <p:attrNameLst>
                                          <p:attrName>style.visibility</p:attrName>
                                        </p:attrNameLst>
                                      </p:cBhvr>
                                      <p:to>
                                        <p:strVal val="visible"/>
                                      </p:to>
                                    </p:set>
                                    <p:animEffect transition="in" filter="fade">
                                      <p:cBhvr>
                                        <p:cTn id="76" dur="500"/>
                                        <p:tgtEl>
                                          <p:spTgt spid="7">
                                            <p:txEl>
                                              <p:pRg st="8" end="8"/>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7">
                                            <p:txEl>
                                              <p:pRg st="9" end="9"/>
                                            </p:txEl>
                                          </p:spTgt>
                                        </p:tgtEl>
                                        <p:attrNameLst>
                                          <p:attrName>style.visibility</p:attrName>
                                        </p:attrNameLst>
                                      </p:cBhvr>
                                      <p:to>
                                        <p:strVal val="visible"/>
                                      </p:to>
                                    </p:set>
                                    <p:animEffect transition="in" filter="fade">
                                      <p:cBhvr>
                                        <p:cTn id="79"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5" grpId="0">
        <p:bldAsOne/>
      </p:bldGraphic>
      <p:bldGraphic spid="8" grpId="0">
        <p:bldAsOne/>
      </p:bldGraphic>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2383</TotalTime>
  <Words>1600</Words>
  <Application>Microsoft Office PowerPoint</Application>
  <PresentationFormat>Widescreen</PresentationFormat>
  <Paragraphs>303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Century Gothic</vt:lpstr>
      <vt:lpstr>Courier New</vt:lpstr>
      <vt:lpstr>Symbol</vt:lpstr>
      <vt:lpstr>Times New Roman</vt:lpstr>
      <vt:lpstr>Vidaloka</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MAPPING SYSTEM</dc:title>
  <dc:creator>binakaran patel</dc:creator>
  <cp:lastModifiedBy>Bhavesh Motiwala</cp:lastModifiedBy>
  <cp:revision>176</cp:revision>
  <dcterms:created xsi:type="dcterms:W3CDTF">2017-05-22T14:09:29Z</dcterms:created>
  <dcterms:modified xsi:type="dcterms:W3CDTF">2023-07-18T13:50:11Z</dcterms:modified>
</cp:coreProperties>
</file>