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601200" cy="9144000"/>
  <p:notesSz cx="6858000" cy="9144000"/>
  <p:defaultTextStyle>
    <a:defPPr>
      <a:defRPr lang="en-US"/>
    </a:defPPr>
    <a:lvl1pPr marL="0" algn="l" defTabSz="5355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5564" algn="l" defTabSz="5355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1128" algn="l" defTabSz="5355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6692" algn="l" defTabSz="5355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2256" algn="l" defTabSz="5355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77820" algn="l" defTabSz="5355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3384" algn="l" defTabSz="5355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48949" algn="l" defTabSz="5355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84513" algn="l" defTabSz="5355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368" y="-104"/>
      </p:cViewPr>
      <p:guideLst>
        <p:guide orient="horz" pos="2880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840568"/>
            <a:ext cx="816102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5181600"/>
            <a:ext cx="672084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1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6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2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7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3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48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84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E702-0087-9048-B69A-89DBCB0557E9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B9D-F9BF-FF40-AC77-C61C60063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E702-0087-9048-B69A-89DBCB0557E9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B9D-F9BF-FF40-AC77-C61C60063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9248" y="488951"/>
            <a:ext cx="2268616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397" y="488951"/>
            <a:ext cx="6645831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E702-0087-9048-B69A-89DBCB0557E9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B9D-F9BF-FF40-AC77-C61C60063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E702-0087-9048-B69A-89DBCB0557E9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B9D-F9BF-FF40-AC77-C61C60063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5875867"/>
            <a:ext cx="8161020" cy="1816100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3875618"/>
            <a:ext cx="8161020" cy="2000249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556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11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6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22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778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33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48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845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E702-0087-9048-B69A-89DBCB0557E9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B9D-F9BF-FF40-AC77-C61C60063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397" y="2844800"/>
            <a:ext cx="4457224" cy="804545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844800"/>
            <a:ext cx="4457224" cy="804545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E702-0087-9048-B69A-89DBCB0557E9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B9D-F9BF-FF40-AC77-C61C60063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66184"/>
            <a:ext cx="864108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046817"/>
            <a:ext cx="4242197" cy="85301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5564" indent="0">
              <a:buNone/>
              <a:defRPr sz="2300" b="1"/>
            </a:lvl2pPr>
            <a:lvl3pPr marL="1071128" indent="0">
              <a:buNone/>
              <a:defRPr sz="2100" b="1"/>
            </a:lvl3pPr>
            <a:lvl4pPr marL="1606692" indent="0">
              <a:buNone/>
              <a:defRPr sz="1900" b="1"/>
            </a:lvl4pPr>
            <a:lvl5pPr marL="2142256" indent="0">
              <a:buNone/>
              <a:defRPr sz="1900" b="1"/>
            </a:lvl5pPr>
            <a:lvl6pPr marL="2677820" indent="0">
              <a:buNone/>
              <a:defRPr sz="1900" b="1"/>
            </a:lvl6pPr>
            <a:lvl7pPr marL="3213384" indent="0">
              <a:buNone/>
              <a:defRPr sz="1900" b="1"/>
            </a:lvl7pPr>
            <a:lvl8pPr marL="3748949" indent="0">
              <a:buNone/>
              <a:defRPr sz="1900" b="1"/>
            </a:lvl8pPr>
            <a:lvl9pPr marL="4284513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2899833"/>
            <a:ext cx="4242197" cy="526838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7" y="2046817"/>
            <a:ext cx="4243864" cy="85301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5564" indent="0">
              <a:buNone/>
              <a:defRPr sz="2300" b="1"/>
            </a:lvl2pPr>
            <a:lvl3pPr marL="1071128" indent="0">
              <a:buNone/>
              <a:defRPr sz="2100" b="1"/>
            </a:lvl3pPr>
            <a:lvl4pPr marL="1606692" indent="0">
              <a:buNone/>
              <a:defRPr sz="1900" b="1"/>
            </a:lvl4pPr>
            <a:lvl5pPr marL="2142256" indent="0">
              <a:buNone/>
              <a:defRPr sz="1900" b="1"/>
            </a:lvl5pPr>
            <a:lvl6pPr marL="2677820" indent="0">
              <a:buNone/>
              <a:defRPr sz="1900" b="1"/>
            </a:lvl6pPr>
            <a:lvl7pPr marL="3213384" indent="0">
              <a:buNone/>
              <a:defRPr sz="1900" b="1"/>
            </a:lvl7pPr>
            <a:lvl8pPr marL="3748949" indent="0">
              <a:buNone/>
              <a:defRPr sz="1900" b="1"/>
            </a:lvl8pPr>
            <a:lvl9pPr marL="4284513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7" y="2899833"/>
            <a:ext cx="4243864" cy="526838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E702-0087-9048-B69A-89DBCB0557E9}" type="datetimeFigureOut">
              <a:rPr lang="en-US" smtClean="0"/>
              <a:t>3/6/16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B9D-F9BF-FF40-AC77-C61C60063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E702-0087-9048-B69A-89DBCB0557E9}" type="datetimeFigureOut">
              <a:rPr lang="en-US" smtClean="0"/>
              <a:t>3/6/16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B9D-F9BF-FF40-AC77-C61C60063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E702-0087-9048-B69A-89DBCB0557E9}" type="datetimeFigureOut">
              <a:rPr lang="en-US" smtClean="0"/>
              <a:t>3/6/16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B9D-F9BF-FF40-AC77-C61C60063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64067"/>
            <a:ext cx="3158729" cy="154940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364067"/>
            <a:ext cx="5367338" cy="7804151"/>
          </a:xfrm>
        </p:spPr>
        <p:txBody>
          <a:bodyPr/>
          <a:lstStyle>
            <a:lvl1pPr>
              <a:defRPr sz="37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0" y="1913467"/>
            <a:ext cx="3158729" cy="6254751"/>
          </a:xfrm>
        </p:spPr>
        <p:txBody>
          <a:bodyPr/>
          <a:lstStyle>
            <a:lvl1pPr marL="0" indent="0">
              <a:buNone/>
              <a:defRPr sz="1600"/>
            </a:lvl1pPr>
            <a:lvl2pPr marL="535564" indent="0">
              <a:buNone/>
              <a:defRPr sz="1400"/>
            </a:lvl2pPr>
            <a:lvl3pPr marL="1071128" indent="0">
              <a:buNone/>
              <a:defRPr sz="1200"/>
            </a:lvl3pPr>
            <a:lvl4pPr marL="1606692" indent="0">
              <a:buNone/>
              <a:defRPr sz="1100"/>
            </a:lvl4pPr>
            <a:lvl5pPr marL="2142256" indent="0">
              <a:buNone/>
              <a:defRPr sz="1100"/>
            </a:lvl5pPr>
            <a:lvl6pPr marL="2677820" indent="0">
              <a:buNone/>
              <a:defRPr sz="1100"/>
            </a:lvl6pPr>
            <a:lvl7pPr marL="3213384" indent="0">
              <a:buNone/>
              <a:defRPr sz="1100"/>
            </a:lvl7pPr>
            <a:lvl8pPr marL="3748949" indent="0">
              <a:buNone/>
              <a:defRPr sz="1100"/>
            </a:lvl8pPr>
            <a:lvl9pPr marL="4284513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E702-0087-9048-B69A-89DBCB0557E9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B9D-F9BF-FF40-AC77-C61C60063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6400800"/>
            <a:ext cx="5760720" cy="7556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817033"/>
            <a:ext cx="5760720" cy="5486400"/>
          </a:xfrm>
        </p:spPr>
        <p:txBody>
          <a:bodyPr/>
          <a:lstStyle>
            <a:lvl1pPr marL="0" indent="0">
              <a:buNone/>
              <a:defRPr sz="3700"/>
            </a:lvl1pPr>
            <a:lvl2pPr marL="535564" indent="0">
              <a:buNone/>
              <a:defRPr sz="3300"/>
            </a:lvl2pPr>
            <a:lvl3pPr marL="1071128" indent="0">
              <a:buNone/>
              <a:defRPr sz="2800"/>
            </a:lvl3pPr>
            <a:lvl4pPr marL="1606692" indent="0">
              <a:buNone/>
              <a:defRPr sz="2300"/>
            </a:lvl4pPr>
            <a:lvl5pPr marL="2142256" indent="0">
              <a:buNone/>
              <a:defRPr sz="2300"/>
            </a:lvl5pPr>
            <a:lvl6pPr marL="2677820" indent="0">
              <a:buNone/>
              <a:defRPr sz="2300"/>
            </a:lvl6pPr>
            <a:lvl7pPr marL="3213384" indent="0">
              <a:buNone/>
              <a:defRPr sz="2300"/>
            </a:lvl7pPr>
            <a:lvl8pPr marL="3748949" indent="0">
              <a:buNone/>
              <a:defRPr sz="2300"/>
            </a:lvl8pPr>
            <a:lvl9pPr marL="4284513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7156451"/>
            <a:ext cx="5760720" cy="1073149"/>
          </a:xfrm>
        </p:spPr>
        <p:txBody>
          <a:bodyPr/>
          <a:lstStyle>
            <a:lvl1pPr marL="0" indent="0">
              <a:buNone/>
              <a:defRPr sz="1600"/>
            </a:lvl1pPr>
            <a:lvl2pPr marL="535564" indent="0">
              <a:buNone/>
              <a:defRPr sz="1400"/>
            </a:lvl2pPr>
            <a:lvl3pPr marL="1071128" indent="0">
              <a:buNone/>
              <a:defRPr sz="1200"/>
            </a:lvl3pPr>
            <a:lvl4pPr marL="1606692" indent="0">
              <a:buNone/>
              <a:defRPr sz="1100"/>
            </a:lvl4pPr>
            <a:lvl5pPr marL="2142256" indent="0">
              <a:buNone/>
              <a:defRPr sz="1100"/>
            </a:lvl5pPr>
            <a:lvl6pPr marL="2677820" indent="0">
              <a:buNone/>
              <a:defRPr sz="1100"/>
            </a:lvl6pPr>
            <a:lvl7pPr marL="3213384" indent="0">
              <a:buNone/>
              <a:defRPr sz="1100"/>
            </a:lvl7pPr>
            <a:lvl8pPr marL="3748949" indent="0">
              <a:buNone/>
              <a:defRPr sz="1100"/>
            </a:lvl8pPr>
            <a:lvl9pPr marL="4284513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E702-0087-9048-B69A-89DBCB0557E9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B9D-F9BF-FF40-AC77-C61C60063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366184"/>
            <a:ext cx="8641080" cy="1524000"/>
          </a:xfrm>
          <a:prstGeom prst="rect">
            <a:avLst/>
          </a:prstGeom>
        </p:spPr>
        <p:txBody>
          <a:bodyPr vert="horz" lIns="107113" tIns="53556" rIns="107113" bIns="535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133601"/>
            <a:ext cx="8641080" cy="6034617"/>
          </a:xfrm>
          <a:prstGeom prst="rect">
            <a:avLst/>
          </a:prstGeom>
        </p:spPr>
        <p:txBody>
          <a:bodyPr vert="horz" lIns="107113" tIns="53556" rIns="107113" bIns="535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8475134"/>
            <a:ext cx="2240280" cy="486833"/>
          </a:xfrm>
          <a:prstGeom prst="rect">
            <a:avLst/>
          </a:prstGeom>
        </p:spPr>
        <p:txBody>
          <a:bodyPr vert="horz" lIns="107113" tIns="53556" rIns="107113" bIns="53556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4E702-0087-9048-B69A-89DBCB0557E9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8475134"/>
            <a:ext cx="3040380" cy="486833"/>
          </a:xfrm>
          <a:prstGeom prst="rect">
            <a:avLst/>
          </a:prstGeom>
        </p:spPr>
        <p:txBody>
          <a:bodyPr vert="horz" lIns="107113" tIns="53556" rIns="107113" bIns="53556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8475134"/>
            <a:ext cx="2240280" cy="486833"/>
          </a:xfrm>
          <a:prstGeom prst="rect">
            <a:avLst/>
          </a:prstGeom>
        </p:spPr>
        <p:txBody>
          <a:bodyPr vert="horz" lIns="107113" tIns="53556" rIns="107113" bIns="53556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D3B9D-F9BF-FF40-AC77-C61C600638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5564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673" indent="-401673" algn="l" defTabSz="535564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70292" indent="-334728" algn="l" defTabSz="535564" rtl="0" eaLnBrk="1" latinLnBrk="0" hangingPunct="1">
        <a:spcBef>
          <a:spcPct val="20000"/>
        </a:spcBef>
        <a:buFont typeface="Arial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38910" indent="-267782" algn="l" defTabSz="535564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4474" indent="-267782" algn="l" defTabSz="535564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0038" indent="-267782" algn="l" defTabSz="535564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45602" indent="-267782" algn="l" defTabSz="53556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1167" indent="-267782" algn="l" defTabSz="53556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6731" indent="-267782" algn="l" defTabSz="53556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2295" indent="-267782" algn="l" defTabSz="53556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55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5564" algn="l" defTabSz="5355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1128" algn="l" defTabSz="5355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6692" algn="l" defTabSz="5355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2256" algn="l" defTabSz="5355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7820" algn="l" defTabSz="5355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3384" algn="l" defTabSz="5355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8949" algn="l" defTabSz="5355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84513" algn="l" defTabSz="5355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78000"/>
            <a:ext cx="9601199" cy="1800929"/>
          </a:xfrm>
          <a:prstGeom prst="rect">
            <a:avLst/>
          </a:prstGeom>
          <a:noFill/>
        </p:spPr>
        <p:txBody>
          <a:bodyPr wrap="square" lIns="107113" tIns="53556" rIns="107113" bIns="53556" rtlCol="0">
            <a:spAutoFit/>
          </a:bodyPr>
          <a:lstStyle/>
          <a:p>
            <a:pPr algn="ctr"/>
            <a:r>
              <a:rPr lang="en-US" sz="11000" dirty="0">
                <a:latin typeface="MAELSTROM"/>
                <a:cs typeface="MAELSTROM"/>
              </a:rPr>
              <a:t>ASHER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286000"/>
            <a:ext cx="960120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4572000"/>
            <a:ext cx="960120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858000"/>
            <a:ext cx="960120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1966839"/>
            <a:ext cx="9601199" cy="2493426"/>
          </a:xfrm>
          <a:prstGeom prst="rect">
            <a:avLst/>
          </a:prstGeom>
          <a:noFill/>
        </p:spPr>
        <p:txBody>
          <a:bodyPr wrap="square" lIns="107113" tIns="53556" rIns="107113" bIns="53556" rtlCol="0">
            <a:spAutoFit/>
          </a:bodyPr>
          <a:lstStyle/>
          <a:p>
            <a:pPr algn="ctr"/>
            <a:r>
              <a:rPr lang="en-US" sz="15500" dirty="0" smtClean="0">
                <a:latin typeface="Hawaii Lover"/>
                <a:cs typeface="Hawaii Lover"/>
              </a:rPr>
              <a:t>_</a:t>
            </a:r>
            <a:r>
              <a:rPr lang="en-US" sz="15500" dirty="0" err="1" smtClean="0">
                <a:latin typeface="Hawaii Lover"/>
                <a:cs typeface="Hawaii Lover"/>
              </a:rPr>
              <a:t>Ayana</a:t>
            </a:r>
            <a:r>
              <a:rPr lang="en-US" sz="15500" dirty="0" smtClean="0">
                <a:latin typeface="Hawaii Lover"/>
                <a:cs typeface="Hawaii Lover"/>
              </a:rPr>
              <a:t>_</a:t>
            </a:r>
            <a:endParaRPr lang="en-US" sz="15500" dirty="0">
              <a:latin typeface="Hawaii Lover"/>
              <a:cs typeface="Hawaii Lov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409934"/>
            <a:ext cx="9601199" cy="2724259"/>
          </a:xfrm>
          <a:prstGeom prst="rect">
            <a:avLst/>
          </a:prstGeom>
          <a:noFill/>
        </p:spPr>
        <p:txBody>
          <a:bodyPr wrap="square" lIns="107113" tIns="53556" rIns="107113" bIns="53556" rtlCol="0">
            <a:spAutoFit/>
          </a:bodyPr>
          <a:lstStyle/>
          <a:p>
            <a:pPr algn="ctr"/>
            <a:r>
              <a:rPr lang="en-US" sz="17000" dirty="0" err="1" smtClean="0">
                <a:latin typeface="DriftType"/>
                <a:cs typeface="DriftType"/>
              </a:rPr>
              <a:t>Kellen</a:t>
            </a:r>
            <a:endParaRPr lang="en-US" sz="17000" dirty="0">
              <a:latin typeface="DriftType"/>
              <a:cs typeface="DriftTyp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586061"/>
            <a:ext cx="9601199" cy="2570371"/>
          </a:xfrm>
          <a:prstGeom prst="rect">
            <a:avLst/>
          </a:prstGeom>
          <a:noFill/>
        </p:spPr>
        <p:txBody>
          <a:bodyPr wrap="square" lIns="107113" tIns="53556" rIns="107113" bIns="53556" rtlCol="0">
            <a:spAutoFit/>
          </a:bodyPr>
          <a:lstStyle/>
          <a:p>
            <a:pPr algn="ctr"/>
            <a:r>
              <a:rPr lang="en-US" sz="16000" dirty="0" err="1" smtClean="0">
                <a:latin typeface="Pauls SUPER Font"/>
                <a:cs typeface="Pauls SUPER Font"/>
              </a:rPr>
              <a:t>Xander</a:t>
            </a:r>
            <a:endParaRPr lang="en-US" sz="16000" dirty="0">
              <a:latin typeface="Pauls SUPER Font"/>
              <a:cs typeface="Pauls SUPER Fon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Trever Stewart</dc:creator>
  <cp:lastModifiedBy>Trever Stewart</cp:lastModifiedBy>
  <cp:revision>1</cp:revision>
  <dcterms:created xsi:type="dcterms:W3CDTF">2016-03-07T02:22:16Z</dcterms:created>
  <dcterms:modified xsi:type="dcterms:W3CDTF">2016-03-07T02:35:03Z</dcterms:modified>
</cp:coreProperties>
</file>