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129BD-860A-2048-4F4D-ED12F266F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6099BD-7FAB-2714-524D-4DBD4D433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EA81E-70B4-63F8-31D7-2826D2F9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89DAF-74FB-FB55-42D2-C919C18E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E4FE9-DB4F-E4FE-1FFA-D37C31E8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94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30C21-946B-4D32-7A17-A30DC562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5970F-F39F-271D-A005-83B634472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C506FF-DF4E-110E-0E12-4A8B0750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B35EE-BACD-DF08-450C-1ECAFEC7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FBAD1-CD2E-FF95-BEAF-DEEBD955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5B4553-9238-FB95-A59A-3CDDBCEBB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42E0D-B8BD-4B4F-CCD6-013EE891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7DFDC-BAAD-3111-CFC4-A2914CD8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147A84-6087-3DAA-7576-A0127A6B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76E66-C88A-07C1-AFAD-8BE62363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87771-102A-98AC-D70B-B0527F58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F7FDC-F094-335A-A1A6-8BEF146A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BE9F4-6CDE-4CA8-8975-939AED25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BA3607-0E1F-42A4-FD51-25F783AA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64D7A-39AE-7800-79EF-F797F77E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4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38EF3-15C3-DCE9-AE9F-E26EC0E1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8E6C7-F7A6-4C30-549D-99861AE6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CCAF9-B5F2-3180-C811-5E2599D3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4703C-FBB9-1A38-48FD-C2E735B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152B6-78FF-14E4-8F71-6636B68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29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1E85F-278F-FC64-4312-31F69217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58A48-9C77-0C72-AECE-66C1F2F90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500A93-7A7E-53A7-E4F5-1DC39B8EC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E448E0-2966-1353-164A-A98CCC5A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F78C64-06BA-25DE-7AD5-C74CEA49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9CBE10-9D59-D784-1137-ED2453AC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2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BB97-82C0-5D01-F8BA-E623708B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64F9B7-8DA4-BB9E-44E1-68EEFD1F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EEE93E-5D04-44A7-ACC3-EDC11CB9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987CAF-3A98-810D-43BE-F664F9055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7CBA74-EF03-A3EB-4CF7-6A54A66FA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D5BE31-FA0E-5B32-C98C-1ADA7195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0EDF44-9DF4-43F4-EAB6-80B04D95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1D2152-FB04-9BD5-BBC4-A4F3AC6D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05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7E6BC-FD58-C110-F326-1DF4B92F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ECC184-A99A-69E8-09B9-17274F7E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615B32-7DDA-8D29-1E6E-AD466DA5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901777-4220-69E8-10D6-B5F9525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3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E893C0-E926-31A1-285B-34A91C62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E5CC71-9E3F-95A0-F596-8A091AFA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088EAA-F7E1-85B9-23AD-BB8646C7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17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F796-978D-3360-6AA4-C0161361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54C4-2B3A-E434-7431-DDB99BD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AC7002-75D3-4383-1C15-41638244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4E44B4-334B-7587-29B1-B26DDD93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4275A-B29F-1815-3551-7AE06C33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11D66-5B31-DDE3-7C7C-4532FC19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3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F7BC7-F18A-7A69-25CA-E543EEFF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691EA6-023A-A81D-8AE5-977927000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F1568E-6318-2C49-77E8-843BB6C80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117AA2-7609-2EF0-19C6-ECA7E0E2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64E9AD-B9BE-A79F-413C-98F95255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24DD0-F594-9494-C796-7AFA24CE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9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A42341-6A36-5E64-2A16-A363485A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261FD7-9363-0BDD-CBB3-640319CC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E4F5FC-D03B-80F1-E09A-770E847A4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7FA2-4A73-4653-AB4F-EF989B949D40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084C57-AEB6-4CE2-6A1A-C66C6E22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A2FFE6-08FE-6D2E-5B0D-342BC357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890D-C0EA-4857-81A4-B95E764B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63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what-is/restful-api/" TargetMode="External"/><Relationship Id="rId2" Type="http://schemas.openxmlformats.org/officeDocument/2006/relationships/hyperlink" Target="https://www.webmundi.com/desenvolvimento-de-sistemas/conceitos-fundamentos/o-que-e-uma-api-e-para-que-ela-ser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tapitutorial.com/lessons/httpmethods.html#:~:text=The%20primary%20or%20most%2Dcommonly,or%20CRUD)%20operations%2C%20respective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F6472-0213-FD09-1027-CFE2B15B8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8EDB26-B573-8E45-A03D-AC23309DD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7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E0340-5835-3569-02A9-DE9F02C0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 API?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932FC2-26F5-9D57-B2E8-3DE921C8AE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>
          <a:xfrm>
            <a:off x="5336802" y="829858"/>
            <a:ext cx="6583363" cy="5198283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1A272B9-97AC-7CBA-3AF3-4A6AE645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 API significa </a:t>
            </a:r>
            <a:r>
              <a:rPr lang="pt-BR" b="0" i="0" dirty="0" err="1">
                <a:effectLst/>
              </a:rPr>
              <a:t>Application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Programming</a:t>
            </a:r>
            <a:r>
              <a:rPr lang="pt-BR" b="0" i="0" dirty="0">
                <a:effectLst/>
              </a:rPr>
              <a:t> Interface ou interface de programação de 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interface usada por dois sistemas para troca informações</a:t>
            </a:r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79FC6C01-7653-E8CB-9953-B1D896A12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1" t="26992" r="19224" b="12511"/>
          <a:stretch/>
        </p:blipFill>
        <p:spPr>
          <a:xfrm>
            <a:off x="1173158" y="3429000"/>
            <a:ext cx="3362983" cy="32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68F92D3-8F67-7AAD-F17C-A90A7DCB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7D1CD0-47B0-CF90-8F8B-A91334DA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POST : Criação de recurso</a:t>
            </a:r>
          </a:p>
          <a:p>
            <a:r>
              <a:rPr lang="pt-BR" dirty="0"/>
              <a:t>GET : Leitura de recurso</a:t>
            </a:r>
          </a:p>
          <a:p>
            <a:r>
              <a:rPr lang="pt-BR" dirty="0"/>
              <a:t>PUT : Atualizar/Substituir</a:t>
            </a:r>
          </a:p>
          <a:p>
            <a:r>
              <a:rPr lang="pt-BR" dirty="0"/>
              <a:t>PATCH : Atualizar/Modificar</a:t>
            </a:r>
          </a:p>
          <a:p>
            <a:r>
              <a:rPr lang="pt-BR" dirty="0"/>
              <a:t>DELETE : Excluir</a:t>
            </a:r>
          </a:p>
          <a:p>
            <a:endParaRPr lang="pt-BR" dirty="0"/>
          </a:p>
          <a:p>
            <a:r>
              <a:rPr lang="pt-BR" dirty="0"/>
              <a:t>CRUD -&gt; </a:t>
            </a:r>
            <a:r>
              <a:rPr lang="pt-BR" dirty="0" err="1"/>
              <a:t>Create</a:t>
            </a:r>
            <a:r>
              <a:rPr lang="pt-BR" dirty="0"/>
              <a:t> / </a:t>
            </a:r>
            <a:r>
              <a:rPr lang="pt-BR" dirty="0" err="1"/>
              <a:t>Read</a:t>
            </a:r>
            <a:r>
              <a:rPr lang="pt-BR" dirty="0"/>
              <a:t> / Update / Delete</a:t>
            </a:r>
          </a:p>
        </p:txBody>
      </p:sp>
    </p:spTree>
    <p:extLst>
      <p:ext uri="{BB962C8B-B14F-4D97-AF65-F5344CB8AC3E}">
        <p14:creationId xmlns:p14="http://schemas.microsoft.com/office/powerpoint/2010/main" val="14917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40B13-24B1-96E8-15C6-FAF40120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F851C-8F52-A371-6C26-84AD570C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Família 200: </a:t>
            </a:r>
            <a:r>
              <a:rPr lang="pt-BR" dirty="0" err="1"/>
              <a:t>Sucessful</a:t>
            </a:r>
            <a:r>
              <a:rPr lang="pt-BR" dirty="0"/>
              <a:t> responses</a:t>
            </a:r>
          </a:p>
          <a:p>
            <a:pPr lvl="1"/>
            <a:r>
              <a:rPr lang="pt-BR" dirty="0"/>
              <a:t>200 : OK</a:t>
            </a:r>
          </a:p>
          <a:p>
            <a:pPr lvl="1"/>
            <a:r>
              <a:rPr lang="pt-BR" dirty="0"/>
              <a:t>201 : </a:t>
            </a:r>
            <a:r>
              <a:rPr lang="pt-BR" dirty="0" err="1"/>
              <a:t>Created</a:t>
            </a:r>
            <a:endParaRPr lang="pt-BR" dirty="0"/>
          </a:p>
          <a:p>
            <a:r>
              <a:rPr lang="pt-BR" dirty="0"/>
              <a:t>Família 300: </a:t>
            </a:r>
            <a:r>
              <a:rPr lang="pt-BR" dirty="0" err="1"/>
              <a:t>Redirection</a:t>
            </a:r>
            <a:r>
              <a:rPr lang="pt-BR" dirty="0"/>
              <a:t> </a:t>
            </a:r>
            <a:r>
              <a:rPr lang="pt-BR" dirty="0" err="1"/>
              <a:t>messages</a:t>
            </a:r>
            <a:endParaRPr lang="pt-BR" dirty="0"/>
          </a:p>
          <a:p>
            <a:r>
              <a:rPr lang="pt-BR" dirty="0"/>
              <a:t>Família 400: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responses</a:t>
            </a:r>
          </a:p>
          <a:p>
            <a:pPr lvl="1"/>
            <a:r>
              <a:rPr lang="pt-BR" dirty="0"/>
              <a:t>400 :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pt-BR" dirty="0"/>
          </a:p>
          <a:p>
            <a:pPr lvl="1"/>
            <a:r>
              <a:rPr lang="pt-BR" dirty="0"/>
              <a:t>401 : </a:t>
            </a:r>
            <a:r>
              <a:rPr lang="pt-BR" dirty="0" err="1"/>
              <a:t>Unauthorized</a:t>
            </a:r>
            <a:r>
              <a:rPr lang="pt-BR" dirty="0"/>
              <a:t> (não autenticado)</a:t>
            </a:r>
          </a:p>
          <a:p>
            <a:pPr lvl="1"/>
            <a:r>
              <a:rPr lang="pt-BR" dirty="0"/>
              <a:t>403 : </a:t>
            </a:r>
            <a:r>
              <a:rPr lang="pt-BR" dirty="0" err="1"/>
              <a:t>Forbidden</a:t>
            </a:r>
            <a:r>
              <a:rPr lang="pt-BR" dirty="0"/>
              <a:t> (autenticado mas sem permissão)</a:t>
            </a:r>
          </a:p>
          <a:p>
            <a:pPr lvl="1"/>
            <a:r>
              <a:rPr lang="pt-BR" dirty="0"/>
              <a:t>404 :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41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40B13-24B1-96E8-15C6-FAF40120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F851C-8F52-A371-6C26-84AD570C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Família 500: Server </a:t>
            </a:r>
            <a:r>
              <a:rPr lang="pt-BR" dirty="0" err="1"/>
              <a:t>Error</a:t>
            </a:r>
            <a:r>
              <a:rPr lang="pt-BR" dirty="0"/>
              <a:t> Response</a:t>
            </a:r>
          </a:p>
          <a:p>
            <a:pPr lvl="1"/>
            <a:r>
              <a:rPr lang="pt-BR" dirty="0"/>
              <a:t>500 :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endParaRPr lang="pt-BR" dirty="0"/>
          </a:p>
          <a:p>
            <a:pPr lvl="1"/>
            <a:r>
              <a:rPr lang="pt-BR" dirty="0"/>
              <a:t>502 : </a:t>
            </a:r>
            <a:r>
              <a:rPr lang="pt-BR" dirty="0" err="1"/>
              <a:t>Bad</a:t>
            </a:r>
            <a:r>
              <a:rPr lang="pt-BR" dirty="0"/>
              <a:t> Gateway</a:t>
            </a:r>
          </a:p>
          <a:p>
            <a:pPr lvl="1"/>
            <a:r>
              <a:rPr lang="pt-BR" dirty="0"/>
              <a:t>503 : Service </a:t>
            </a:r>
            <a:r>
              <a:rPr lang="pt-BR" dirty="0" err="1"/>
              <a:t>Unavailable</a:t>
            </a:r>
            <a:endParaRPr lang="pt-BR" dirty="0"/>
          </a:p>
          <a:p>
            <a:pPr lvl="1"/>
            <a:r>
              <a:rPr lang="pt-BR" dirty="0"/>
              <a:t>504 : Gateway Timeout</a:t>
            </a:r>
          </a:p>
          <a:p>
            <a:r>
              <a:rPr lang="pt-BR" dirty="0"/>
              <a:t>https://developer.mozilla.org/en-US/docs/Web/HTTP/Status</a:t>
            </a:r>
          </a:p>
        </p:txBody>
      </p:sp>
    </p:spTree>
    <p:extLst>
      <p:ext uri="{BB962C8B-B14F-4D97-AF65-F5344CB8AC3E}">
        <p14:creationId xmlns:p14="http://schemas.microsoft.com/office/powerpoint/2010/main" val="324030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1E5D2-5558-EC64-0381-988E37E0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FA88D-D496-53CA-5071-173FB0C7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https://www.webmundi.com/desenvolvimento-de-sistemas/conceitos-fundamentos/o-que-e-uma-api-e-para-que-ela-serve/</a:t>
            </a:r>
            <a:endParaRPr lang="pt-BR" dirty="0"/>
          </a:p>
          <a:p>
            <a:r>
              <a:rPr lang="pt-BR" dirty="0">
                <a:hlinkClick r:id="rId3"/>
              </a:rPr>
              <a:t>https://aws.amazon.com/pt/what-is/restful-api/</a:t>
            </a:r>
            <a:endParaRPr lang="pt-BR" dirty="0"/>
          </a:p>
          <a:p>
            <a:r>
              <a:rPr lang="pt-BR" dirty="0">
                <a:hlinkClick r:id="rId4"/>
              </a:rPr>
              <a:t>https://www.restapitutorial.com/</a:t>
            </a:r>
            <a:r>
              <a:rPr lang="pt-BR" dirty="0" err="1">
                <a:hlinkClick r:id="rId4"/>
              </a:rPr>
              <a:t>lessons</a:t>
            </a:r>
            <a:r>
              <a:rPr lang="pt-BR" dirty="0">
                <a:hlinkClick r:id="rId4"/>
              </a:rPr>
              <a:t>/httpmethods.html#:~:</a:t>
            </a:r>
            <a:r>
              <a:rPr lang="pt-BR" dirty="0" err="1">
                <a:hlinkClick r:id="rId4"/>
              </a:rPr>
              <a:t>text</a:t>
            </a:r>
            <a:r>
              <a:rPr lang="pt-BR" dirty="0">
                <a:hlinkClick r:id="rId4"/>
              </a:rPr>
              <a:t>=The%20primary%20or%20most%2Dcommonly,or%20CRUD)%20operations%2C%20respectively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544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Introdução a API</vt:lpstr>
      <vt:lpstr>O que é uma  API?</vt:lpstr>
      <vt:lpstr>Métodos HTTP</vt:lpstr>
      <vt:lpstr>Status code</vt:lpstr>
      <vt:lpstr>Status code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API</dc:title>
  <dc:creator>Gustavo Eduardo</dc:creator>
  <cp:lastModifiedBy>Gustavo Eduardo</cp:lastModifiedBy>
  <cp:revision>2</cp:revision>
  <dcterms:created xsi:type="dcterms:W3CDTF">2023-02-07T23:11:52Z</dcterms:created>
  <dcterms:modified xsi:type="dcterms:W3CDTF">2023-02-08T00:45:38Z</dcterms:modified>
</cp:coreProperties>
</file>