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9" r:id="rId4"/>
    <p:sldId id="257" r:id="rId5"/>
    <p:sldId id="262" r:id="rId6"/>
    <p:sldId id="265" r:id="rId7"/>
    <p:sldId id="260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0" autoAdjust="0"/>
    <p:restoredTop sz="94748" autoAdjust="0"/>
  </p:normalViewPr>
  <p:slideViewPr>
    <p:cSldViewPr snapToGrid="0">
      <p:cViewPr varScale="1">
        <p:scale>
          <a:sx n="152" d="100"/>
          <a:sy n="15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A47DB-4A56-495B-8046-740DA743AF7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370A-6DB7-46CF-AEC8-36D0DE69AA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Release Gruppen (Backend, WebApp, MobileApp) gleichzeitig releasen</a:t>
          </a:r>
          <a:endParaRPr lang="en-US"/>
        </a:p>
      </dgm:t>
    </dgm:pt>
    <dgm:pt modelId="{61F1A3B9-56AA-423C-8E50-E00A61A8EAF0}" type="parTrans" cxnId="{D1BF0F59-25DD-48F3-A54C-F41DCF5770AC}">
      <dgm:prSet/>
      <dgm:spPr/>
      <dgm:t>
        <a:bodyPr/>
        <a:lstStyle/>
        <a:p>
          <a:endParaRPr lang="en-US"/>
        </a:p>
      </dgm:t>
    </dgm:pt>
    <dgm:pt modelId="{BB56A128-DBCC-4500-91A3-93CAADB1F68E}" type="sibTrans" cxnId="{D1BF0F59-25DD-48F3-A54C-F41DCF5770AC}">
      <dgm:prSet/>
      <dgm:spPr/>
      <dgm:t>
        <a:bodyPr/>
        <a:lstStyle/>
        <a:p>
          <a:endParaRPr lang="en-US"/>
        </a:p>
      </dgm:t>
    </dgm:pt>
    <dgm:pt modelId="{F4CFE4B5-4D5B-4E86-BF3E-1D6DD106CC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Email Service für Benachrichtigungen anbinden</a:t>
          </a:r>
          <a:endParaRPr lang="en-US"/>
        </a:p>
      </dgm:t>
    </dgm:pt>
    <dgm:pt modelId="{8FAC839A-7984-407A-893D-8E4672444E26}" type="parTrans" cxnId="{5B79E108-9376-4418-B3E3-4AE7E924BACB}">
      <dgm:prSet/>
      <dgm:spPr/>
      <dgm:t>
        <a:bodyPr/>
        <a:lstStyle/>
        <a:p>
          <a:endParaRPr lang="en-US"/>
        </a:p>
      </dgm:t>
    </dgm:pt>
    <dgm:pt modelId="{A9075F46-DEB9-40A7-AEA2-B54C73E4A77D}" type="sibTrans" cxnId="{5B79E108-9376-4418-B3E3-4AE7E924BACB}">
      <dgm:prSet/>
      <dgm:spPr/>
      <dgm:t>
        <a:bodyPr/>
        <a:lstStyle/>
        <a:p>
          <a:endParaRPr lang="en-US"/>
        </a:p>
      </dgm:t>
    </dgm:pt>
    <dgm:pt modelId="{7F4DB33E-1F1C-45DC-A77C-4E9EDD1FC3D8}" type="pres">
      <dgm:prSet presAssocID="{4EAA47DB-4A56-495B-8046-740DA743AF7A}" presName="root" presStyleCnt="0">
        <dgm:presLayoutVars>
          <dgm:dir/>
          <dgm:resizeHandles val="exact"/>
        </dgm:presLayoutVars>
      </dgm:prSet>
      <dgm:spPr/>
    </dgm:pt>
    <dgm:pt modelId="{44EE53C0-D66A-4669-898E-FE265BE44138}" type="pres">
      <dgm:prSet presAssocID="{81F3370A-6DB7-46CF-AEC8-36D0DE69AA72}" presName="compNode" presStyleCnt="0"/>
      <dgm:spPr/>
    </dgm:pt>
    <dgm:pt modelId="{00B1881D-24FA-4D83-A39A-BB6B2E134271}" type="pres">
      <dgm:prSet presAssocID="{81F3370A-6DB7-46CF-AEC8-36D0DE69AA72}" presName="iconBgRect" presStyleLbl="bgShp" presStyleIdx="0" presStyleCnt="2"/>
      <dgm:spPr/>
    </dgm:pt>
    <dgm:pt modelId="{5A7288D7-23A3-44D4-A1F5-7F1580C4AF36}" type="pres">
      <dgm:prSet presAssocID="{81F3370A-6DB7-46CF-AEC8-36D0DE69AA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F74E5A0-75A3-406F-8BD6-08DC8493E7B1}" type="pres">
      <dgm:prSet presAssocID="{81F3370A-6DB7-46CF-AEC8-36D0DE69AA72}" presName="spaceRect" presStyleCnt="0"/>
      <dgm:spPr/>
    </dgm:pt>
    <dgm:pt modelId="{55A1D8B8-DB3A-4380-B965-2B584FDC1D21}" type="pres">
      <dgm:prSet presAssocID="{81F3370A-6DB7-46CF-AEC8-36D0DE69AA72}" presName="textRect" presStyleLbl="revTx" presStyleIdx="0" presStyleCnt="2">
        <dgm:presLayoutVars>
          <dgm:chMax val="1"/>
          <dgm:chPref val="1"/>
        </dgm:presLayoutVars>
      </dgm:prSet>
      <dgm:spPr/>
    </dgm:pt>
    <dgm:pt modelId="{04CA3F27-B633-4977-93FC-329C40394A96}" type="pres">
      <dgm:prSet presAssocID="{BB56A128-DBCC-4500-91A3-93CAADB1F68E}" presName="sibTrans" presStyleCnt="0"/>
      <dgm:spPr/>
    </dgm:pt>
    <dgm:pt modelId="{FFAAB243-B523-47A2-BE61-CF55F23F7AA4}" type="pres">
      <dgm:prSet presAssocID="{F4CFE4B5-4D5B-4E86-BF3E-1D6DD106CC09}" presName="compNode" presStyleCnt="0"/>
      <dgm:spPr/>
    </dgm:pt>
    <dgm:pt modelId="{28E00B6D-6453-4505-947E-3007F0C530B2}" type="pres">
      <dgm:prSet presAssocID="{F4CFE4B5-4D5B-4E86-BF3E-1D6DD106CC09}" presName="iconBgRect" presStyleLbl="bgShp" presStyleIdx="1" presStyleCnt="2"/>
      <dgm:spPr/>
    </dgm:pt>
    <dgm:pt modelId="{70118CC7-FD71-4CE6-882F-16D8D6559D58}" type="pres">
      <dgm:prSet presAssocID="{F4CFE4B5-4D5B-4E86-BF3E-1D6DD106CC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F003CF2-52E1-4186-A307-B20ACC762153}" type="pres">
      <dgm:prSet presAssocID="{F4CFE4B5-4D5B-4E86-BF3E-1D6DD106CC09}" presName="spaceRect" presStyleCnt="0"/>
      <dgm:spPr/>
    </dgm:pt>
    <dgm:pt modelId="{93C820E7-4F3B-4501-B0BA-DB95BF0E3A51}" type="pres">
      <dgm:prSet presAssocID="{F4CFE4B5-4D5B-4E86-BF3E-1D6DD106CC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79E108-9376-4418-B3E3-4AE7E924BACB}" srcId="{4EAA47DB-4A56-495B-8046-740DA743AF7A}" destId="{F4CFE4B5-4D5B-4E86-BF3E-1D6DD106CC09}" srcOrd="1" destOrd="0" parTransId="{8FAC839A-7984-407A-893D-8E4672444E26}" sibTransId="{A9075F46-DEB9-40A7-AEA2-B54C73E4A77D}"/>
    <dgm:cxn modelId="{43A2EA3E-5221-4106-B09A-A7F9F9889058}" type="presOf" srcId="{81F3370A-6DB7-46CF-AEC8-36D0DE69AA72}" destId="{55A1D8B8-DB3A-4380-B965-2B584FDC1D21}" srcOrd="0" destOrd="0" presId="urn:microsoft.com/office/officeart/2018/5/layout/IconCircleLabelList"/>
    <dgm:cxn modelId="{D1BF0F59-25DD-48F3-A54C-F41DCF5770AC}" srcId="{4EAA47DB-4A56-495B-8046-740DA743AF7A}" destId="{81F3370A-6DB7-46CF-AEC8-36D0DE69AA72}" srcOrd="0" destOrd="0" parTransId="{61F1A3B9-56AA-423C-8E50-E00A61A8EAF0}" sibTransId="{BB56A128-DBCC-4500-91A3-93CAADB1F68E}"/>
    <dgm:cxn modelId="{327DACA8-1098-475E-8A2D-6613236D230F}" type="presOf" srcId="{4EAA47DB-4A56-495B-8046-740DA743AF7A}" destId="{7F4DB33E-1F1C-45DC-A77C-4E9EDD1FC3D8}" srcOrd="0" destOrd="0" presId="urn:microsoft.com/office/officeart/2018/5/layout/IconCircleLabelList"/>
    <dgm:cxn modelId="{7E335CFC-70FD-4E81-8266-C41287D23EAD}" type="presOf" srcId="{F4CFE4B5-4D5B-4E86-BF3E-1D6DD106CC09}" destId="{93C820E7-4F3B-4501-B0BA-DB95BF0E3A51}" srcOrd="0" destOrd="0" presId="urn:microsoft.com/office/officeart/2018/5/layout/IconCircleLabelList"/>
    <dgm:cxn modelId="{9172A542-4A0D-4EA4-907C-401E0334E07A}" type="presParOf" srcId="{7F4DB33E-1F1C-45DC-A77C-4E9EDD1FC3D8}" destId="{44EE53C0-D66A-4669-898E-FE265BE44138}" srcOrd="0" destOrd="0" presId="urn:microsoft.com/office/officeart/2018/5/layout/IconCircleLabelList"/>
    <dgm:cxn modelId="{68F532FA-478F-44D1-A17A-4FABFBAD0E37}" type="presParOf" srcId="{44EE53C0-D66A-4669-898E-FE265BE44138}" destId="{00B1881D-24FA-4D83-A39A-BB6B2E134271}" srcOrd="0" destOrd="0" presId="urn:microsoft.com/office/officeart/2018/5/layout/IconCircleLabelList"/>
    <dgm:cxn modelId="{B8A2CE81-46CD-4761-9461-EDC234A0AC9A}" type="presParOf" srcId="{44EE53C0-D66A-4669-898E-FE265BE44138}" destId="{5A7288D7-23A3-44D4-A1F5-7F1580C4AF36}" srcOrd="1" destOrd="0" presId="urn:microsoft.com/office/officeart/2018/5/layout/IconCircleLabelList"/>
    <dgm:cxn modelId="{D0032019-14D5-4874-A0F1-34CF644F088A}" type="presParOf" srcId="{44EE53C0-D66A-4669-898E-FE265BE44138}" destId="{6F74E5A0-75A3-406F-8BD6-08DC8493E7B1}" srcOrd="2" destOrd="0" presId="urn:microsoft.com/office/officeart/2018/5/layout/IconCircleLabelList"/>
    <dgm:cxn modelId="{72FA5641-48C2-4A8C-BA4C-DBC6A7F37E7B}" type="presParOf" srcId="{44EE53C0-D66A-4669-898E-FE265BE44138}" destId="{55A1D8B8-DB3A-4380-B965-2B584FDC1D21}" srcOrd="3" destOrd="0" presId="urn:microsoft.com/office/officeart/2018/5/layout/IconCircleLabelList"/>
    <dgm:cxn modelId="{860C40DE-1488-4E62-B434-DFB54D3DE952}" type="presParOf" srcId="{7F4DB33E-1F1C-45DC-A77C-4E9EDD1FC3D8}" destId="{04CA3F27-B633-4977-93FC-329C40394A96}" srcOrd="1" destOrd="0" presId="urn:microsoft.com/office/officeart/2018/5/layout/IconCircleLabelList"/>
    <dgm:cxn modelId="{7DC63ACA-4B3F-45B9-B952-F51F66CBECA1}" type="presParOf" srcId="{7F4DB33E-1F1C-45DC-A77C-4E9EDD1FC3D8}" destId="{FFAAB243-B523-47A2-BE61-CF55F23F7AA4}" srcOrd="2" destOrd="0" presId="urn:microsoft.com/office/officeart/2018/5/layout/IconCircleLabelList"/>
    <dgm:cxn modelId="{5C3008D2-D6A1-4E52-919B-7AA42429D370}" type="presParOf" srcId="{FFAAB243-B523-47A2-BE61-CF55F23F7AA4}" destId="{28E00B6D-6453-4505-947E-3007F0C530B2}" srcOrd="0" destOrd="0" presId="urn:microsoft.com/office/officeart/2018/5/layout/IconCircleLabelList"/>
    <dgm:cxn modelId="{C86E69FE-A2E3-436C-89DD-F9048A5B8CF6}" type="presParOf" srcId="{FFAAB243-B523-47A2-BE61-CF55F23F7AA4}" destId="{70118CC7-FD71-4CE6-882F-16D8D6559D58}" srcOrd="1" destOrd="0" presId="urn:microsoft.com/office/officeart/2018/5/layout/IconCircleLabelList"/>
    <dgm:cxn modelId="{72D931FE-BC51-4CCE-868D-7F78C1EE3ED5}" type="presParOf" srcId="{FFAAB243-B523-47A2-BE61-CF55F23F7AA4}" destId="{9F003CF2-52E1-4186-A307-B20ACC762153}" srcOrd="2" destOrd="0" presId="urn:microsoft.com/office/officeart/2018/5/layout/IconCircleLabelList"/>
    <dgm:cxn modelId="{1555D5D9-E227-4F19-A07F-8DF0172D7E3F}" type="presParOf" srcId="{FFAAB243-B523-47A2-BE61-CF55F23F7AA4}" destId="{93C820E7-4F3B-4501-B0BA-DB95BF0E3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1881D-24FA-4D83-A39A-BB6B2E134271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288D7-23A3-44D4-A1F5-7F1580C4AF3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D8B8-DB3A-4380-B965-2B584FDC1D2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Release Gruppen (Backend, WebApp, MobileApp) gleichzeitig releasen</a:t>
          </a:r>
          <a:endParaRPr lang="en-US" sz="1700" kern="1200"/>
        </a:p>
      </dsp:txBody>
      <dsp:txXfrm>
        <a:off x="1342800" y="3255669"/>
        <a:ext cx="3600000" cy="720000"/>
      </dsp:txXfrm>
    </dsp:sp>
    <dsp:sp modelId="{28E00B6D-6453-4505-947E-3007F0C530B2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18CC7-FD71-4CE6-882F-16D8D6559D5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20E7-4F3B-4501-B0BA-DB95BF0E3A5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Email Service für Benachrichtigungen anbinden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CA95-931C-EC46-822F-44CD3AAAD683}" type="datetimeFigureOut">
              <a:rPr lang="en-DE" smtClean="0"/>
              <a:t>13.05.22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32EA-7D6E-F743-B40F-CE4285130E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608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696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7F9F-B904-E197-E68B-87384F5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6C944-024C-2CC8-048A-50DE2B2F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94E00-B519-24D2-3A68-2D91B514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CBA1-2F39-B93A-1ABE-C625E50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A835B-D0FC-4399-6177-D452569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9C375-2627-018D-FE7A-E66669F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BF449-7368-4170-D1D8-EF250070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75261-328F-DBBB-ED65-EE6F044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2682-C080-75C9-AE42-C0FA939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B43E3-7858-C50C-E508-96B5D8A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10F53-1AA9-4BE5-B960-8F15F937B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BC2CE-8E84-5597-269F-D04FB3D8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5659A-9521-389B-0FB6-02B73BFA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E6119-5AB3-5BF1-DD62-250A145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7E28A-01C9-9AD8-4F01-174691E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28B5-6AEC-4DB8-B250-060259E5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E3A64-3F62-BE7B-3173-A2AEE88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A83AF-CE19-9578-145D-CC4EDAB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D7D8-0C21-0AE6-7296-2949B68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DB449-F93B-9423-BA63-D719A547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38A0-929E-27B2-2B39-1C915B6C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FE36B-3EF5-43EE-EDC0-85A7B5DE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F7B60-DE3D-AD7E-2811-868C2E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46158-7B8F-E9E7-BDE7-1AD063D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BD58E-37C8-831B-6136-85DF1B1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885C-587E-5E3E-322C-FEA1CDB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A144-0244-87EA-6BA5-DA5FA8D2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CBFD8-68D6-5CC3-27E5-22F28681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C3411-57DC-5CD6-30C4-C445A5F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F9FE50-00A8-510E-604D-5F50928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75860-8941-B442-0D85-A0BEF3D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2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5AD47-F82E-629B-EAF4-76B7ED7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56228-3D34-BBA2-D4C7-0B73FF7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E7A65-E14E-2111-9FB6-1A14FEC8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591F22-80DD-C93A-672C-4E6996CF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94FD52-B8DB-E4CD-285C-ED58927D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C00574-77E5-58E7-2F10-719E7C45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77EE72-05F7-B01A-3FB8-44C5DF5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08CEFF-ABD8-2E4B-1F5B-4EA92B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41D1-ACF2-F37C-8D9E-38A2CD5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052B70-4DDD-E2D7-3F4A-CB68074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FD1E3-B411-CF2A-A67E-D636789B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807C41-7587-0E1E-EF36-7C34FEB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B9D3B-6217-CD12-43A1-6C39AF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C3F49-7880-AAB3-DC73-35ECFE2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F4A7F-8CE5-F937-7011-EC34E3D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8EBA-554F-B7DD-7F60-1673313F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C7B74-EA93-CBB2-9D96-61D2A31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41A08-60D3-DE31-5EA9-FA74FF98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B6685-DF43-0886-EEBC-588A5B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2B3D0-0BE6-FD9B-B99C-0B830D5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C476A-E1C6-86A2-CE10-6AAB79E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9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F3A4-986D-74D3-9497-2493082E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C045BD-006F-417E-B732-56ACDF7B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3A5E-75F5-E96A-1D01-22CC0C21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7346-582B-2EFA-DC0B-92EDA5D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7FA2A-3D1A-AA3C-8468-CC007DA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FD7BA-57BB-6182-DB8C-D126E7FE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B142E0-46FC-2ED9-67A4-E572FF1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CFEE1-2D36-3CDB-9206-5EDB7193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1F7A2-12C4-E257-268A-2BE6C352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2229-C50A-448D-9949-3EEB7AB801DC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7E444-DD39-5D1B-4FBD-8CB6ABB4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DD19D-B3E5-D15B-7421-95E6E427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 dirty="0"/>
              <a:t>Team Release Magic</a:t>
            </a:r>
          </a:p>
          <a:p>
            <a:r>
              <a:rPr lang="de-DE" sz="2000" dirty="0"/>
              <a:t>Philipp </a:t>
            </a:r>
            <a:r>
              <a:rPr lang="de-DE" sz="2000" dirty="0" err="1"/>
              <a:t>Cerweny</a:t>
            </a:r>
            <a:r>
              <a:rPr lang="de-DE" sz="2000" dirty="0"/>
              <a:t> – Nicolas Schlecker – Martin Setz – Markus Jaeger – Thorsten Schmitt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5708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3FBE-6927-4D55-8816-A3643D36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Ausblick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9A9A9-CACA-9743-A515-14F7FC7A1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08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25D7E-61BC-A9FB-BFC5-E8AC8BA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Projektidee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61198-9B46-C424-59C5-D24FD2CD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App Veröffentlichungsprozess nachverfolgbar machen</a:t>
            </a:r>
          </a:p>
          <a:p>
            <a:r>
              <a:rPr lang="de-DE" sz="2400" dirty="0"/>
              <a:t>Verantwortlichkeit von Change Logs an Kunden abgeben</a:t>
            </a:r>
          </a:p>
          <a:p>
            <a:r>
              <a:rPr lang="de-DE" sz="2400" dirty="0"/>
              <a:t>REST Schnittstelle für Release Metadaten bereitstellen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rainstorming Silhouette">
            <a:extLst>
              <a:ext uri="{FF2B5EF4-FFF2-40B4-BE49-F238E27FC236}">
                <a16:creationId xmlns:a16="http://schemas.microsoft.com/office/drawing/2014/main" id="{EEDCA58D-CB65-D938-B08A-30672680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 Cases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Verwalten von Apps für verschiedene Auftraggeber</a:t>
            </a:r>
          </a:p>
          <a:p>
            <a:r>
              <a:rPr lang="de-DE" sz="2600" dirty="0"/>
              <a:t>Managen von Releases auf verschiedene Zielplattformen</a:t>
            </a:r>
          </a:p>
          <a:p>
            <a:r>
              <a:rPr lang="de-DE" sz="2600" dirty="0"/>
              <a:t>Verwaltung von Change Logs (Mehrsprachig)</a:t>
            </a:r>
          </a:p>
          <a:p>
            <a:r>
              <a:rPr lang="de-DE" sz="2600" dirty="0"/>
              <a:t>Anbindung von Drittanbieter Services (z.B. GitHub API)</a:t>
            </a:r>
          </a:p>
        </p:txBody>
      </p:sp>
    </p:spTree>
    <p:extLst>
      <p:ext uri="{BB962C8B-B14F-4D97-AF65-F5344CB8AC3E}">
        <p14:creationId xmlns:p14="http://schemas.microsoft.com/office/powerpoint/2010/main" val="21624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56E66E-9EBE-DB9A-DE72-79ECEDEC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User Stories – Admin (Gesamte Anwendung)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B35B1-7C48-014F-05E4-F455BE71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Als Benutzer muss ich mich anmelden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Als Admin kann ich neue Organisationen erstellen</a:t>
            </a:r>
          </a:p>
          <a:p>
            <a:r>
              <a:rPr lang="de-DE" sz="2600" dirty="0"/>
              <a:t>Als Admin kann ich alle Organisationen einsehen und verwalten</a:t>
            </a:r>
          </a:p>
          <a:p>
            <a:r>
              <a:rPr lang="de-DE" sz="2600" dirty="0"/>
              <a:t>Als Admin kann ich neue Services/Apps anlegen</a:t>
            </a:r>
          </a:p>
          <a:p>
            <a:r>
              <a:rPr lang="de-DE" sz="2600" dirty="0"/>
              <a:t>Als Admin kann ich Accounts zu Organisationen hinzufügen</a:t>
            </a:r>
          </a:p>
          <a:p>
            <a:r>
              <a:rPr lang="de-DE" sz="2600" dirty="0"/>
              <a:t>Als Admin kann ich Accounts die Rollen Projektleiter, </a:t>
            </a:r>
            <a:r>
              <a:rPr lang="de-DE" sz="2600" dirty="0" err="1"/>
              <a:t>Kundenadmin</a:t>
            </a:r>
            <a:r>
              <a:rPr lang="de-DE" sz="2600" dirty="0"/>
              <a:t>, Entwickler und Marketing in einer Organisation zuweisen</a:t>
            </a:r>
          </a:p>
          <a:p>
            <a:pPr marL="0" indent="0">
              <a:buNone/>
            </a:pPr>
            <a:endParaRPr lang="de-DE" sz="2600" dirty="0"/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44326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07591-7FF8-CBCE-7F52-4A35C99E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 fontScale="90000"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User Stories – </a:t>
            </a:r>
            <a:r>
              <a:rPr lang="de-DE" sz="4600" dirty="0" err="1">
                <a:solidFill>
                  <a:srgbClr val="FFFFFF"/>
                </a:solidFill>
              </a:rPr>
              <a:t>Kundenadmin</a:t>
            </a:r>
            <a:r>
              <a:rPr lang="de-DE" sz="4600" dirty="0">
                <a:solidFill>
                  <a:srgbClr val="FFFFFF"/>
                </a:solidFill>
              </a:rPr>
              <a:t> (Organisationsebene)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C558-8CD7-137B-56F1-DEE848EA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Als </a:t>
            </a:r>
            <a:r>
              <a:rPr lang="de-DE" sz="2600" dirty="0" err="1"/>
              <a:t>Kundenadmin</a:t>
            </a:r>
            <a:r>
              <a:rPr lang="de-DE" sz="2600" dirty="0"/>
              <a:t> kann ich Accounts meiner Organisation hinzufügen und entfernen</a:t>
            </a:r>
          </a:p>
          <a:p>
            <a:r>
              <a:rPr lang="de-DE" sz="2600" dirty="0"/>
              <a:t>Als </a:t>
            </a:r>
            <a:r>
              <a:rPr lang="de-DE" sz="2600" dirty="0" err="1"/>
              <a:t>Kundenadmin</a:t>
            </a:r>
            <a:r>
              <a:rPr lang="de-DE" sz="2600" dirty="0"/>
              <a:t> kann ich den Accounts in meiner Organisation die Rollen Projektleiter, Entwickler und Marketing für einen Service zuweisen</a:t>
            </a:r>
          </a:p>
          <a:p>
            <a:r>
              <a:rPr lang="de-DE" sz="2600" dirty="0"/>
              <a:t>Als </a:t>
            </a:r>
            <a:r>
              <a:rPr lang="de-DE" sz="2600" dirty="0" err="1"/>
              <a:t>Kundenadmin</a:t>
            </a:r>
            <a:r>
              <a:rPr lang="de-DE" sz="2600" dirty="0"/>
              <a:t> kann ich neue Services in meiner Organisation anlegen</a:t>
            </a:r>
          </a:p>
          <a:p>
            <a:r>
              <a:rPr lang="de-DE" sz="2600" dirty="0"/>
              <a:t>Als </a:t>
            </a:r>
            <a:r>
              <a:rPr lang="de-DE" sz="2600" dirty="0" err="1"/>
              <a:t>Kundenadmin</a:t>
            </a:r>
            <a:r>
              <a:rPr lang="de-DE" sz="2600" dirty="0"/>
              <a:t> kann ich Releases in allen Services freigeben</a:t>
            </a:r>
          </a:p>
        </p:txBody>
      </p:sp>
    </p:spTree>
    <p:extLst>
      <p:ext uri="{BB962C8B-B14F-4D97-AF65-F5344CB8AC3E}">
        <p14:creationId xmlns:p14="http://schemas.microsoft.com/office/powerpoint/2010/main" val="42023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07591-7FF8-CBCE-7F52-4A35C99E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User Stories – Projektleiter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C558-8CD7-137B-56F1-DEE848EA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Als Projektleiter kann ich Releases für die Veröffentlichung freigeben</a:t>
            </a:r>
          </a:p>
          <a:p>
            <a:r>
              <a:rPr lang="de-DE" sz="2600" dirty="0"/>
              <a:t>Als Projektleiter möchte ich die Change Logs einsehen können</a:t>
            </a:r>
          </a:p>
          <a:p>
            <a:r>
              <a:rPr lang="de-DE" sz="2600" dirty="0"/>
              <a:t>Als Projektleiter kann ich die Accounts innerhalb eines </a:t>
            </a:r>
          </a:p>
          <a:p>
            <a:r>
              <a:rPr lang="de-DE" sz="2600" dirty="0"/>
              <a:t>Als Projektleiter darf ich Automatisierungen für Release Targets hinzufügen</a:t>
            </a:r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32394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3ABE1-D0DE-8B2F-0E5F-B89FEDD0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User Stories – Entwickler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5CD24-BE53-3D9E-4377-F8523F4B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Als Entwickler kann ich Release Targets anlegen</a:t>
            </a:r>
          </a:p>
          <a:p>
            <a:r>
              <a:rPr lang="de-DE" sz="2600" dirty="0"/>
              <a:t>Als Entwickler kann ich statische und lokalisierte Metadaten für ein Release Target anlegen</a:t>
            </a:r>
          </a:p>
          <a:p>
            <a:r>
              <a:rPr lang="de-DE" sz="2600" dirty="0"/>
              <a:t>Als Entwickler kann ich neue Releases anlegen</a:t>
            </a:r>
          </a:p>
          <a:p>
            <a:r>
              <a:rPr lang="de-DE" sz="2600" dirty="0"/>
              <a:t>Als Entwickler kann ich </a:t>
            </a:r>
            <a:r>
              <a:rPr lang="de-DE" sz="2600" dirty="0" err="1"/>
              <a:t>Changelogs</a:t>
            </a:r>
            <a:r>
              <a:rPr lang="de-DE" sz="2600" dirty="0"/>
              <a:t> aus der </a:t>
            </a:r>
            <a:r>
              <a:rPr lang="de-DE" sz="2600" dirty="0" err="1"/>
              <a:t>Git</a:t>
            </a:r>
            <a:r>
              <a:rPr lang="de-DE" sz="2600" dirty="0"/>
              <a:t>-Commit Historie generieren</a:t>
            </a:r>
          </a:p>
          <a:p>
            <a:r>
              <a:rPr lang="de-DE" sz="2600" dirty="0"/>
              <a:t>Als Entwickler kann ich statische und lokalisierte Metadaten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0367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User Stories – Marketing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C1C26-785A-C1EB-8C80-D2722A6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Marketing kann eingeschränkt statische Metadaten bearbeiten</a:t>
            </a:r>
          </a:p>
          <a:p>
            <a:r>
              <a:rPr lang="de-DE" sz="2600" dirty="0"/>
              <a:t>Marketing kann eingeschränkt lokalisierte Metadaten bearbeiten</a:t>
            </a:r>
          </a:p>
          <a:p>
            <a:endParaRPr lang="de-DE" sz="2600" dirty="0"/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48602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C34A6-AE38-2A25-9FCB-E5B30C525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439"/>
            <a:ext cx="12305122" cy="6152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Datenbankschema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416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330</Words>
  <Application>Microsoft Macintosh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Service Release Manager</vt:lpstr>
      <vt:lpstr>Projektidee </vt:lpstr>
      <vt:lpstr>Use Cases</vt:lpstr>
      <vt:lpstr>User Stories – Admin (Gesamte Anwendung)</vt:lpstr>
      <vt:lpstr>User Stories – Kundenadmin (Organisationsebene)</vt:lpstr>
      <vt:lpstr>User Stories – Projektleiter (Service Ebene)</vt:lpstr>
      <vt:lpstr>User Stories – Entwickler (Service Ebene)</vt:lpstr>
      <vt:lpstr>User Stories – Marketing (Service Ebene)</vt:lpstr>
      <vt:lpstr>Datenbankschema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Release Manager</dc:title>
  <dc:creator>Philipp Cerweny</dc:creator>
  <cp:lastModifiedBy>Nicolas Schlecker</cp:lastModifiedBy>
  <cp:revision>11</cp:revision>
  <dcterms:created xsi:type="dcterms:W3CDTF">2022-05-12T15:43:58Z</dcterms:created>
  <dcterms:modified xsi:type="dcterms:W3CDTF">2022-05-13T07:29:44Z</dcterms:modified>
</cp:coreProperties>
</file>