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59" r:id="rId4"/>
    <p:sldId id="257" r:id="rId5"/>
    <p:sldId id="262" r:id="rId6"/>
    <p:sldId id="265" r:id="rId7"/>
    <p:sldId id="260" r:id="rId8"/>
    <p:sldId id="263" r:id="rId9"/>
    <p:sldId id="267" r:id="rId10"/>
    <p:sldId id="266" r:id="rId11"/>
    <p:sldId id="272" r:id="rId12"/>
    <p:sldId id="280" r:id="rId13"/>
    <p:sldId id="279" r:id="rId14"/>
    <p:sldId id="283" r:id="rId15"/>
    <p:sldId id="286" r:id="rId16"/>
    <p:sldId id="274" r:id="rId17"/>
    <p:sldId id="284" r:id="rId18"/>
    <p:sldId id="282" r:id="rId19"/>
    <p:sldId id="285" r:id="rId20"/>
    <p:sldId id="278" r:id="rId21"/>
    <p:sldId id="269" r:id="rId22"/>
    <p:sldId id="271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0C01D-D655-47EC-988B-34CEABFCA35C}" v="2" dt="2022-06-09T12:31:40.003"/>
    <p1510:client id="{65FA6638-242F-48B1-AA5C-C42E5E6F75C7}" v="145" dt="2022-06-10T06:35:23.425"/>
    <p1510:client id="{F110DD50-95E0-49AF-BFDF-C731AEEE31BC}" v="51" dt="2022-06-09T13:02:23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AA47DB-4A56-495B-8046-740DA743AF7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3370A-6DB7-46CF-AEC8-36D0DE69AA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Release Gruppen (Backend, WebApp, MobileApp) gleichzeitig releasen</a:t>
          </a:r>
          <a:endParaRPr lang="en-US"/>
        </a:p>
      </dgm:t>
    </dgm:pt>
    <dgm:pt modelId="{61F1A3B9-56AA-423C-8E50-E00A61A8EAF0}" type="parTrans" cxnId="{D1BF0F59-25DD-48F3-A54C-F41DCF5770AC}">
      <dgm:prSet/>
      <dgm:spPr/>
      <dgm:t>
        <a:bodyPr/>
        <a:lstStyle/>
        <a:p>
          <a:endParaRPr lang="en-US"/>
        </a:p>
      </dgm:t>
    </dgm:pt>
    <dgm:pt modelId="{BB56A128-DBCC-4500-91A3-93CAADB1F68E}" type="sibTrans" cxnId="{D1BF0F59-25DD-48F3-A54C-F41DCF5770AC}">
      <dgm:prSet/>
      <dgm:spPr/>
      <dgm:t>
        <a:bodyPr/>
        <a:lstStyle/>
        <a:p>
          <a:endParaRPr lang="en-US"/>
        </a:p>
      </dgm:t>
    </dgm:pt>
    <dgm:pt modelId="{F4CFE4B5-4D5B-4E86-BF3E-1D6DD106CC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Email Service für Benachrichtigungen anbinden</a:t>
          </a:r>
          <a:endParaRPr lang="en-US"/>
        </a:p>
      </dgm:t>
    </dgm:pt>
    <dgm:pt modelId="{8FAC839A-7984-407A-893D-8E4672444E26}" type="parTrans" cxnId="{5B79E108-9376-4418-B3E3-4AE7E924BACB}">
      <dgm:prSet/>
      <dgm:spPr/>
      <dgm:t>
        <a:bodyPr/>
        <a:lstStyle/>
        <a:p>
          <a:endParaRPr lang="en-US"/>
        </a:p>
      </dgm:t>
    </dgm:pt>
    <dgm:pt modelId="{A9075F46-DEB9-40A7-AEA2-B54C73E4A77D}" type="sibTrans" cxnId="{5B79E108-9376-4418-B3E3-4AE7E924BACB}">
      <dgm:prSet/>
      <dgm:spPr/>
      <dgm:t>
        <a:bodyPr/>
        <a:lstStyle/>
        <a:p>
          <a:endParaRPr lang="en-US"/>
        </a:p>
      </dgm:t>
    </dgm:pt>
    <dgm:pt modelId="{7F4DB33E-1F1C-45DC-A77C-4E9EDD1FC3D8}" type="pres">
      <dgm:prSet presAssocID="{4EAA47DB-4A56-495B-8046-740DA743AF7A}" presName="root" presStyleCnt="0">
        <dgm:presLayoutVars>
          <dgm:dir/>
          <dgm:resizeHandles val="exact"/>
        </dgm:presLayoutVars>
      </dgm:prSet>
      <dgm:spPr/>
    </dgm:pt>
    <dgm:pt modelId="{44EE53C0-D66A-4669-898E-FE265BE44138}" type="pres">
      <dgm:prSet presAssocID="{81F3370A-6DB7-46CF-AEC8-36D0DE69AA72}" presName="compNode" presStyleCnt="0"/>
      <dgm:spPr/>
    </dgm:pt>
    <dgm:pt modelId="{00B1881D-24FA-4D83-A39A-BB6B2E134271}" type="pres">
      <dgm:prSet presAssocID="{81F3370A-6DB7-46CF-AEC8-36D0DE69AA72}" presName="iconBgRect" presStyleLbl="bgShp" presStyleIdx="0" presStyleCnt="2"/>
      <dgm:spPr/>
    </dgm:pt>
    <dgm:pt modelId="{5A7288D7-23A3-44D4-A1F5-7F1580C4AF36}" type="pres">
      <dgm:prSet presAssocID="{81F3370A-6DB7-46CF-AEC8-36D0DE69AA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F74E5A0-75A3-406F-8BD6-08DC8493E7B1}" type="pres">
      <dgm:prSet presAssocID="{81F3370A-6DB7-46CF-AEC8-36D0DE69AA72}" presName="spaceRect" presStyleCnt="0"/>
      <dgm:spPr/>
    </dgm:pt>
    <dgm:pt modelId="{55A1D8B8-DB3A-4380-B965-2B584FDC1D21}" type="pres">
      <dgm:prSet presAssocID="{81F3370A-6DB7-46CF-AEC8-36D0DE69AA72}" presName="textRect" presStyleLbl="revTx" presStyleIdx="0" presStyleCnt="2">
        <dgm:presLayoutVars>
          <dgm:chMax val="1"/>
          <dgm:chPref val="1"/>
        </dgm:presLayoutVars>
      </dgm:prSet>
      <dgm:spPr/>
    </dgm:pt>
    <dgm:pt modelId="{04CA3F27-B633-4977-93FC-329C40394A96}" type="pres">
      <dgm:prSet presAssocID="{BB56A128-DBCC-4500-91A3-93CAADB1F68E}" presName="sibTrans" presStyleCnt="0"/>
      <dgm:spPr/>
    </dgm:pt>
    <dgm:pt modelId="{FFAAB243-B523-47A2-BE61-CF55F23F7AA4}" type="pres">
      <dgm:prSet presAssocID="{F4CFE4B5-4D5B-4E86-BF3E-1D6DD106CC09}" presName="compNode" presStyleCnt="0"/>
      <dgm:spPr/>
    </dgm:pt>
    <dgm:pt modelId="{28E00B6D-6453-4505-947E-3007F0C530B2}" type="pres">
      <dgm:prSet presAssocID="{F4CFE4B5-4D5B-4E86-BF3E-1D6DD106CC09}" presName="iconBgRect" presStyleLbl="bgShp" presStyleIdx="1" presStyleCnt="2"/>
      <dgm:spPr/>
    </dgm:pt>
    <dgm:pt modelId="{70118CC7-FD71-4CE6-882F-16D8D6559D58}" type="pres">
      <dgm:prSet presAssocID="{F4CFE4B5-4D5B-4E86-BF3E-1D6DD106CC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9F003CF2-52E1-4186-A307-B20ACC762153}" type="pres">
      <dgm:prSet presAssocID="{F4CFE4B5-4D5B-4E86-BF3E-1D6DD106CC09}" presName="spaceRect" presStyleCnt="0"/>
      <dgm:spPr/>
    </dgm:pt>
    <dgm:pt modelId="{93C820E7-4F3B-4501-B0BA-DB95BF0E3A51}" type="pres">
      <dgm:prSet presAssocID="{F4CFE4B5-4D5B-4E86-BF3E-1D6DD106CC0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B79E108-9376-4418-B3E3-4AE7E924BACB}" srcId="{4EAA47DB-4A56-495B-8046-740DA743AF7A}" destId="{F4CFE4B5-4D5B-4E86-BF3E-1D6DD106CC09}" srcOrd="1" destOrd="0" parTransId="{8FAC839A-7984-407A-893D-8E4672444E26}" sibTransId="{A9075F46-DEB9-40A7-AEA2-B54C73E4A77D}"/>
    <dgm:cxn modelId="{43A2EA3E-5221-4106-B09A-A7F9F9889058}" type="presOf" srcId="{81F3370A-6DB7-46CF-AEC8-36D0DE69AA72}" destId="{55A1D8B8-DB3A-4380-B965-2B584FDC1D21}" srcOrd="0" destOrd="0" presId="urn:microsoft.com/office/officeart/2018/5/layout/IconCircleLabelList"/>
    <dgm:cxn modelId="{D1BF0F59-25DD-48F3-A54C-F41DCF5770AC}" srcId="{4EAA47DB-4A56-495B-8046-740DA743AF7A}" destId="{81F3370A-6DB7-46CF-AEC8-36D0DE69AA72}" srcOrd="0" destOrd="0" parTransId="{61F1A3B9-56AA-423C-8E50-E00A61A8EAF0}" sibTransId="{BB56A128-DBCC-4500-91A3-93CAADB1F68E}"/>
    <dgm:cxn modelId="{327DACA8-1098-475E-8A2D-6613236D230F}" type="presOf" srcId="{4EAA47DB-4A56-495B-8046-740DA743AF7A}" destId="{7F4DB33E-1F1C-45DC-A77C-4E9EDD1FC3D8}" srcOrd="0" destOrd="0" presId="urn:microsoft.com/office/officeart/2018/5/layout/IconCircleLabelList"/>
    <dgm:cxn modelId="{7E335CFC-70FD-4E81-8266-C41287D23EAD}" type="presOf" srcId="{F4CFE4B5-4D5B-4E86-BF3E-1D6DD106CC09}" destId="{93C820E7-4F3B-4501-B0BA-DB95BF0E3A51}" srcOrd="0" destOrd="0" presId="urn:microsoft.com/office/officeart/2018/5/layout/IconCircleLabelList"/>
    <dgm:cxn modelId="{9172A542-4A0D-4EA4-907C-401E0334E07A}" type="presParOf" srcId="{7F4DB33E-1F1C-45DC-A77C-4E9EDD1FC3D8}" destId="{44EE53C0-D66A-4669-898E-FE265BE44138}" srcOrd="0" destOrd="0" presId="urn:microsoft.com/office/officeart/2018/5/layout/IconCircleLabelList"/>
    <dgm:cxn modelId="{68F532FA-478F-44D1-A17A-4FABFBAD0E37}" type="presParOf" srcId="{44EE53C0-D66A-4669-898E-FE265BE44138}" destId="{00B1881D-24FA-4D83-A39A-BB6B2E134271}" srcOrd="0" destOrd="0" presId="urn:microsoft.com/office/officeart/2018/5/layout/IconCircleLabelList"/>
    <dgm:cxn modelId="{B8A2CE81-46CD-4761-9461-EDC234A0AC9A}" type="presParOf" srcId="{44EE53C0-D66A-4669-898E-FE265BE44138}" destId="{5A7288D7-23A3-44D4-A1F5-7F1580C4AF36}" srcOrd="1" destOrd="0" presId="urn:microsoft.com/office/officeart/2018/5/layout/IconCircleLabelList"/>
    <dgm:cxn modelId="{D0032019-14D5-4874-A0F1-34CF644F088A}" type="presParOf" srcId="{44EE53C0-D66A-4669-898E-FE265BE44138}" destId="{6F74E5A0-75A3-406F-8BD6-08DC8493E7B1}" srcOrd="2" destOrd="0" presId="urn:microsoft.com/office/officeart/2018/5/layout/IconCircleLabelList"/>
    <dgm:cxn modelId="{72FA5641-48C2-4A8C-BA4C-DBC6A7F37E7B}" type="presParOf" srcId="{44EE53C0-D66A-4669-898E-FE265BE44138}" destId="{55A1D8B8-DB3A-4380-B965-2B584FDC1D21}" srcOrd="3" destOrd="0" presId="urn:microsoft.com/office/officeart/2018/5/layout/IconCircleLabelList"/>
    <dgm:cxn modelId="{860C40DE-1488-4E62-B434-DFB54D3DE952}" type="presParOf" srcId="{7F4DB33E-1F1C-45DC-A77C-4E9EDD1FC3D8}" destId="{04CA3F27-B633-4977-93FC-329C40394A96}" srcOrd="1" destOrd="0" presId="urn:microsoft.com/office/officeart/2018/5/layout/IconCircleLabelList"/>
    <dgm:cxn modelId="{7DC63ACA-4B3F-45B9-B952-F51F66CBECA1}" type="presParOf" srcId="{7F4DB33E-1F1C-45DC-A77C-4E9EDD1FC3D8}" destId="{FFAAB243-B523-47A2-BE61-CF55F23F7AA4}" srcOrd="2" destOrd="0" presId="urn:microsoft.com/office/officeart/2018/5/layout/IconCircleLabelList"/>
    <dgm:cxn modelId="{5C3008D2-D6A1-4E52-919B-7AA42429D370}" type="presParOf" srcId="{FFAAB243-B523-47A2-BE61-CF55F23F7AA4}" destId="{28E00B6D-6453-4505-947E-3007F0C530B2}" srcOrd="0" destOrd="0" presId="urn:microsoft.com/office/officeart/2018/5/layout/IconCircleLabelList"/>
    <dgm:cxn modelId="{C86E69FE-A2E3-436C-89DD-F9048A5B8CF6}" type="presParOf" srcId="{FFAAB243-B523-47A2-BE61-CF55F23F7AA4}" destId="{70118CC7-FD71-4CE6-882F-16D8D6559D58}" srcOrd="1" destOrd="0" presId="urn:microsoft.com/office/officeart/2018/5/layout/IconCircleLabelList"/>
    <dgm:cxn modelId="{72D931FE-BC51-4CCE-868D-7F78C1EE3ED5}" type="presParOf" srcId="{FFAAB243-B523-47A2-BE61-CF55F23F7AA4}" destId="{9F003CF2-52E1-4186-A307-B20ACC762153}" srcOrd="2" destOrd="0" presId="urn:microsoft.com/office/officeart/2018/5/layout/IconCircleLabelList"/>
    <dgm:cxn modelId="{1555D5D9-E227-4F19-A07F-8DF0172D7E3F}" type="presParOf" srcId="{FFAAB243-B523-47A2-BE61-CF55F23F7AA4}" destId="{93C820E7-4F3B-4501-B0BA-DB95BF0E3A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1881D-24FA-4D83-A39A-BB6B2E134271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288D7-23A3-44D4-A1F5-7F1580C4AF36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1D8B8-DB3A-4380-B965-2B584FDC1D21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700" kern="1200"/>
            <a:t>Release Gruppen (Backend, WebApp, MobileApp) gleichzeitig releasen</a:t>
          </a:r>
          <a:endParaRPr lang="en-US" sz="1700" kern="1200"/>
        </a:p>
      </dsp:txBody>
      <dsp:txXfrm>
        <a:off x="1342800" y="3255669"/>
        <a:ext cx="3600000" cy="720000"/>
      </dsp:txXfrm>
    </dsp:sp>
    <dsp:sp modelId="{28E00B6D-6453-4505-947E-3007F0C530B2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18CC7-FD71-4CE6-882F-16D8D6559D58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820E7-4F3B-4501-B0BA-DB95BF0E3A51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700" kern="1200"/>
            <a:t>Email Service für Benachrichtigungen anbinden</a:t>
          </a:r>
          <a:endParaRPr lang="en-US" sz="17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5CA95-931C-EC46-822F-44CD3AAAD683}" type="datetimeFigureOut">
              <a:rPr lang="en-DE" smtClean="0"/>
              <a:t>06/10/2022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F32EA-7D6E-F743-B40F-CE4285130E1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55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608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696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916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27F9F-B904-E197-E68B-87384F5D3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E6C944-024C-2CC8-048A-50DE2B2F8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94E00-B519-24D2-3A68-2D91B514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49CBA1-2F39-B93A-1ABE-C625E501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4A835B-D0FC-4399-6177-D452569E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88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9C375-2627-018D-FE7A-E66669FB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FBF449-7368-4170-D1D8-EF250070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775261-328F-DBBB-ED65-EE6F044D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B2682-C080-75C9-AE42-C0FA939D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8B43E3-7858-C50C-E508-96B5D8A5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8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B10F53-1AA9-4BE5-B960-8F15F937B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3BC2CE-8E84-5597-269F-D04FB3D83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85659A-9521-389B-0FB6-02B73BFA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E6119-5AB3-5BF1-DD62-250A1454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7E28A-01C9-9AD8-4F01-174691E3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98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028B5-6AEC-4DB8-B250-060259E5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E3A64-3F62-BE7B-3173-A2AEE88E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5A83AF-CE19-9578-145D-CC4EDAB5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3D7D8-0C21-0AE6-7296-2949B68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DB449-F93B-9423-BA63-D719A547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8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F38A0-929E-27B2-2B39-1C915B6C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7FE36B-3EF5-43EE-EDC0-85A7B5DE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CF7B60-DE3D-AD7E-2811-868C2E44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D46158-7B8F-E9E7-BDE7-1AD063DC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CBD58E-37C8-831B-6136-85DF1B10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24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6885C-587E-5E3E-322C-FEA1CDBE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0A144-0244-87EA-6BA5-DA5FA8D2C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CCBFD8-68D6-5CC3-27E5-22F28681C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CC3411-57DC-5CD6-30C4-C445A5F6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F9FE50-00A8-510E-604D-5F509284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875860-8941-B442-0D85-A0BEF3DF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25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5AD47-F82E-629B-EAF4-76B7ED76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A56228-3D34-BBA2-D4C7-0B73FF72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6E7A65-E14E-2111-9FB6-1A14FEC8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591F22-80DD-C93A-672C-4E6996CF0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94FD52-B8DB-E4CD-285C-ED58927D6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C00574-77E5-58E7-2F10-719E7C45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77EE72-05F7-B01A-3FB8-44C5DF5F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08CEFF-ABD8-2E4B-1F5B-4EA92B4B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041D1-ACF2-F37C-8D9E-38A2CD58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052B70-4DDD-E2D7-3F4A-CB680742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6FD1E3-B411-CF2A-A67E-D636789B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807C41-7587-0E1E-EF36-7C34FEBB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7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4B9D3B-6217-CD12-43A1-6C39AF93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EC3F49-7880-AAB3-DC73-35ECFE2F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0F4A7F-8CE5-F937-7011-EC34E3D8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64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98EBA-554F-B7DD-7F60-1673313F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C7B74-EA93-CBB2-9D96-61D2A315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C41A08-60D3-DE31-5EA9-FA74FF981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3B6685-DF43-0886-EEBC-588A5B05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32B3D0-0BE6-FD9B-B99C-0B830D53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1C476A-E1C6-86A2-CE10-6AAB79E3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90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AF3A4-986D-74D3-9497-2493082E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C045BD-006F-417E-B732-56ACDF7B3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A33A5E-75F5-E96A-1D01-22CC0C21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57346-582B-2EFA-DC0B-92EDA5D2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57FA2A-3D1A-AA3C-8468-CC007DA0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2FD7BA-57BB-6182-DB8C-D126E7FE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2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B142E0-46FC-2ED9-67A4-E572FF10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CFEE1-2D36-3CDB-9206-5EDB7193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1F7A2-12C4-E257-268A-2BE6C352D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7E444-DD39-5D1B-4FBD-8CB6ABB4E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ADD19D-B3E5-D15B-7421-95E6E427B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9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1766F-E565-A51A-327D-C3DACB4AD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de-DE" sz="8000">
                <a:solidFill>
                  <a:srgbClr val="FFFFFF"/>
                </a:solidFill>
              </a:rPr>
              <a:t>Service Release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54BCF9-2C32-31A9-7407-045112C8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de-DE" sz="3200"/>
              <a:t>Team Release Magic</a:t>
            </a:r>
          </a:p>
          <a:p>
            <a:r>
              <a:rPr lang="de-DE" sz="2000"/>
              <a:t>Philipp </a:t>
            </a:r>
            <a:r>
              <a:rPr lang="de-DE" sz="2000" err="1"/>
              <a:t>Cerweny</a:t>
            </a:r>
            <a:r>
              <a:rPr lang="de-DE" sz="2000"/>
              <a:t> – Nicolas Schlecker – Martin Setz – Markus Jaeger – Thorsten Schmitt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6705D-D397-5956-3A5E-9DCC9A9E6772}"/>
              </a:ext>
            </a:extLst>
          </p:cNvPr>
          <p:cNvSpPr txBox="1"/>
          <p:nvPr/>
        </p:nvSpPr>
        <p:spPr>
          <a:xfrm>
            <a:off x="6174557" y="4873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708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3FBE-6927-4D55-8816-A3643D36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Ausblick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19A9A9-CACA-9743-A515-14F7FC7A13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08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1766F-E565-A51A-327D-C3DACB4AD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de-DE" sz="8000">
                <a:solidFill>
                  <a:srgbClr val="FFFFFF"/>
                </a:solidFill>
              </a:rPr>
              <a:t>Service Release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54BCF9-2C32-31A9-7407-045112C8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de-DE" sz="3200" dirty="0"/>
              <a:t>Team Release Magic</a:t>
            </a:r>
          </a:p>
          <a:p>
            <a:r>
              <a:rPr lang="de-DE" sz="2000" dirty="0"/>
              <a:t>Philipp </a:t>
            </a:r>
            <a:r>
              <a:rPr lang="de-DE" sz="2000" dirty="0" err="1"/>
              <a:t>Cerweny</a:t>
            </a:r>
            <a:r>
              <a:rPr lang="de-DE" sz="2000" dirty="0"/>
              <a:t> – Nicolas Schlecker – Martin Setz – Markus Jaeger – Thorsten Schmitt</a:t>
            </a:r>
          </a:p>
          <a:p>
            <a:r>
              <a:rPr lang="de-DE" sz="1600" dirty="0"/>
              <a:t>Präsentation der Architektur und Schnittstellendefinition</a:t>
            </a:r>
            <a:endParaRPr lang="de-D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6705D-D397-5956-3A5E-9DCC9A9E6772}"/>
              </a:ext>
            </a:extLst>
          </p:cNvPr>
          <p:cNvSpPr txBox="1"/>
          <p:nvPr/>
        </p:nvSpPr>
        <p:spPr>
          <a:xfrm>
            <a:off x="6174557" y="4873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835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Architektur: Technologien 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4236720"/>
          </a:xfrm>
        </p:spPr>
        <p:txBody>
          <a:bodyPr>
            <a:normAutofit lnSpcReduction="10000"/>
          </a:bodyPr>
          <a:lstStyle/>
          <a:p>
            <a:r>
              <a:rPr lang="de-DE" sz="2600" dirty="0"/>
              <a:t>ASP.net Core 6</a:t>
            </a:r>
          </a:p>
          <a:p>
            <a:r>
              <a:rPr lang="de-DE" sz="2600" dirty="0"/>
              <a:t>Entity Framework Core</a:t>
            </a:r>
          </a:p>
          <a:p>
            <a:r>
              <a:rPr lang="de-DE" sz="2600" dirty="0"/>
              <a:t>PostgreSQL</a:t>
            </a:r>
          </a:p>
          <a:p>
            <a:r>
              <a:rPr lang="de-DE" sz="2600" dirty="0" err="1"/>
              <a:t>Swagger</a:t>
            </a:r>
            <a:endParaRPr lang="de-DE" sz="2600" dirty="0"/>
          </a:p>
          <a:p>
            <a:r>
              <a:rPr lang="de-DE" sz="2600" dirty="0" err="1"/>
              <a:t>Keycloak</a:t>
            </a:r>
            <a:endParaRPr lang="de-DE" sz="2600" dirty="0"/>
          </a:p>
          <a:p>
            <a:r>
              <a:rPr lang="de-DE" sz="2600" dirty="0"/>
              <a:t>Docker</a:t>
            </a:r>
          </a:p>
          <a:p>
            <a:r>
              <a:rPr lang="de-DE" sz="2600" dirty="0" err="1"/>
              <a:t>Kubernetes</a:t>
            </a:r>
            <a:endParaRPr lang="de-DE" sz="2600" dirty="0"/>
          </a:p>
          <a:p>
            <a:r>
              <a:rPr lang="de-DE" sz="2600" dirty="0"/>
              <a:t>Terraform</a:t>
            </a:r>
          </a:p>
          <a:p>
            <a:r>
              <a:rPr lang="de-DE" sz="2600" dirty="0"/>
              <a:t>Google Cloud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7415D4-DAC0-5CAF-5505-FD5220ED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5704" y="2080273"/>
            <a:ext cx="853400" cy="85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D46267-9A90-69B8-0C24-39FF74192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4735" y="2849623"/>
            <a:ext cx="853401" cy="8800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5D4B336-22E0-2F5C-716B-523FE9066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2072" y="2644961"/>
            <a:ext cx="2678760" cy="772845"/>
          </a:xfrm>
          <a:prstGeom prst="rect">
            <a:avLst/>
          </a:prstGeom>
        </p:spPr>
      </p:pic>
      <p:pic>
        <p:nvPicPr>
          <p:cNvPr id="11" name="Grafik 10" descr="Ein Bild, das Visitenkarte, Vektorgrafiken enthält.&#10;&#10;Automatisch generierte Beschreibung">
            <a:extLst>
              <a:ext uri="{FF2B5EF4-FFF2-40B4-BE49-F238E27FC236}">
                <a16:creationId xmlns:a16="http://schemas.microsoft.com/office/drawing/2014/main" id="{E26F3910-523F-5EB2-A21E-8A44351C19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982" y="3613930"/>
            <a:ext cx="925602" cy="92560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9336D40-693D-1943-7459-82762EA3FC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89" y="3917494"/>
            <a:ext cx="2581469" cy="66362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5BC14BD-1232-B653-008E-00EF3FE147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8268" y="4719551"/>
            <a:ext cx="3116977" cy="5509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C845A91-0626-0816-211E-B67199FC33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39582" y="5108166"/>
            <a:ext cx="2381250" cy="5715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1A37241-82C7-D835-40C6-F6B1A22300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4200" y="6047680"/>
            <a:ext cx="3324912" cy="5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3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Architektur: 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 dirty="0"/>
              <a:t>Domain Driven Design</a:t>
            </a:r>
          </a:p>
          <a:p>
            <a:r>
              <a:rPr lang="de-DE" sz="2600" dirty="0"/>
              <a:t>Clean Architecture: „</a:t>
            </a:r>
            <a:r>
              <a:rPr lang="de-DE" sz="2800" dirty="0" err="1"/>
              <a:t>loosely-coupled</a:t>
            </a:r>
            <a:r>
              <a:rPr lang="de-DE" sz="2800" dirty="0"/>
              <a:t>“ &amp; „</a:t>
            </a:r>
            <a:r>
              <a:rPr lang="de-DE" sz="2800" dirty="0" err="1"/>
              <a:t>dependency-inverted</a:t>
            </a:r>
            <a:r>
              <a:rPr lang="de-DE" sz="2800" dirty="0"/>
              <a:t>“</a:t>
            </a:r>
          </a:p>
          <a:p>
            <a:pPr marL="0" indent="0">
              <a:buNone/>
            </a:pPr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5E908D-30D9-7D01-F56C-BB2F86151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61" y="3429000"/>
            <a:ext cx="4255878" cy="312575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3E899F9-B9AE-BF33-A45D-B66A92811FE4}"/>
              </a:ext>
            </a:extLst>
          </p:cNvPr>
          <p:cNvSpPr txBox="1"/>
          <p:nvPr/>
        </p:nvSpPr>
        <p:spPr>
          <a:xfrm>
            <a:off x="838200" y="6554755"/>
            <a:ext cx="1051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/>
              <a:t>https://blog.cleancoder.com/uncle-bob/images/2012-08-13-the-clean-architecture/CleanArchitecture.jpg</a:t>
            </a:r>
          </a:p>
        </p:txBody>
      </p:sp>
    </p:spTree>
    <p:extLst>
      <p:ext uri="{BB962C8B-B14F-4D97-AF65-F5344CB8AC3E}">
        <p14:creationId xmlns:p14="http://schemas.microsoft.com/office/powerpoint/2010/main" val="2679760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Architektur: 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Aufteilung in 4 Bereiche:</a:t>
            </a:r>
          </a:p>
          <a:p>
            <a:r>
              <a:rPr lang="de-DE" dirty="0"/>
              <a:t>Core: Enthält zentrale Bestandteile, wie </a:t>
            </a:r>
            <a:r>
              <a:rPr lang="de-DE" dirty="0" err="1"/>
              <a:t>Entities</a:t>
            </a:r>
            <a:r>
              <a:rPr lang="de-DE" dirty="0"/>
              <a:t>, Aggregates, </a:t>
            </a:r>
            <a:r>
              <a:rPr lang="de-DE" dirty="0" err="1"/>
              <a:t>Specifications</a:t>
            </a:r>
            <a:r>
              <a:rPr lang="de-DE" dirty="0"/>
              <a:t>, etc.</a:t>
            </a:r>
          </a:p>
          <a:p>
            <a:r>
              <a:rPr lang="de-DE" dirty="0" err="1"/>
              <a:t>SharedKernel</a:t>
            </a:r>
            <a:r>
              <a:rPr lang="de-DE" dirty="0"/>
              <a:t>: Enthält wiederverwendbaren Basis Interfaces für die Anwendung / API</a:t>
            </a:r>
          </a:p>
          <a:p>
            <a:r>
              <a:rPr lang="de-DE" dirty="0"/>
              <a:t>Infrastructure: Enthält externe Ressourcen, wie die Verbindung zur </a:t>
            </a:r>
            <a:r>
              <a:rPr lang="de-DE" dirty="0" err="1"/>
              <a:t>Dankenbank</a:t>
            </a:r>
            <a:r>
              <a:rPr lang="de-DE" dirty="0"/>
              <a:t>, </a:t>
            </a:r>
            <a:r>
              <a:rPr lang="de-DE" dirty="0" err="1"/>
              <a:t>Keycloak</a:t>
            </a:r>
            <a:r>
              <a:rPr lang="de-DE" dirty="0"/>
              <a:t> Auth, Email Sender</a:t>
            </a:r>
          </a:p>
          <a:p>
            <a:r>
              <a:rPr lang="de-DE" dirty="0"/>
              <a:t>API: Enthält alle definierten Endpoints</a:t>
            </a:r>
          </a:p>
        </p:txBody>
      </p:sp>
    </p:spTree>
    <p:extLst>
      <p:ext uri="{BB962C8B-B14F-4D97-AF65-F5344CB8AC3E}">
        <p14:creationId xmlns:p14="http://schemas.microsoft.com/office/powerpoint/2010/main" val="328625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Architektur: Backend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C78845-8F5C-E2A7-B3F6-8BDB84E71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42" y="2055813"/>
            <a:ext cx="7951916" cy="4659394"/>
          </a:xfrm>
        </p:spPr>
      </p:pic>
    </p:spTree>
    <p:extLst>
      <p:ext uri="{BB962C8B-B14F-4D97-AF65-F5344CB8AC3E}">
        <p14:creationId xmlns:p14="http://schemas.microsoft.com/office/powerpoint/2010/main" val="717806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Schnittstellen: Organisation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6ACC020-4653-D477-95D5-31A9D5067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1805"/>
            <a:ext cx="10515600" cy="2056448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8013961-6ADA-E755-1BA2-B5259E5B9D4E}"/>
              </a:ext>
            </a:extLst>
          </p:cNvPr>
          <p:cNvSpPr txBox="1"/>
          <p:nvPr/>
        </p:nvSpPr>
        <p:spPr>
          <a:xfrm>
            <a:off x="838200" y="4048253"/>
            <a:ext cx="10515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POST	/</a:t>
            </a:r>
            <a:r>
              <a:rPr lang="de-DE" sz="1600" dirty="0" err="1"/>
              <a:t>organisations</a:t>
            </a:r>
            <a:r>
              <a:rPr lang="de-DE" sz="1600" dirty="0"/>
              <a:t>/{</a:t>
            </a:r>
            <a:r>
              <a:rPr lang="de-DE" sz="1600" dirty="0" err="1"/>
              <a:t>OrganisationId</a:t>
            </a:r>
            <a:r>
              <a:rPr lang="de-DE" sz="1600" dirty="0"/>
              <a:t>}/</a:t>
            </a:r>
            <a:r>
              <a:rPr lang="de-DE" sz="1600" dirty="0" err="1"/>
              <a:t>roles</a:t>
            </a:r>
            <a:r>
              <a:rPr lang="de-DE" sz="1600" dirty="0"/>
              <a:t>		</a:t>
            </a:r>
            <a:r>
              <a:rPr lang="de-DE" sz="1600" dirty="0" err="1"/>
              <a:t>Creates</a:t>
            </a:r>
            <a:r>
              <a:rPr lang="de-DE" sz="1600" dirty="0"/>
              <a:t> a </a:t>
            </a:r>
            <a:r>
              <a:rPr lang="de-DE" sz="1600" dirty="0" err="1"/>
              <a:t>new</a:t>
            </a:r>
            <a:r>
              <a:rPr lang="de-DE" sz="1600" dirty="0"/>
              <a:t> Organisation </a:t>
            </a:r>
            <a:r>
              <a:rPr lang="de-DE" sz="1600" dirty="0" err="1"/>
              <a:t>Role</a:t>
            </a:r>
            <a:endParaRPr lang="de-DE" sz="1600" dirty="0"/>
          </a:p>
          <a:p>
            <a:r>
              <a:rPr lang="de-DE" sz="1600" dirty="0"/>
              <a:t>GET	/</a:t>
            </a:r>
            <a:r>
              <a:rPr lang="de-DE" sz="1600" dirty="0" err="1"/>
              <a:t>organisations</a:t>
            </a:r>
            <a:r>
              <a:rPr lang="de-DE" sz="1600" dirty="0"/>
              <a:t>/{</a:t>
            </a:r>
            <a:r>
              <a:rPr lang="de-DE" sz="1600" dirty="0" err="1"/>
              <a:t>OrganisationId</a:t>
            </a:r>
            <a:r>
              <a:rPr lang="de-DE" sz="1600" dirty="0"/>
              <a:t>}/</a:t>
            </a:r>
            <a:r>
              <a:rPr lang="de-DE" sz="1600" dirty="0" err="1"/>
              <a:t>roles</a:t>
            </a:r>
            <a:r>
              <a:rPr lang="de-DE" sz="1600" dirty="0"/>
              <a:t>	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all </a:t>
            </a:r>
            <a:r>
              <a:rPr lang="de-DE" sz="1600" dirty="0" err="1"/>
              <a:t>organisation</a:t>
            </a:r>
            <a:r>
              <a:rPr lang="de-DE" sz="1600" dirty="0"/>
              <a:t> </a:t>
            </a:r>
            <a:r>
              <a:rPr lang="de-DE" sz="1600" dirty="0" err="1"/>
              <a:t>roles</a:t>
            </a:r>
            <a:endParaRPr lang="de-DE" sz="1600" dirty="0"/>
          </a:p>
          <a:p>
            <a:r>
              <a:rPr lang="de-DE" sz="1600" dirty="0"/>
              <a:t>DELETE	/</a:t>
            </a:r>
            <a:r>
              <a:rPr lang="de-DE" sz="1600" dirty="0" err="1"/>
              <a:t>organisations</a:t>
            </a:r>
            <a:r>
              <a:rPr lang="de-DE" sz="1600" dirty="0"/>
              <a:t>/{</a:t>
            </a:r>
            <a:r>
              <a:rPr lang="de-DE" sz="1600" dirty="0" err="1"/>
              <a:t>OrganisationId</a:t>
            </a:r>
            <a:r>
              <a:rPr lang="de-DE" sz="1600" dirty="0"/>
              <a:t>}/</a:t>
            </a:r>
            <a:r>
              <a:rPr lang="de-DE" sz="1600" dirty="0" err="1"/>
              <a:t>roles</a:t>
            </a:r>
            <a:r>
              <a:rPr lang="de-DE" sz="1600" dirty="0"/>
              <a:t>/{</a:t>
            </a:r>
            <a:r>
              <a:rPr lang="de-DE" sz="1600" dirty="0" err="1"/>
              <a:t>name</a:t>
            </a:r>
            <a:r>
              <a:rPr lang="de-DE" sz="1600" dirty="0"/>
              <a:t>}	</a:t>
            </a:r>
            <a:r>
              <a:rPr lang="de-DE" sz="1600" dirty="0" err="1"/>
              <a:t>Deletes</a:t>
            </a:r>
            <a:r>
              <a:rPr lang="de-DE" sz="1600" dirty="0"/>
              <a:t> an </a:t>
            </a:r>
            <a:r>
              <a:rPr lang="de-DE" sz="1600" dirty="0" err="1"/>
              <a:t>organisation</a:t>
            </a:r>
            <a:r>
              <a:rPr lang="de-DE" sz="1600" dirty="0"/>
              <a:t> </a:t>
            </a:r>
            <a:r>
              <a:rPr lang="de-DE" sz="1600" dirty="0" err="1"/>
              <a:t>role</a:t>
            </a:r>
            <a:endParaRPr lang="de-DE" sz="1600" dirty="0"/>
          </a:p>
          <a:p>
            <a:r>
              <a:rPr lang="de-DE" sz="1600" dirty="0"/>
              <a:t>GET	/</a:t>
            </a:r>
            <a:r>
              <a:rPr lang="de-DE" sz="1600" dirty="0" err="1"/>
              <a:t>organisations</a:t>
            </a:r>
            <a:r>
              <a:rPr lang="de-DE" sz="1600" dirty="0"/>
              <a:t>/{</a:t>
            </a:r>
            <a:r>
              <a:rPr lang="de-DE" sz="1600" dirty="0" err="1"/>
              <a:t>OrganisationId</a:t>
            </a:r>
            <a:r>
              <a:rPr lang="de-DE" sz="1600" dirty="0"/>
              <a:t>}/</a:t>
            </a:r>
            <a:r>
              <a:rPr lang="de-DE" sz="1600" dirty="0" err="1"/>
              <a:t>roles</a:t>
            </a:r>
            <a:r>
              <a:rPr lang="de-DE" sz="1600" dirty="0"/>
              <a:t>/{</a:t>
            </a:r>
            <a:r>
              <a:rPr lang="de-DE" sz="1600" dirty="0" err="1"/>
              <a:t>name</a:t>
            </a:r>
            <a:r>
              <a:rPr lang="de-DE" sz="1600" dirty="0"/>
              <a:t>}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single</a:t>
            </a:r>
            <a:r>
              <a:rPr lang="de-DE" sz="1600" dirty="0"/>
              <a:t> </a:t>
            </a:r>
            <a:r>
              <a:rPr lang="de-DE" sz="1600" dirty="0" err="1"/>
              <a:t>organisation</a:t>
            </a:r>
            <a:r>
              <a:rPr lang="de-DE" sz="1600" dirty="0"/>
              <a:t> </a:t>
            </a:r>
            <a:r>
              <a:rPr lang="de-DE" sz="1600" dirty="0" err="1"/>
              <a:t>role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name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POST	/</a:t>
            </a:r>
            <a:r>
              <a:rPr lang="de-DE" sz="1600" dirty="0" err="1"/>
              <a:t>organisations</a:t>
            </a:r>
            <a:r>
              <a:rPr lang="de-DE" sz="1600" dirty="0"/>
              <a:t>/{</a:t>
            </a:r>
            <a:r>
              <a:rPr lang="de-DE" sz="1600" dirty="0" err="1"/>
              <a:t>OrganisationId</a:t>
            </a:r>
            <a:r>
              <a:rPr lang="de-DE" sz="1600" dirty="0"/>
              <a:t>}/</a:t>
            </a:r>
            <a:r>
              <a:rPr lang="de-DE" sz="1600" dirty="0" err="1"/>
              <a:t>users</a:t>
            </a:r>
            <a:r>
              <a:rPr lang="de-DE" sz="1600" dirty="0"/>
              <a:t>		</a:t>
            </a:r>
            <a:r>
              <a:rPr lang="de-DE" sz="1600" dirty="0" err="1"/>
              <a:t>Creates</a:t>
            </a:r>
            <a:r>
              <a:rPr lang="de-DE" sz="1600" dirty="0"/>
              <a:t> a </a:t>
            </a:r>
            <a:r>
              <a:rPr lang="de-DE" sz="1600" dirty="0" err="1"/>
              <a:t>new</a:t>
            </a:r>
            <a:r>
              <a:rPr lang="de-DE" sz="1600" dirty="0"/>
              <a:t> Organisation User</a:t>
            </a:r>
          </a:p>
          <a:p>
            <a:r>
              <a:rPr lang="de-DE" sz="1600" dirty="0"/>
              <a:t>GET	/</a:t>
            </a:r>
            <a:r>
              <a:rPr lang="de-DE" sz="1600" dirty="0" err="1"/>
              <a:t>organisations</a:t>
            </a:r>
            <a:r>
              <a:rPr lang="de-DE" sz="1600" dirty="0"/>
              <a:t>/{</a:t>
            </a:r>
            <a:r>
              <a:rPr lang="de-DE" sz="1600" dirty="0" err="1"/>
              <a:t>OrganisationId</a:t>
            </a:r>
            <a:r>
              <a:rPr lang="de-DE" sz="1600" dirty="0"/>
              <a:t>}/</a:t>
            </a:r>
            <a:r>
              <a:rPr lang="de-DE" sz="1600" dirty="0" err="1"/>
              <a:t>users</a:t>
            </a:r>
            <a:r>
              <a:rPr lang="de-DE" sz="1600" dirty="0"/>
              <a:t>	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all </a:t>
            </a:r>
            <a:r>
              <a:rPr lang="de-DE" sz="1600" dirty="0" err="1"/>
              <a:t>organisation</a:t>
            </a:r>
            <a:r>
              <a:rPr lang="de-DE" sz="1600" dirty="0"/>
              <a:t> </a:t>
            </a:r>
            <a:r>
              <a:rPr lang="de-DE" sz="1600" dirty="0" err="1"/>
              <a:t>users</a:t>
            </a:r>
            <a:endParaRPr lang="de-DE" sz="1600" dirty="0"/>
          </a:p>
          <a:p>
            <a:r>
              <a:rPr lang="de-DE" sz="1600" dirty="0"/>
              <a:t>DELETE	/</a:t>
            </a:r>
            <a:r>
              <a:rPr lang="de-DE" sz="1600" dirty="0" err="1"/>
              <a:t>organisations</a:t>
            </a:r>
            <a:r>
              <a:rPr lang="de-DE" sz="1600" dirty="0"/>
              <a:t>/{</a:t>
            </a:r>
            <a:r>
              <a:rPr lang="de-DE" sz="1600" dirty="0" err="1"/>
              <a:t>OrganisationId</a:t>
            </a:r>
            <a:r>
              <a:rPr lang="de-DE" sz="1600" dirty="0"/>
              <a:t>}/</a:t>
            </a:r>
            <a:r>
              <a:rPr lang="de-DE" sz="1600" dirty="0" err="1"/>
              <a:t>users</a:t>
            </a:r>
            <a:r>
              <a:rPr lang="de-DE" sz="1600" dirty="0"/>
              <a:t>/{</a:t>
            </a:r>
            <a:r>
              <a:rPr lang="de-DE" sz="1600" dirty="0" err="1"/>
              <a:t>id</a:t>
            </a:r>
            <a:r>
              <a:rPr lang="de-DE" sz="1600" dirty="0"/>
              <a:t>}		</a:t>
            </a:r>
            <a:r>
              <a:rPr lang="de-DE" sz="1600" dirty="0" err="1"/>
              <a:t>Deletes</a:t>
            </a:r>
            <a:r>
              <a:rPr lang="de-DE" sz="1600" dirty="0"/>
              <a:t> an </a:t>
            </a:r>
            <a:r>
              <a:rPr lang="de-DE" sz="1600" dirty="0" err="1"/>
              <a:t>organisation</a:t>
            </a:r>
            <a:r>
              <a:rPr lang="de-DE" sz="1600" dirty="0"/>
              <a:t> </a:t>
            </a:r>
            <a:r>
              <a:rPr lang="de-DE" sz="1600" dirty="0" err="1"/>
              <a:t>user</a:t>
            </a:r>
            <a:endParaRPr lang="de-DE" sz="1600" dirty="0"/>
          </a:p>
          <a:p>
            <a:r>
              <a:rPr lang="de-DE" sz="1600" dirty="0"/>
              <a:t>GET	/</a:t>
            </a:r>
            <a:r>
              <a:rPr lang="de-DE" sz="1600" dirty="0" err="1"/>
              <a:t>organisations</a:t>
            </a:r>
            <a:r>
              <a:rPr lang="de-DE" sz="1600" dirty="0"/>
              <a:t>/{</a:t>
            </a:r>
            <a:r>
              <a:rPr lang="de-DE" sz="1600" dirty="0" err="1"/>
              <a:t>OrganisationId</a:t>
            </a:r>
            <a:r>
              <a:rPr lang="de-DE" sz="1600" dirty="0"/>
              <a:t>}/</a:t>
            </a:r>
            <a:r>
              <a:rPr lang="de-DE" sz="1600" dirty="0" err="1"/>
              <a:t>users</a:t>
            </a:r>
            <a:r>
              <a:rPr lang="de-DE" sz="1600" dirty="0"/>
              <a:t>/{</a:t>
            </a:r>
            <a:r>
              <a:rPr lang="de-DE" sz="1600" dirty="0" err="1"/>
              <a:t>id</a:t>
            </a:r>
            <a:r>
              <a:rPr lang="de-DE" sz="1600" dirty="0"/>
              <a:t>}	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single</a:t>
            </a:r>
            <a:r>
              <a:rPr lang="de-DE" sz="1600" dirty="0"/>
              <a:t> </a:t>
            </a:r>
            <a:r>
              <a:rPr lang="de-DE" sz="1600" dirty="0" err="1"/>
              <a:t>organisation</a:t>
            </a:r>
            <a:r>
              <a:rPr lang="de-DE" sz="1600" dirty="0"/>
              <a:t> </a:t>
            </a:r>
            <a:r>
              <a:rPr lang="de-DE" sz="1600" dirty="0" err="1"/>
              <a:t>user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name</a:t>
            </a:r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7328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Schnittstellen: 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POST		/</a:t>
            </a:r>
            <a:r>
              <a:rPr lang="de-DE" sz="1600" dirty="0" err="1"/>
              <a:t>services</a:t>
            </a:r>
            <a:r>
              <a:rPr lang="de-DE" sz="1600" dirty="0"/>
              <a:t>					</a:t>
            </a:r>
            <a:r>
              <a:rPr lang="de-DE" sz="1600" dirty="0" err="1"/>
              <a:t>Creates</a:t>
            </a:r>
            <a:r>
              <a:rPr lang="de-DE" sz="1600" dirty="0"/>
              <a:t> a </a:t>
            </a:r>
            <a:r>
              <a:rPr lang="de-DE" sz="1600" dirty="0" err="1"/>
              <a:t>new</a:t>
            </a:r>
            <a:r>
              <a:rPr lang="de-DE" sz="1600" dirty="0"/>
              <a:t> Service / App</a:t>
            </a:r>
          </a:p>
          <a:p>
            <a:pPr marL="0" indent="0">
              <a:buNone/>
            </a:pPr>
            <a:r>
              <a:rPr lang="de-DE" sz="1600" dirty="0"/>
              <a:t>GET		/</a:t>
            </a:r>
            <a:r>
              <a:rPr lang="de-DE" sz="1600" dirty="0" err="1"/>
              <a:t>services</a:t>
            </a:r>
            <a:r>
              <a:rPr lang="de-DE" sz="1600" dirty="0"/>
              <a:t>				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all Services / App</a:t>
            </a:r>
          </a:p>
          <a:p>
            <a:pPr marL="0" indent="0">
              <a:buNone/>
            </a:pPr>
            <a:r>
              <a:rPr lang="de-DE" sz="1600" dirty="0"/>
              <a:t>DELETE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				</a:t>
            </a:r>
            <a:r>
              <a:rPr lang="de-DE" sz="1600" dirty="0" err="1"/>
              <a:t>Deletes</a:t>
            </a:r>
            <a:r>
              <a:rPr lang="de-DE" sz="1600" dirty="0"/>
              <a:t> a Service / App</a:t>
            </a:r>
          </a:p>
          <a:p>
            <a:pPr marL="0" indent="0">
              <a:buNone/>
            </a:pPr>
            <a:r>
              <a:rPr lang="de-DE" sz="1600" dirty="0"/>
              <a:t>GET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			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single</a:t>
            </a:r>
            <a:r>
              <a:rPr lang="de-DE" sz="1600" dirty="0"/>
              <a:t> Service / App</a:t>
            </a:r>
          </a:p>
        </p:txBody>
      </p:sp>
    </p:spTree>
    <p:extLst>
      <p:ext uri="{BB962C8B-B14F-4D97-AF65-F5344CB8AC3E}">
        <p14:creationId xmlns:p14="http://schemas.microsoft.com/office/powerpoint/2010/main" val="233169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Schnittstellen: Locale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POST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}/</a:t>
            </a:r>
            <a:r>
              <a:rPr lang="de-DE" sz="1600" dirty="0" err="1"/>
              <a:t>locales</a:t>
            </a:r>
            <a:r>
              <a:rPr lang="de-DE" sz="1600" dirty="0"/>
              <a:t> 			</a:t>
            </a:r>
            <a:r>
              <a:rPr lang="de-DE" sz="1600" dirty="0" err="1"/>
              <a:t>Creates</a:t>
            </a:r>
            <a:r>
              <a:rPr lang="de-DE" sz="1600" dirty="0"/>
              <a:t> a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service</a:t>
            </a:r>
            <a:r>
              <a:rPr lang="de-DE" sz="1600" dirty="0"/>
              <a:t> </a:t>
            </a:r>
            <a:r>
              <a:rPr lang="de-DE" sz="1600" dirty="0" err="1"/>
              <a:t>locale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GET 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}/</a:t>
            </a:r>
            <a:r>
              <a:rPr lang="de-DE" sz="1600" dirty="0" err="1"/>
              <a:t>locales</a:t>
            </a:r>
            <a:r>
              <a:rPr lang="de-DE" sz="1600" dirty="0"/>
              <a:t> 		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all </a:t>
            </a:r>
            <a:r>
              <a:rPr lang="de-DE" sz="1600" dirty="0" err="1"/>
              <a:t>service</a:t>
            </a:r>
            <a:r>
              <a:rPr lang="de-DE" sz="1600" dirty="0"/>
              <a:t> </a:t>
            </a:r>
            <a:r>
              <a:rPr lang="de-DE" sz="1600" dirty="0" err="1"/>
              <a:t>locales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DELETE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}/</a:t>
            </a:r>
            <a:r>
              <a:rPr lang="de-DE" sz="1600" dirty="0" err="1"/>
              <a:t>locales</a:t>
            </a:r>
            <a:r>
              <a:rPr lang="de-DE" sz="1600" dirty="0"/>
              <a:t>/{</a:t>
            </a:r>
            <a:r>
              <a:rPr lang="de-DE" sz="1600" dirty="0" err="1"/>
              <a:t>LocaleCode</a:t>
            </a:r>
            <a:r>
              <a:rPr lang="de-DE" sz="1600" dirty="0"/>
              <a:t>}		</a:t>
            </a:r>
            <a:r>
              <a:rPr lang="de-DE" sz="1600" dirty="0" err="1"/>
              <a:t>Deletes</a:t>
            </a:r>
            <a:r>
              <a:rPr lang="de-DE" sz="1600" dirty="0"/>
              <a:t> a </a:t>
            </a:r>
            <a:r>
              <a:rPr lang="de-DE" sz="1600" dirty="0" err="1"/>
              <a:t>service</a:t>
            </a:r>
            <a:r>
              <a:rPr lang="de-DE" sz="1600" dirty="0"/>
              <a:t> </a:t>
            </a:r>
            <a:r>
              <a:rPr lang="de-DE" sz="1600" dirty="0" err="1"/>
              <a:t>locale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GET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}/</a:t>
            </a:r>
            <a:r>
              <a:rPr lang="de-DE" sz="1600" dirty="0" err="1"/>
              <a:t>locales</a:t>
            </a:r>
            <a:r>
              <a:rPr lang="de-DE" sz="1600" dirty="0"/>
              <a:t>/{</a:t>
            </a:r>
            <a:r>
              <a:rPr lang="de-DE" sz="1600" dirty="0" err="1"/>
              <a:t>LocaleCode</a:t>
            </a:r>
            <a:r>
              <a:rPr lang="de-DE" sz="1600" dirty="0"/>
              <a:t>}	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single</a:t>
            </a:r>
            <a:r>
              <a:rPr lang="de-DE" sz="1600" dirty="0"/>
              <a:t> </a:t>
            </a:r>
            <a:r>
              <a:rPr lang="de-DE" sz="1600" dirty="0" err="1"/>
              <a:t>service</a:t>
            </a:r>
            <a:r>
              <a:rPr lang="de-DE" sz="1600" dirty="0"/>
              <a:t> </a:t>
            </a:r>
            <a:r>
              <a:rPr lang="de-DE" sz="1600" dirty="0" err="1"/>
              <a:t>locale</a:t>
            </a:r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19423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Schnittstellen: Releases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POST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}/</a:t>
            </a:r>
            <a:r>
              <a:rPr lang="de-DE" sz="1600" dirty="0" err="1"/>
              <a:t>releases</a:t>
            </a:r>
            <a:r>
              <a:rPr lang="de-DE" sz="1600" dirty="0"/>
              <a:t>			</a:t>
            </a:r>
            <a:r>
              <a:rPr lang="de-DE" sz="1600" dirty="0" err="1"/>
              <a:t>Creates</a:t>
            </a:r>
            <a:r>
              <a:rPr lang="de-DE" sz="1600" dirty="0"/>
              <a:t> a release</a:t>
            </a:r>
          </a:p>
          <a:p>
            <a:pPr marL="0" indent="0">
              <a:buNone/>
            </a:pPr>
            <a:r>
              <a:rPr lang="de-DE" sz="1600" dirty="0"/>
              <a:t>GET 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}/</a:t>
            </a:r>
            <a:r>
              <a:rPr lang="de-DE" sz="1600" dirty="0" err="1"/>
              <a:t>releases</a:t>
            </a:r>
            <a:r>
              <a:rPr lang="de-DE" sz="1600" dirty="0"/>
              <a:t>		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all </a:t>
            </a:r>
            <a:r>
              <a:rPr lang="de-DE" sz="1600" dirty="0" err="1"/>
              <a:t>releases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DELETE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}/</a:t>
            </a:r>
            <a:r>
              <a:rPr lang="de-DE" sz="1600" dirty="0" err="1"/>
              <a:t>releases</a:t>
            </a:r>
            <a:r>
              <a:rPr lang="de-DE" sz="1600" dirty="0"/>
              <a:t>/{</a:t>
            </a:r>
            <a:r>
              <a:rPr lang="de-DE" sz="1600" dirty="0" err="1"/>
              <a:t>ReleaseId</a:t>
            </a:r>
            <a:r>
              <a:rPr lang="de-DE" sz="1600" dirty="0"/>
              <a:t>} 		</a:t>
            </a:r>
            <a:r>
              <a:rPr lang="de-DE" sz="1600" dirty="0" err="1"/>
              <a:t>Deletes</a:t>
            </a:r>
            <a:r>
              <a:rPr lang="de-DE" sz="1600" dirty="0"/>
              <a:t> a release</a:t>
            </a:r>
          </a:p>
          <a:p>
            <a:pPr marL="0" indent="0">
              <a:buNone/>
            </a:pPr>
            <a:r>
              <a:rPr lang="de-DE" sz="1600" dirty="0"/>
              <a:t>GET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}/</a:t>
            </a:r>
            <a:r>
              <a:rPr lang="de-DE" sz="1600" dirty="0" err="1"/>
              <a:t>releases</a:t>
            </a:r>
            <a:r>
              <a:rPr lang="de-DE" sz="1600" dirty="0"/>
              <a:t>/{</a:t>
            </a:r>
            <a:r>
              <a:rPr lang="de-DE" sz="1600" dirty="0" err="1"/>
              <a:t>ReleaseId</a:t>
            </a:r>
            <a:r>
              <a:rPr lang="de-DE" sz="1600" dirty="0"/>
              <a:t>} 	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single</a:t>
            </a:r>
            <a:r>
              <a:rPr lang="de-DE" sz="1600" dirty="0"/>
              <a:t> release</a:t>
            </a:r>
          </a:p>
        </p:txBody>
      </p:sp>
    </p:spTree>
    <p:extLst>
      <p:ext uri="{BB962C8B-B14F-4D97-AF65-F5344CB8AC3E}">
        <p14:creationId xmlns:p14="http://schemas.microsoft.com/office/powerpoint/2010/main" val="334701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25D7E-61BC-A9FB-BFC5-E8AC8BA7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/>
              <a:t>Projektidee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61198-9B46-C424-59C5-D24FD2CD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/>
              <a:t>App Veröffentlichungsprozess nachverfolgbar machen</a:t>
            </a:r>
          </a:p>
          <a:p>
            <a:r>
              <a:rPr lang="de-DE" sz="2400"/>
              <a:t>Verantwortlichkeit von Change Logs an Kunden abgeben</a:t>
            </a:r>
          </a:p>
          <a:p>
            <a:r>
              <a:rPr lang="de-DE" sz="2400"/>
              <a:t>REST Schnittstelle für Release Metadaten bereitstellen</a:t>
            </a:r>
            <a:endParaRPr lang="de-DE" sz="2400"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Brainstorming Silhouette">
            <a:extLst>
              <a:ext uri="{FF2B5EF4-FFF2-40B4-BE49-F238E27FC236}">
                <a16:creationId xmlns:a16="http://schemas.microsoft.com/office/drawing/2014/main" id="{EEDCA58D-CB65-D938-B08A-30672680C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18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Architektur: Technologien 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 dirty="0" err="1"/>
              <a:t>React</a:t>
            </a:r>
            <a:endParaRPr lang="de-DE" sz="2600" dirty="0"/>
          </a:p>
          <a:p>
            <a:r>
              <a:rPr lang="de-DE" sz="2600" dirty="0" err="1"/>
              <a:t>React</a:t>
            </a:r>
            <a:r>
              <a:rPr lang="de-DE" sz="2600" dirty="0"/>
              <a:t>-Router</a:t>
            </a:r>
          </a:p>
          <a:p>
            <a:r>
              <a:rPr lang="de-DE" sz="2600" dirty="0" err="1"/>
              <a:t>Typescript</a:t>
            </a:r>
            <a:endParaRPr lang="de-DE" sz="2600" dirty="0"/>
          </a:p>
          <a:p>
            <a:r>
              <a:rPr lang="de-DE" sz="2600" dirty="0"/>
              <a:t>Material-UI</a:t>
            </a:r>
          </a:p>
          <a:p>
            <a:r>
              <a:rPr lang="de-DE" sz="2600" dirty="0" err="1"/>
              <a:t>Formik</a:t>
            </a:r>
            <a:endParaRPr lang="de-DE" sz="2600" dirty="0"/>
          </a:p>
          <a:p>
            <a:r>
              <a:rPr lang="de-DE" sz="2600" dirty="0" err="1"/>
              <a:t>Zod</a:t>
            </a:r>
            <a:endParaRPr lang="de-DE" sz="2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756828-10BC-DA4E-C1AA-B99F9864B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9402" y="2276475"/>
            <a:ext cx="1020060" cy="8870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3EE0439-8B94-64F7-5EDF-C71B4E5FE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852" y="2217738"/>
            <a:ext cx="1632530" cy="8870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712FF4-3375-6971-A3E6-A17BBF844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6216" y="3859810"/>
            <a:ext cx="979414" cy="9794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D21B4CB-09FF-E085-FFA6-B421AC80C6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205" y="3250913"/>
            <a:ext cx="1149272" cy="114927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71022A8-831A-946E-631F-A430C2B32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640" y="4907900"/>
            <a:ext cx="1252955" cy="108115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91DD37A-9875-5EA2-702D-4A87A5E32A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99402" y="5156906"/>
            <a:ext cx="1453896" cy="14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22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E" sz="4600">
                <a:solidFill>
                  <a:srgbClr val="FFFFFF"/>
                </a:solidFill>
              </a:rPr>
              <a:t>UI Workflow: </a:t>
            </a:r>
            <a:r>
              <a:rPr lang="en-DE" sz="4600" err="1">
                <a:solidFill>
                  <a:srgbClr val="FFFFFF"/>
                </a:solidFill>
              </a:rPr>
              <a:t>Benutzer</a:t>
            </a:r>
            <a:r>
              <a:rPr lang="en-DE" sz="4600">
                <a:solidFill>
                  <a:srgbClr val="FFFFFF"/>
                </a:solidFill>
              </a:rPr>
              <a:t> </a:t>
            </a:r>
            <a:r>
              <a:rPr lang="en-DE" sz="4600" err="1">
                <a:solidFill>
                  <a:srgbClr val="FFFFFF"/>
                </a:solidFill>
              </a:rPr>
              <a:t>erstellen</a:t>
            </a:r>
            <a:endParaRPr lang="de-DE" sz="46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7C1C26-785A-C1EB-8C80-D2722A68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600"/>
              <a:t>Ein Admin für die gesamte Anwendung wird zu Beginn im </a:t>
            </a:r>
            <a:r>
              <a:rPr lang="de-DE" sz="2600" err="1"/>
              <a:t>Keycloak</a:t>
            </a:r>
            <a:r>
              <a:rPr lang="de-DE" sz="2600"/>
              <a:t> angelegt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600"/>
              <a:t>Der (Super)Admin muss eine Organisation erstellen mit einem Nutzer, der als </a:t>
            </a:r>
            <a:r>
              <a:rPr lang="de-DE" sz="2600" err="1"/>
              <a:t>Kundenadmin</a:t>
            </a:r>
            <a:r>
              <a:rPr lang="de-DE" sz="2600"/>
              <a:t> ernannt wird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600"/>
              <a:t>Der </a:t>
            </a:r>
            <a:r>
              <a:rPr lang="de-DE" sz="2600" err="1"/>
              <a:t>Kundenadmin</a:t>
            </a:r>
            <a:r>
              <a:rPr lang="de-DE" sz="2600"/>
              <a:t> (Organisationsebene) muss neue Services und Nutzer für seine Organisation erstellen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600"/>
              <a:t>Die neuen Nutzer erhalten entsprechende Rechte wie Projektleiter, Entwickler oder Marketing</a:t>
            </a:r>
          </a:p>
          <a:p>
            <a:endParaRPr lang="de-DE" sz="2600"/>
          </a:p>
        </p:txBody>
      </p:sp>
    </p:spTree>
    <p:extLst>
      <p:ext uri="{BB962C8B-B14F-4D97-AF65-F5344CB8AC3E}">
        <p14:creationId xmlns:p14="http://schemas.microsoft.com/office/powerpoint/2010/main" val="807839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E" sz="4600">
                <a:solidFill>
                  <a:srgbClr val="FFFFFF"/>
                </a:solidFill>
              </a:rPr>
              <a:t>UI Workflow: Release </a:t>
            </a:r>
            <a:r>
              <a:rPr lang="en-DE" sz="4600" err="1">
                <a:solidFill>
                  <a:srgbClr val="FFFFFF"/>
                </a:solidFill>
              </a:rPr>
              <a:t>erstellen</a:t>
            </a:r>
            <a:endParaRPr lang="de-DE" sz="46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7C1C26-785A-C1EB-8C80-D2722A68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600"/>
              <a:t>Ein Entwickler kann Entwürfe für neue Releases erstellen, zusammen mit statischen und </a:t>
            </a:r>
            <a:r>
              <a:rPr lang="de-DE" sz="2600" err="1"/>
              <a:t>lokaliserten</a:t>
            </a:r>
            <a:r>
              <a:rPr lang="de-DE" sz="2600"/>
              <a:t> Metadaten</a:t>
            </a:r>
          </a:p>
          <a:p>
            <a:pPr lvl="1"/>
            <a:r>
              <a:rPr lang="de-DE" sz="2200"/>
              <a:t>Die </a:t>
            </a:r>
            <a:r>
              <a:rPr lang="en-DE" sz="2200"/>
              <a:t>C</a:t>
            </a:r>
            <a:r>
              <a:rPr lang="de-DE" sz="2200"/>
              <a:t>hangelogs können entweder vom Entwickler selber oder automatisch aus der </a:t>
            </a:r>
            <a:r>
              <a:rPr lang="de-DE" sz="2200" err="1"/>
              <a:t>Git</a:t>
            </a:r>
            <a:r>
              <a:rPr lang="de-DE" sz="2200"/>
              <a:t>-Commit Historie erstellt werden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600"/>
              <a:t>Ein Mitarbeiter aus dem Marketing kann die statischen und lokalisierten Metadaten der Entwickler bearbeiten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600"/>
              <a:t>Der Projektleiter muss das Release vor der Veröffentlichung überprüfen und freigeben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600"/>
              <a:t>Das Release wird veröffentlicht</a:t>
            </a:r>
          </a:p>
        </p:txBody>
      </p:sp>
    </p:spTree>
    <p:extLst>
      <p:ext uri="{BB962C8B-B14F-4D97-AF65-F5344CB8AC3E}">
        <p14:creationId xmlns:p14="http://schemas.microsoft.com/office/powerpoint/2010/main" val="117458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/>
              <a:t>Verwalten von Apps für verschiedene Auftraggeber</a:t>
            </a:r>
          </a:p>
          <a:p>
            <a:r>
              <a:rPr lang="de-DE" sz="2600"/>
              <a:t>Managen von Releases auf verschiedene Zielplattformen</a:t>
            </a:r>
          </a:p>
          <a:p>
            <a:r>
              <a:rPr lang="de-DE" sz="2600"/>
              <a:t>Verwaltung von Change Logs (Mehrsprachig)</a:t>
            </a:r>
          </a:p>
          <a:p>
            <a:r>
              <a:rPr lang="de-DE" sz="2600"/>
              <a:t>Anbindung von Drittanbieter Services (z.B. GitHub API)</a:t>
            </a:r>
          </a:p>
        </p:txBody>
      </p:sp>
    </p:spTree>
    <p:extLst>
      <p:ext uri="{BB962C8B-B14F-4D97-AF65-F5344CB8AC3E}">
        <p14:creationId xmlns:p14="http://schemas.microsoft.com/office/powerpoint/2010/main" val="216242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56E66E-9EBE-DB9A-DE72-79ECEDEC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sz="4600">
                <a:solidFill>
                  <a:srgbClr val="FFFFFF"/>
                </a:solidFill>
              </a:rPr>
              <a:t>User Stories – Admin (Gesamte Anwendung)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B35B1-7C48-014F-05E4-F455BE716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/>
              <a:t>Als Benutzer muss ich mich anmelden</a:t>
            </a:r>
          </a:p>
          <a:p>
            <a:pPr marL="0" indent="0">
              <a:buNone/>
            </a:pPr>
            <a:endParaRPr lang="de-DE" sz="2600"/>
          </a:p>
          <a:p>
            <a:r>
              <a:rPr lang="de-DE" sz="2600"/>
              <a:t>Als Admin kann ich neue Organisationen erstellen</a:t>
            </a:r>
          </a:p>
          <a:p>
            <a:r>
              <a:rPr lang="de-DE" sz="2600"/>
              <a:t>Als Admin kann ich alle Organisationen einsehen und verwalten</a:t>
            </a:r>
          </a:p>
          <a:p>
            <a:r>
              <a:rPr lang="de-DE" sz="2600"/>
              <a:t>Als Admin kann ich neue Services/Apps anlegen</a:t>
            </a:r>
          </a:p>
          <a:p>
            <a:r>
              <a:rPr lang="de-DE" sz="2600"/>
              <a:t>Als Admin kann ich Accounts zu Organisationen hinzufügen</a:t>
            </a:r>
          </a:p>
          <a:p>
            <a:r>
              <a:rPr lang="de-DE" sz="2600"/>
              <a:t>Als Admin kann ich Accounts die Rollen Projektleiter, </a:t>
            </a:r>
            <a:r>
              <a:rPr lang="de-DE" sz="2600" err="1"/>
              <a:t>Kundenadmin</a:t>
            </a:r>
            <a:r>
              <a:rPr lang="de-DE" sz="2600"/>
              <a:t>, Entwickler und Marketing in einer Organisation zuweisen</a:t>
            </a:r>
          </a:p>
          <a:p>
            <a:pPr marL="0" indent="0">
              <a:buNone/>
            </a:pPr>
            <a:endParaRPr lang="de-DE" sz="2600"/>
          </a:p>
          <a:p>
            <a:endParaRPr lang="de-DE" sz="2600"/>
          </a:p>
        </p:txBody>
      </p:sp>
    </p:spTree>
    <p:extLst>
      <p:ext uri="{BB962C8B-B14F-4D97-AF65-F5344CB8AC3E}">
        <p14:creationId xmlns:p14="http://schemas.microsoft.com/office/powerpoint/2010/main" val="244326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A07591-7FF8-CBCE-7F52-4A35C99E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>
            <a:normAutofit fontScale="90000"/>
          </a:bodyPr>
          <a:lstStyle/>
          <a:p>
            <a:r>
              <a:rPr lang="de-DE" sz="4600">
                <a:solidFill>
                  <a:srgbClr val="FFFFFF"/>
                </a:solidFill>
              </a:rPr>
              <a:t>User Stories – </a:t>
            </a:r>
            <a:r>
              <a:rPr lang="de-DE" sz="4600" err="1">
                <a:solidFill>
                  <a:srgbClr val="FFFFFF"/>
                </a:solidFill>
              </a:rPr>
              <a:t>Kundenadmin</a:t>
            </a:r>
            <a:r>
              <a:rPr lang="de-DE" sz="4600">
                <a:solidFill>
                  <a:srgbClr val="FFFFFF"/>
                </a:solidFill>
              </a:rPr>
              <a:t> (Organisationsebene)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4C558-8CD7-137B-56F1-DEE848EA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/>
              <a:t>Als </a:t>
            </a:r>
            <a:r>
              <a:rPr lang="de-DE" sz="2600" err="1"/>
              <a:t>Kundenadmin</a:t>
            </a:r>
            <a:r>
              <a:rPr lang="de-DE" sz="2600"/>
              <a:t> kann ich Accounts meiner Organisation hinzufügen und entfernen</a:t>
            </a:r>
          </a:p>
          <a:p>
            <a:r>
              <a:rPr lang="de-DE" sz="2600"/>
              <a:t>Als </a:t>
            </a:r>
            <a:r>
              <a:rPr lang="de-DE" sz="2600" err="1"/>
              <a:t>Kundenadmin</a:t>
            </a:r>
            <a:r>
              <a:rPr lang="de-DE" sz="2600"/>
              <a:t> kann ich den Accounts in meiner Organisation die Rollen Projektleiter, Entwickler und Marketing für einen Service zuweisen</a:t>
            </a:r>
          </a:p>
          <a:p>
            <a:r>
              <a:rPr lang="de-DE" sz="2600"/>
              <a:t>Als </a:t>
            </a:r>
            <a:r>
              <a:rPr lang="de-DE" sz="2600" err="1"/>
              <a:t>Kundenadmin</a:t>
            </a:r>
            <a:r>
              <a:rPr lang="de-DE" sz="2600"/>
              <a:t> kann ich neue Services in meiner Organisation anlegen</a:t>
            </a:r>
          </a:p>
          <a:p>
            <a:r>
              <a:rPr lang="de-DE" sz="2600"/>
              <a:t>Als </a:t>
            </a:r>
            <a:r>
              <a:rPr lang="de-DE" sz="2600" err="1"/>
              <a:t>Kundenadmin</a:t>
            </a:r>
            <a:r>
              <a:rPr lang="de-DE" sz="2600"/>
              <a:t> kann ich Releases in allen Services freigeben</a:t>
            </a:r>
          </a:p>
        </p:txBody>
      </p:sp>
    </p:spTree>
    <p:extLst>
      <p:ext uri="{BB962C8B-B14F-4D97-AF65-F5344CB8AC3E}">
        <p14:creationId xmlns:p14="http://schemas.microsoft.com/office/powerpoint/2010/main" val="420234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A07591-7FF8-CBCE-7F52-4A35C99E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>
                <a:solidFill>
                  <a:srgbClr val="FFFFFF"/>
                </a:solidFill>
              </a:rPr>
              <a:t>User Stories – Projektleiter (Service Ebene)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4C558-8CD7-137B-56F1-DEE848EA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/>
              <a:t>Als Projektleiter kann ich Releases für die Veröffentlichung freigeben</a:t>
            </a:r>
          </a:p>
          <a:p>
            <a:r>
              <a:rPr lang="de-DE" sz="2600"/>
              <a:t>Als Projektleiter möchte ich die Change Logs einsehen können</a:t>
            </a:r>
          </a:p>
          <a:p>
            <a:r>
              <a:rPr lang="de-DE" sz="2600"/>
              <a:t>Als Projektleiter kann ich die Accounts innerhalb eines </a:t>
            </a:r>
          </a:p>
          <a:p>
            <a:r>
              <a:rPr lang="de-DE" sz="2600"/>
              <a:t>Als Projektleiter darf ich Automatisierungen für Release Targets hinzufügen</a:t>
            </a:r>
          </a:p>
          <a:p>
            <a:endParaRPr lang="de-DE" sz="2600"/>
          </a:p>
        </p:txBody>
      </p:sp>
    </p:spTree>
    <p:extLst>
      <p:ext uri="{BB962C8B-B14F-4D97-AF65-F5344CB8AC3E}">
        <p14:creationId xmlns:p14="http://schemas.microsoft.com/office/powerpoint/2010/main" val="323944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83ABE1-D0DE-8B2F-0E5F-B89FEDD0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>
                <a:solidFill>
                  <a:srgbClr val="FFFFFF"/>
                </a:solidFill>
              </a:rPr>
              <a:t>User Stories – Entwickler (Service Ebene)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05CD24-BE53-3D9E-4377-F8523F4B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/>
              <a:t>Als Entwickler kann ich Release Targets anlegen</a:t>
            </a:r>
          </a:p>
          <a:p>
            <a:r>
              <a:rPr lang="de-DE" sz="2600"/>
              <a:t>Als Entwickler kann ich statische und lokalisierte Metadaten für ein Release Target anlegen</a:t>
            </a:r>
          </a:p>
          <a:p>
            <a:r>
              <a:rPr lang="de-DE" sz="2600"/>
              <a:t>Als Entwickler kann ich neue Releases anlegen</a:t>
            </a:r>
          </a:p>
          <a:p>
            <a:r>
              <a:rPr lang="de-DE" sz="2600"/>
              <a:t>Als Entwickler kann ich </a:t>
            </a:r>
            <a:r>
              <a:rPr lang="de-DE" sz="2600" err="1"/>
              <a:t>Changelogs</a:t>
            </a:r>
            <a:r>
              <a:rPr lang="de-DE" sz="2600"/>
              <a:t> aus der </a:t>
            </a:r>
            <a:r>
              <a:rPr lang="de-DE" sz="2600" err="1"/>
              <a:t>Git</a:t>
            </a:r>
            <a:r>
              <a:rPr lang="de-DE" sz="2600"/>
              <a:t>-Commit Historie generieren</a:t>
            </a:r>
          </a:p>
          <a:p>
            <a:r>
              <a:rPr lang="de-DE" sz="2600"/>
              <a:t>Als Entwickler kann ich statische und lokalisierte Metadaten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0367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>
                <a:solidFill>
                  <a:srgbClr val="FFFFFF"/>
                </a:solidFill>
              </a:rPr>
              <a:t>User Stories – Marketing (Service Ebene)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7C1C26-785A-C1EB-8C80-D2722A68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/>
              <a:t>Marketing kann eingeschränkt statische Metadaten bearbeiten</a:t>
            </a:r>
          </a:p>
          <a:p>
            <a:r>
              <a:rPr lang="de-DE" sz="2600"/>
              <a:t>Marketing kann eingeschränkt lokalisierte Metadaten bearbeiten</a:t>
            </a:r>
          </a:p>
          <a:p>
            <a:endParaRPr lang="de-DE" sz="2600"/>
          </a:p>
          <a:p>
            <a:endParaRPr lang="de-DE" sz="2600"/>
          </a:p>
        </p:txBody>
      </p:sp>
    </p:spTree>
    <p:extLst>
      <p:ext uri="{BB962C8B-B14F-4D97-AF65-F5344CB8AC3E}">
        <p14:creationId xmlns:p14="http://schemas.microsoft.com/office/powerpoint/2010/main" val="48602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AC34A6-AE38-2A25-9FCB-E5B30C525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439"/>
            <a:ext cx="12305122" cy="61525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Datenbankschema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416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Microsoft Office PowerPoint</Application>
  <PresentationFormat>Breitbild</PresentationFormat>
  <Paragraphs>115</Paragraphs>
  <Slides>22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Service Release Manager</vt:lpstr>
      <vt:lpstr>Projektidee </vt:lpstr>
      <vt:lpstr>Use Cases</vt:lpstr>
      <vt:lpstr>User Stories – Admin (Gesamte Anwendung)</vt:lpstr>
      <vt:lpstr>User Stories – Kundenadmin (Organisationsebene)</vt:lpstr>
      <vt:lpstr>User Stories – Projektleiter (Service Ebene)</vt:lpstr>
      <vt:lpstr>User Stories – Entwickler (Service Ebene)</vt:lpstr>
      <vt:lpstr>User Stories – Marketing (Service Ebene)</vt:lpstr>
      <vt:lpstr>Datenbankschema</vt:lpstr>
      <vt:lpstr>Ausblick</vt:lpstr>
      <vt:lpstr>Service Release Manager</vt:lpstr>
      <vt:lpstr>Architektur: Technologien Backend</vt:lpstr>
      <vt:lpstr>Architektur: Backend</vt:lpstr>
      <vt:lpstr>Architektur: Backend</vt:lpstr>
      <vt:lpstr>Architektur: Backend</vt:lpstr>
      <vt:lpstr>Schnittstellen: Organisation</vt:lpstr>
      <vt:lpstr>Schnittstellen: Services</vt:lpstr>
      <vt:lpstr>Schnittstellen: Locale</vt:lpstr>
      <vt:lpstr>Schnittstellen: Releases</vt:lpstr>
      <vt:lpstr>Architektur: Technologien Frontend</vt:lpstr>
      <vt:lpstr>UI Workflow: Benutzer erstellen</vt:lpstr>
      <vt:lpstr>UI Workflow: Release erstellen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Release Manager</dc:title>
  <dc:creator>Philipp Cerweny</dc:creator>
  <cp:lastModifiedBy>Thorsten Schmitt</cp:lastModifiedBy>
  <cp:revision>3</cp:revision>
  <dcterms:created xsi:type="dcterms:W3CDTF">2022-05-12T15:43:58Z</dcterms:created>
  <dcterms:modified xsi:type="dcterms:W3CDTF">2022-06-10T07:09:38Z</dcterms:modified>
</cp:coreProperties>
</file>