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5" r:id="rId4"/>
    <p:sldId id="277" r:id="rId5"/>
    <p:sldId id="276" r:id="rId6"/>
    <p:sldId id="270" r:id="rId7"/>
    <p:sldId id="278" r:id="rId8"/>
    <p:sldId id="271" r:id="rId9"/>
    <p:sldId id="272" r:id="rId10"/>
    <p:sldId id="273" r:id="rId11"/>
    <p:sldId id="279" r:id="rId12"/>
    <p:sldId id="274" r:id="rId13"/>
    <p:sldId id="27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02:31:00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7615 0,'0'25'172,"0"0"-125,0 24-31,25 1-1,0-50 1,-25 49 0,0-24 15,0 0-15,0 0-1,0 0 1,0-1 15,24-24 32,1 0-17,0 0-30,0 0 0,0 0-1,-1 0 1,-24-24 0,50-1-1,49-74 1,0 49-1,-24-24 1,-1-1 0,25 50-1,-74-24 1,0 49 0,0-25 30,0 25-30,49-50 15,-24 26 1,-25 24-1,24-25 31,-24 0-46,0 25 0</inkml:trace>
  <inkml:trace contextRef="#ctx0" brushRef="#br0" timeOffset="57173.8826">5879 15081 0,'49'0'109,"1"0"-93,0 0-1,-1 0 1,-24 0 0,49 0-1,1 0 1,74 0 0,-50 0-1,-25 0 1,-49 0-1,0 0 1,0 0 31,99 0-16,25-25-15,-75 1-1,-49 24-15,0 0 32,-1 0 30,26 0-31,-25 0 1,0 0-17,-25-25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09:31:44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7144 0,'25'0'109,"25"0"-93,24 0 0,25 0-1,0 0 1,-74 0 0,25 0-1,-25 0 16,24 0-15,-24 0 0,0 0-1,0 0 17,-1 0-17</inkml:trace>
  <inkml:trace contextRef="#ctx0" brushRef="#br0" timeOffset="3378.2479">4390 7144 0,'25'0'78,"0"0"-62,0 0-1,24 0 1,-24 0 0,0 0-16,124 0 15,0 0 1,-50 0-1,-49 0 1,24 0 0,-49 0-1,74 0 1,-25 0 0,26 0-1,-26 0 1,-24 0-1,24 0-15,0 0 32,-24 0-32,24 0 15,26 0 1,-26 0 0,1 0-1,-1 0 1,0 25-1,-24-25 1,0 0-16,-1 0 16,1 0-1,-1 0 1,-24 0 0,0 24 15,0-24-16,0 0 32,-1 0 391</inkml:trace>
  <inkml:trace contextRef="#ctx0" brushRef="#br0" timeOffset="21924.5969">4142 8781 0,'0'25'63,"0"-1"-47,0 1 15,0 50-16,0-51 1,25 1 0,0-25 31,0 0 15,49-25-31,25-74-15,25 0 0,-49-25-16,-1 74 15,-49 26 1,0 24-1,-25-25 1,49 0 31,-24 25-31,-25-25-1</inkml:trace>
  <inkml:trace contextRef="#ctx0" brushRef="#br0" timeOffset="26262.4814">8458 6921 0,'0'-25'63,"50"25"-16,0 0-32,-1 0 1,26 0 0,-1 0-1,-24 0 1,-1 0-1,26 0 17,-51 0-17,1 25 32,-25 49-31,25-24-1,0 24 1,-25-24 0,0 24-1,0-24 1,0 24-16,25 75 16,-25-25-1,0 0 1,0-50-1,25 1 1,-25 49 0,0-75-1,0 1 1,0 0 0,0-1-16,0 1 15,0-1 1,0 26-1,0-26 1,0 26 0,0-26-16,0 1 31,0 0-31,0-1 16,0 1-1,-25-1 1,25-24-1,-25 0 1,25 25-16,0-26 16,-50 26-1,50 0 1,-49-50 0,24 25-1,-25-1 1,1 1-16,-1 0 15,0 0 1,1-25 0,-26 25-1,26-1 1,24-24 0,0 25-16,-24-25 15,24 0 1,0 0-1,0 25 1,0-25 0,1 0-16</inkml:trace>
  <inkml:trace contextRef="#ctx0" brushRef="#br0" timeOffset="46624.0364">5035 11509 0,'0'25'94,"0"0"-79,0 0 1,0 0 0,0-1-1,0 1 1,25-25-1,-25 25-15,0 0 16,25 0 31,25-25 15,98-25-46,51-50 0,-26-24-1,1 25 1,49-50 0,-123 99-16,-26-25 15,-49 26 1,0 24-1,24 0 32,-24-25-31,49 25-16,-74-25 31,25 25-15,25 0 15,-25 0-15</inkml:trace>
  <inkml:trace contextRef="#ctx0" brushRef="#br0" timeOffset="52546.9819">3001 15329 0,'25'0'47,"25"0"-31,-25 0-1,-1 0 1,26 0-1,0 0 1,-1 0 0,26 0-1,-1 0 1,-49 0-16</inkml:trace>
  <inkml:trace contextRef="#ctx0" brushRef="#br0" timeOffset="53717.7584">13965 15379 0,'25'-25'63,"0"25"-48,99-25 1,-25 25 0,50 0-1,-25 0-15,-25 0 16,25 0 0,-50 0-1,-24 0 1,-25 0-1,0 0 1</inkml:trace>
  <inkml:trace contextRef="#ctx0" brushRef="#br0" timeOffset="55372.8611">5556 14064 0,'-25'0'31,"25"25"31,0 0-46,0 24 0,0-24-1,0 25 1,0-1-16,0 1 16,25-25-1,0 0 16,-25 0 16,25-25-15,0 0-1,-1-25-16,26-25 1,124-124 0,49 1-1,-99 74 1,-99 74 0,24-25-1,-24 50 16,0-25 16,0 25-31</inkml:trace>
  <inkml:trace contextRef="#ctx0" brushRef="#br0" timeOffset="57561.3192">8607 14064 0,'0'25'141,"25"0"-126,-25 0 1,25-25-1,-25 24 1,25-24 62,-25 25-47,24-25 1,1 0-1,25 0-15,-25-25-1,24-49 1,-24 24-1,25 1-15,-1-1 16,1 1 0,-25 24 15</inkml:trace>
  <inkml:trace contextRef="#ctx0" brushRef="#br0" timeOffset="58902.2108">13395 13271 0,'-25'0'31,"0"0"-15,0 0-1,-49 0 1,49 24 0,-25-24-1,25 25 1,-49 25-1,-25-1 1,24 26 0,26-50-1,24-1 1,0 1 0,0-25-1,25 25 1,-24 0-16,-51 24 15,50-24 1,-24 25 0,24-25-1,0 24 1,0-24 15,1 25 0,-26-1-15,50 26 0,-25-75-1,25 24 1,-25-24 0</inkml:trace>
  <inkml:trace contextRef="#ctx0" brushRef="#br0" timeOffset="59903.8774">12328 13841 0,'0'25'93,"0"0"-77,0-1 0,0 26 15,0-25-16,0 0 1,0-1-16,0 1 16,0 0-1,0 0 1,0 0 15,50-25 47,-1 0-62,50 0-16,1-25 16,-26 0-1,-24-25 1,-1 50-1,-24-24 17,-25-1-17</inkml:trace>
  <inkml:trace contextRef="#ctx0" brushRef="#br0" timeOffset="65630.6927">8756 4837 0,'0'74'94,"0"-24"-78,0 24-1,0-24 1,0-25-1,25 0 1,0-25 0,-25 24-1,24-24 1,1 0 15,25 0 0,74-49-15,50-26 0,-26-24-1,1 25 1,-50-26 0,-24 51-16,24-26 15,-74 51 1,0-1-1,-1 25 64</inkml:trace>
  <inkml:trace contextRef="#ctx0" brushRef="#br0" timeOffset="68045.2959">7342 7863 0,'-25'0'62,"25"25"16,0 0-62,0 24-1,0-24 17,0 0-1,25-25 63,25-25-47,74-49-32,0-50-15,0 49 16,-99 50-1,24 1 1,-24 24 62</inkml:trace>
  <inkml:trace contextRef="#ctx0" brushRef="#br0" timeOffset="69849.4966">1885 10344 0,'-25'0'94,"-24"24"-78,24 26-1,0 0 1,-24-1 0,-26 50-16,1-49 15,24 49 1,25-24-1,-24-1 1,24-24 0,0 24-1,0 50 1,0 0 0,25-25-1,0-24-15,0-1 16,0 1-1,0-1 1,0 0 0,0-24-1,0 124 1,0-100 0,0 0-1,0-24 1,0 0-1,0-1 1,0-24-16,0 74 16,0-24-1,0-1 1,0 1 0,25-1-1,-25-24 1,0-1-1,0-24 1,0 25-16,0-26 16,0 26-1,0-25 17,0 0-1</inkml:trace>
  <inkml:trace contextRef="#ctx0" brushRef="#br0" timeOffset="71934.8866">1488 4638 0,'0'25'78,"0"0"-62,0 0-16,25 24 15,-25-24 1,50 0 0,-26 0 15,1-25-16,0 0 1,0 0 15,25 0-15,-1 0 0,50-25-1,25-74 1,124-50-16,-74-25 15,-50 100 1,-50-25 0,-24 74-1,-25-25 1,49 26-16,-49-1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09:35:10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8731 0,'0'25'125,"0"0"-78,0 0-31,25-25 124,-1 0-109,1 0-15,0-50 0,49 50-1,-49-50 1,25 26 0,-1-26-16,26 25 15,-26-24 1,1 24-1,24-25 1,-49 25 15,0 25 1,25-24-1,-25-1 0</inkml:trace>
  <inkml:trace contextRef="#ctx0" brushRef="#br0" timeOffset="10276.8397">5531 10319 0,'0'25'110,"0"-1"-79,0 1 0,0 0 0,0 0 1,25-25 61,0 0-77,0 0 0,49-25-1,-24 0-15,-1 0 16,-24 1-1,0 24 1,0 0 0,-25-25-1,25 25 1,24-25-16,-24 0 16,0 25-1,-25-25 32</inkml:trace>
  <inkml:trace contextRef="#ctx0" brushRef="#br0" timeOffset="17420.5989">4887 12725 0,'24'0'187,"26"0"-171,-25 0 0,0 0 15,-1 0-16,1 0 1,25 0-16,-25 0 31,-1 0 63</inkml:trace>
  <inkml:trace contextRef="#ctx0" brushRef="#br0" timeOffset="20147.411">6821 12477 0,'25'0'141,"0"0"-110,0 0-31,0 25 16,24-25-1,-24 0 1,25 0 15,-26 24 1,1-24 1421,-25 25-1391</inkml:trace>
  <inkml:trace contextRef="#ctx0" brushRef="#br0" timeOffset="63005.9415">16570 10096 0,'0'0'0,"-25"0"32,-50 0-17,51 0-15,-26 24 16,25-24 0,-25 0-1,1 25 1,24-25 15,0 25 0,0 0-15,1 0 15,24-1 16,-25 1-31,25 0-16,0 0 15,-25 0 1,25 24 0,0-24-1,0 25 16,0-26-15,0 26 0,0 0-1,0-26 1,0 1 0,0 25-1,0-25 1,0-1-1,0 1 1,25-25 0,-25 25-1,0 0 17,0 0-1,0-1-31,0 1 31,0 0 0,0 0 32,0 0-48,25-25 1,-25 24 15,24 1 63,1-25-94,0 0 16,0 0-1,0 0 17,-1 0-1,1 0-31,0 0 15,0 0 1,0 0 0,0 25-1,-1-25 1,1 0 15,25 0-15,-25 0-1,-1 0 1,1 0 0,0 25 62,0-25-78,0 0 47</inkml:trace>
  <inkml:trace contextRef="#ctx0" brushRef="#br0" timeOffset="65739.7613">19546 9947 0,'0'49'110,"0"-24"-79,25 0-31,-25 0 15,25-25 1,0 25 0,-1-25 31,26 0-1,24-25-46,75-124 16,0-25 0,-50 25-1,25 50 1,-25 25 0,-49 24-16,-25 25 15,0 1 1</inkml:trace>
  <inkml:trace contextRef="#ctx0" brushRef="#br0" timeOffset="73720.074">18604 11013 0,'0'-25'78,"24"25"-62,51 0-16,-1 0 16,-24 0-1,-25 0 1,-1 25-1,1-25 1,0 0 0,0 0-1,0 0 1,-1 25-16,1-25 16,0 0-1,0 0 1,0 0-1,-1 0 1,1 0 0,25 0-1,-25 0 1,49 0 31,25 0-32,25 0 1,-24 0 0,-1 0-1,-50 0 1,-24 0-16,0 0 16,49 0 77,-24 0-77,-25 0 0,0 0 15,-1 0 16,26 0-32,0 0 1,-26 0 0,1 0 62,0 0-16,0 0-46,0 0-1,-1 0 1,1 0 0,25 0-1,-25 0 17,-1 0-1,1 0 0,0 0 0</inkml:trace>
  <inkml:trace contextRef="#ctx0" brushRef="#br0" timeOffset="83300.4564">18380 6945 0,'0'50'109,"0"-25"-93,0 0-1,0-1 1,0 1-1,25-25-15,-25 25 32,0 0-1,0 0 0,0-1-31,0 1 94,25-25 0,49 0-94,26 0 15,48 0 1,150 0 0,-50 0-1,-99 0 1,-25-25-16,-25 25 15,0 0 1,1 0 0,-1 0-1,25-24 1,-75 24-16,1-25 16,0 0-1,-26 25 1,1 0 15,0 0-15,0 0-1,0 0 454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09:54:45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10145 6970 0,'25'0'62,"25"0"-15,49 0-31,0 0-1,0 0 1,0 0 0,1 0-16,-51 0 15,-24 0 17</inkml:trace>
  <inkml:trace contextRef="#ctx0" brushRef="#br0" timeOffset="1101.7327">13122 5779 0,'24'0'63,"1"25"-32,0 0-16,-25 25 1,25-50 0,0 25-16,-25-1 31,25-24 0,-25 25 0,24-25 16,1 0 0,0 0-31,25-25-1</inkml:trace>
  <inkml:trace contextRef="#ctx0" brushRef="#br0" timeOffset="1409.9364">13419 5904 0,'0'0'0,"25"-50"16,25 25-1,-25 25 1,-1 0-16,-24-25 16,25 25 15,0 0 16,-25-25-32,25 25 1,0 0 31,-25-24-47</inkml:trace>
  <inkml:trace contextRef="#ctx0" brushRef="#br0" timeOffset="16241.8127">7367 8731 0,'0'50'78,"0"-1"-62,0-24-1,25 0 1,-25 0 31,0 0 15,25-25-15,-1 0-15,76-50-17,48-49 1,-24 24-1,0 1-15,-24 24 16,-1-24 0,-25 24-1,-24 26 1,0-26 0,-1 25-1,1 0-15,-1-24 16,26 49-1,-26-25 1,-24 0 0,25 25-1,24-25 1,-49 1 0,0 24-1</inkml:trace>
  <inkml:trace contextRef="#ctx0" brushRef="#br0" timeOffset="17907.9197">15726 6672 0,'0'25'187,"-25"-25"-171,1 25 46,-1-25-46</inkml:trace>
  <inkml:trace contextRef="#ctx0" brushRef="#br0" timeOffset="45021.976">12576 12576 0,'0'25'109,"0"0"-93,0-1-16,0 26 15,0-25 32,25-25 0,0 0 15,24-25-46,1-25 0,74-24-1,-50-50 1,50 25 0,-25 0-1,-49 24-15,-25 50 16,0 0-1,0 1 32</inkml:trace>
  <inkml:trace contextRef="#ctx0" brushRef="#br0" timeOffset="56054.3121">15801 13568 0,'-25'0'125,"25"25"-78,-25-25 0,25 25-16,-25-25-15,0 25 30,1-25-30,-1 0 0,25 24 15</inkml:trace>
  <inkml:trace contextRef="#ctx0" brushRef="#br0" timeOffset="74451.5631">9500 17214 0,'0'0'0,"0"-24"16,0-26 0,-25 50 15,1-25-15,-26 25-1,25-25-15,-24 25 16,24-24-1,-25 24 1,25 0 0,-24 0-1,24-25 1,0 25 0,0 0-1,1 0-15,-1 0 16,0 0 15,0 0 0,0 0-15,0 0 0,1 0-1,-1 0 16,0 0-15,25 25 109,0-1-78,0 1 0,-25 0-16,25 0-15,-25 24-16,1-24 31,24 0 0,0 0-15,0 0-1,0-1 1,0 1 15,0 0-15,0 0 0,0 0-1,0-1 1,0 1-1,0 0 17,0 0-17,0 25 17,0-26-1,0 1-16,0 0-15,0 0 32,0 0-1,0-1-15,0 1-1,0 0 16,0 0 94,24 0-93,-24-1 30,0 1-46,25 0 78,0-25-79,0 0 1,0 0-1,-1 0 1,1 0 0,25 0-1,0 0 1,-26 0 0,1 0 15,0 0 0,0 0-15,24 0-1,-24 0 1,25 0 0,-25 0-1,24-25 1,-24 25-1,-25-25 32,50 25-15,-26-24-1,1-1-16,0 0 1,-25-25 0,25 50-1,-25-24 1,25-1 0,-25 0-1,24 0 1,-24-24-1,0 24 17,25 0-17,-25 0 1,0 0 15,0 0-15,0 1-1,0-1 1,0 0-16,0 0 16,0 0-1,0-24 17,0 24-1,0 0 0,-25 25-15,1 0-1,-1-25 1,0 25 15,0 0-15,0 0 46,1 0-30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12:38:32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16545 13320 0,'0'25'93,"0"0"-61,0 0-17,25-25 48,-1 0-48,1 0-15,25 0 16,-25-25 15</inkml:trace>
  <inkml:trace contextRef="#ctx0" brushRef="#br0" timeOffset="1921.279">16966 11534 0,'-24'0'16,"-1"-25"-1,-25 25-15,25 0 32,1-24-32,-26 24 15,25 0 16,-24 0-15,-1 0-16,0 0 16,1 24-1,24 1 1,0-25 0,0 50-1,1-50 1,-1 25-1,25-1-15,-25 1 16,25 25 0,-50 74-1,50-50 1,0 25 0,0-24-1,0-26 1,0 1-16,0-25 15,0 25 1,0-1 0,0-24-1,0 0 1,0 0-16,0-1 31,25 1 16,0 0-31,0-25 15,49 25-15,-49-25 15,25 25-16,-1-25 1,-24 0-16,25 24 16,-1-24-1,1 0 1,-25 0 15,24 0-31,-24 0 16,0 0-1</inkml:trace>
  <inkml:trace contextRef="#ctx0" brushRef="#br0" timeOffset="4842.2246">16297 6325 0,'0'25'94,"0"0"-94,0 0 15,0-1 17,24-24-1,1 0-15,0 0-1,74-49 1,75-50-1,0-25-15,-1-25 16,-123 74 0,-25 51 15,-1 24-31,-24-25 16</inkml:trace>
  <inkml:trace contextRef="#ctx0" brushRef="#br0" timeOffset="5694.4342">16024 7962 0,'0'75'109,"0"-26"-93,25 1-1,-1-25 1,1-25 31,0 0-32,25 0 1,-1-50 0,50-99-1,-24 25 1,-25 50 0,-26-1-16,1 51 15,-25-1 16,0 50 63,0-1-63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12:45:1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8731 0,'0'25'187,"24"-25"-171,1 0 15,0 0-15,0 0-1,0 0 32,-25 25-31</inkml:trace>
  <inkml:trace contextRef="#ctx0" brushRef="#br0" timeOffset="3833.1685">18207 7565 0,'0'25'31,"0"0"-16,24 25 1,-24-26 0,0 1-1,0 0 1,25 0 0,-25 0-1,25-25 63,49-25-62,1-25 0,49-24-1,-25-25 1,25-1-16,-25 26 15,-49 24 1,0 1 0,24 24-1,-49 0 1,0 25 0,-25-25 30</inkml:trace>
  <inkml:trace contextRef="#ctx0" brushRef="#br0" timeOffset="8770.4569">21332 9426 0,'25'0'47,"-25"25"-16,0-1 0,25-24 47,24 0-46,26 0-17,123-99-15,521-273 16,-98 74 0,-225 125-1,-197 49 1,-75 99-1,-75-25 1,1 50-16,-25 0 16</inkml:trace>
  <inkml:trace contextRef="#ctx0" brushRef="#br0" timeOffset="11417.2174">2456 11981 0,'49'0'110,"26"0"-95,-1 0-15,1 0 16,-1 0 0,50-25-1,-25 25 1,-24 0-1,-26 0 1,-24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12:46:14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4018 5308 0,'0'0'0,"-49"0"16,-26 0-1,-24 0 1,25 0-1,-50 0 1,0 0 0,24 0-1,1 0 1,-50 0-16,50 0 16,25 0-1,24 0 1,1 0-1,-1 0 1,-24 0 0,-1 0-1,1 0 1,24 0-16,0 0 16,1 0-1,-1 0 1,1 0-1,-1 0 1,0 0 0,-49 0-1,50 0 1,-1 0-16,0 0 16,1 0-1,24 0 1,0 0-1,0 0 1,1 0 0,-1 0-1,25-25 251,0 1-235,0-1-15,0-25-1,0 1 1,0-1 0,0 25-1,0 0-15,0-24 16,0 24 31,0-25-47,25 26 15,-1-26 1,-24 25 15,25 25-15,0-50-16,49 1 16,-24 24-1,0-25 1,-1 26-1,-24-1 1,0 0 0,0 25-1,24-25 1,1 0 0,-1 1-1,1-1 1,-25 25-1,-25-25 1,49 0 0,1 25-1,99-49 1,0-26 0,0 26-1,-75-1 1,-49 50-1,24-25 17,1 25-17,-25 0 1,24 0-16,26 0 16,-50 0-1,-1 0 1,1 0-1,0 0 17,0 0-32,24 25 15,-24 0 1,50-25 0,-51 25-1,-24-1 1,50-24-1,-50 25 1,25-25 0,-25 50-16,25-50 15,0 25 1,-1-25 15,-24 24-15,50 1 15,-25 0-15,24-25 15,-49 25-15,25-25 30,-25 25-30,0-1-16,25 1 16,0 0 15,-25 0-15,25 0-1,-25-1 1,24 1-1,-24 0 1,25 25 0,0-50-1,-25 49 1,25-24 15,-25 0-15,0 0 109,0 0-47,25-1-47,-25 1 79,0 0 15,0 0-47,0 0-47,0-1-15,0 1 109,0 0-16,0 0-93,0 0 62,0-1 0,0 1-31,0 0-16,0 0 16,0 24 93,0-24-124,0 0 0,0 0 15</inkml:trace>
  <inkml:trace contextRef="#ctx0" brushRef="#br0" timeOffset="5772.6252">7838 5457 0,'0'-25'0,"25"0"62,25 25-46,-1-24-16,1 24 31,0 0-31,-26 0 16,26 0-1,24 0 1,1-25 0,-26 25-1,-24 0-15,25 0 16,-1 0-1,26-25 1,-26 25 0,26 0-1,-26-25-15,26 25 16,-50-25 0,24 1-1,1 24 1,-25-25 15,-1 25 0,-24-25-31,0 0 16,0 0 0,0 1-1,0-1 1,0-25-1,0 1 1,0 24-16,0-25 16,0 1-1,0 24 1,-24 0 0,24 0-1,-50 0-15,50 0 16,-25 1-1,0-1 1,1 25 0,-51-50 15,26 25-31,24 25 16,0-24-1,-25 24 1,26 0-1,-26 0 1,25 0 0,-24 0-16,-1 0 15,-24 0 1,24 0 0,0 0-1,26 0 1,-26 0-1,25 0 1,-24 0 0,24 0 15,0 0-15,0 0 15,0 0-16,0 0 1,1 0 0,-1 0-1,0 0 17,0 49 14,0-24-30,1 0 0,-26 24-1,50-24 1,0 0 0,-25-25-16,25 25 31,0 0 0,0 0-15,0-1 15,0 1 0,0 0-15,0 0-1,0 0 1,0 24 15,0-24-15,0 0 0,25 0-1,-25-1 1,0 26 15,0-25-15,0 0 15,0-1 63,25-24-79,-25 25 32,0 0 16,0 0-1,25-25-15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01T00:48:03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4316 0,'0'50'93,"0"-26"-61,25-24-32,-25 25 31,0 25-16,24-25 1,-24-1 0,0 1-1,0 0 1,25 0 46,0-25-30,0 0-1,74-25-15,0-25-1,125-49 1,73-50-1,-123 50 1,-75 74 0,-74 1-1,0 24 1,-1-25 15</inkml:trace>
  <inkml:trace contextRef="#ctx0" brushRef="#br0" timeOffset="3807.6693">20092 5680 0,'74'25'47,"100"25"-31,-1-1-1,76 1 1,-51-25 0,0 24-1,1-49 1,74 25-1,-124-25-15,-1 0 16,-73 0 0,-1 0-1,1-25 1,-51 1 0,26-26-16,-25-25 15,49 75 188,50 0-187,75 0 0,-1 0-1,1 0 1,-26 0-1,-74 0-15,1 0 16,-26 0 0,-24 0-1,-26 0 1,1 0 0,0 0-1,0 0 1,0 0 15,-1 0 47</inkml:trace>
  <inkml:trace contextRef="#ctx0" brushRef="#br0" timeOffset="18163.8291">2381 7813 0,'0'-24'16,"-25"24"-16,1 0 46,-1 0-30,0 0 0,0 0-1,0 0 17,1 24-17,-1 26 16,-25-25-31,50 0 16,-25-1 0,1 1-1,-1 25 17,-25 0-17,25-1 1,25 1-1,-24-25 1,24 24-16,-25 1 16,25 24-1,0-49 1,0 25 0,0-1-1,0-24 1,0 0-1,0 0 17,0-1-17,0 1 1,0 0 0,0 0-16,0 24 15,0-24 1,0 0-1,0 25 1,25-50 0,-25 24-16,0 1 15,24 0 1,-24 0 15,25-25-15,-25 25-1,25-25 1,0 24 0,0 1-1,-1 0 17,1-25-1,0 25 0,0 0-15,0-25-1,-25 25 17,24-25-17,1 0 48,0 0-48,0 0 1,0 0 31,24 0-16,-24-25-31,25 0 16,-1-25-1,-24 1 1,25 49 0,-50-25-1,0 0 1,24 25-1,-24-25 32,25 25-31,-25-25 0,0 1 46,0-1-46,0 0-1,25 25 1,-25-50 15,0 26-15,0-1 15,0-25-15,0 25-1,0 1-15,0-26 47,0-24-31,0 24-1,0 25 1,0-24 31,0 24-31,0 0-1,0-25 16,0-74-31,-25 50 16,25 49 15,0 0 1,-25-24-17,25 24-15,-24 25 31,-1-50 1,0 50-17,25-25 17,-25 25 14,0-24-14,1 24-1,-1 0 78</inkml:trace>
  <inkml:trace contextRef="#ctx0" brushRef="#br0" timeOffset="34149.1732">2753 8483 0,'25'0'203,"25"-25"-187,-1 25-1,-24 0-15,0 0 16,0-24 62,-50 24 94,0 0-156,0 0-1,1 0-15,-1 0 47,0 0 0,0 0-31</inkml:trace>
  <inkml:trace contextRef="#ctx0" brushRef="#br0" timeOffset="42695.9909">21357 7789 0,'-25'0'47,"25"24"94,0 1-126,25-25 157,0 0-156,-1 0-1,-24-25 1,25 25 15,0-24 47,-25-1-46,0 0 15,0 0-16,0 0 16,-25 25-32,0 0 17,1 0 14,-1 0-14,0 0-17,25 25 1,-25 0 0,25 0-16,-25 24 15,25-24 1,-24 0-1,24 0 17,0 0-17,0-1 1,0 1 0,0 0-1,0 0 1,49-25 62,-24 0-47,0 0 0,0 0-15,-1 0-16,26 0 16</inkml:trace>
  <inkml:trace contextRef="#ctx0" brushRef="#br0" timeOffset="43739.683">21679 7789 0,'-25'0'94,"1"0"-32,-1 0-46,25 24 0,0 1-1,-25-25 1,25 25 0,0 0-1,0 0 1,0-1-1,0 1 1,0 0 0,0 0 31,25-25-1,24 0 1</inkml:trace>
  <inkml:trace contextRef="#ctx0" brushRef="#br0" timeOffset="45537.8848">21853 7516 0,'0'25'93,"0"24"-77,0 1-16,0-25 16,25-1-1,-25 1 1,0 0-1,0 0 1,0 0 0,0-1-1,0 1 17,0 0 186,0 0-202,25 0 0,-25-1 218,0 26-203,0-25 0,0 0-15,24-25 140,1-25-124,-25-25-1,0 25 0,25 25 47,0 0 0,0 0-46,-1 0-17,-24 25 32,25-25-31,-25 25 15,0 0 0</inkml:trace>
  <inkml:trace contextRef="#ctx0" brushRef="#br0" timeOffset="46924.8071">22250 7913 0,'0'24'110,"0"1"-79,0 25-15,0-25 15,0 0 0,25-25-15,-1 0 31,1 0-16,0 0 31,-25-25 1,25-75-48,0 76 1,-25-1 0,0 0-1,0 0 63,-50 25-46,25 0-17,0 0 1,1 0 0</inkml:trace>
  <inkml:trace contextRef="#ctx0" brushRef="#br0" timeOffset="47785.3765">23292 7615 0,'0'-25'109,"-25"25"-78,25-25-15,0 1 15,0-1 16,25 0-31,-25 0-1,24 25 1,-24-25 0,0 1-1,25 24 17</inkml:trace>
  <inkml:trace contextRef="#ctx0" brushRef="#br0" timeOffset="48466.8328">23564 7441 0,'0'-24'235,"0"-1"-79</inkml:trace>
  <inkml:trace contextRef="#ctx0" brushRef="#br0" timeOffset="49387.4452">28997 6102 0,'24'0'32,"1"0"-17,0 0 1,0 25 0,0 24 15,0-24 31,-25 0-30,0 0-1</inkml:trace>
  <inkml:trace contextRef="#ctx0" brushRef="#br0" timeOffset="50015.8621">29220 6127 0,'25'0'47,"0"0"-31,-1 0 15,-24 25 0,25-25-15,-25 24 78</inkml:trace>
  <inkml:trace contextRef="#ctx0" brushRef="#br0" timeOffset="51138.2294">25971 6896 0,'24'25'156</inkml:trace>
  <inkml:trace contextRef="#ctx0" brushRef="#br0" timeOffset="52149.5996">26070 6821 0,'0'25'110,"0"0"-95,25 0 48,-25 0-32,0-1 78,24-24-62,-24 25 0</inkml:trace>
  <inkml:trace contextRef="#ctx0" brushRef="#br0" timeOffset="53228.3166">25995 6921 0,'25'24'235,"-25"1"-220</inkml:trace>
  <inkml:trace contextRef="#ctx0" brushRef="#br0" timeOffset="60105.8961">25747 6970 0,'25'0'141,"0"0"-126,0 25 17,-1-25-1,-24 25-15,25-25-1,0 25 1,0-1 46,25-24-62,-50 25 32,49-25-32,-49 25 15,25-25 16,0 25-15,0-25 0,-1 0-1,-24 25-15,25-25 16,0 0 15,0 24 0,24-24-15,-24 0 15,-25 25-15,25-25-16,0 0 31,0 0-15,-1 25 78,1-25-94,0 0 15,-25 25 63,25-25-62,-25 25 0,25-25 62</inkml:trace>
  <inkml:trace contextRef="#ctx0" brushRef="#br0" timeOffset="77718.6195">2505 9575 0,'0'24'141,"0"1"-110,0 0-15,0 0-16,0 0 15,0-1 1,0 1 31,0 0 0,0 0 0,0 0-32,0-1 63,25 1-31,-25 0 0,25 0-31,-25 0 31,0-1-16,25-24-31,-25 25 47,0 0-32,0 0 1,24 0 46,-24 0-46,0-1 0,25-24-1,-25 25-15,25-25 32,-25 25-17,0 0 16,0 0-15,0-1 0,25-24-1,-25 25 1,0 0 0,0 0 15,25 24-16,0-49 17,-1 25 46,1-25-63,0 0 1,25 0 0,-26 0-1,1 0 1,0 0 0,-25-25-1,0 1 1,25-1 15,-25 0-15,25 0-1,-25-24-15,0 24 32,0 0-32,0 0 15,0 0 1,0 1-1,0-1 1,0-50 15,0 50-15,0 1 0,0-26-1,0 25 1,0 0-16,-25-24 31,25 24-15,-25 0-1,0 0 1,25 1 0,-25-1-1,-24 0-15,24 0 16,-25-24-1,50 24 1,-24 25 15,-26-50-15,25 25 0,-25 1-1,1-1 1,24 25-1,0 0 1</inkml:trace>
  <inkml:trace contextRef="#ctx0" brushRef="#br0" timeOffset="123730.9242">25326 8954 0,'-25'0'32,"0"0"46,50 0-31,-25 25-32,25-25 1,-1 50 0,1-50-1,0 25 1,0 24-1,-25-24 1,25 0-16,-1 0 31,26 0 1,-25 24-17,24-24 1,-24 0-1,0 0 1,0-1 0,0 1-1,-1 0-15,26 25 16,-50-1 0,25-24-1,0 25 1,-1-26-1,1 1 1,0 0 15,-25 0-31,25-25 16,0 25 15,0-25 0,-25 24-15,24-24 0,1 0 62,0 0 0</inkml:trace>
  <inkml:trace contextRef="#ctx0" brushRef="#br0" timeOffset="129581.8188">25797 8855 0,'0'25'203,"0"0"-187,0 0-16,0-1 31,25-24 0,-25 25-15,24-25 0,-24 25-1,25 0 1,0 0 31,0-25 0,-25 25-32,25-1 32,0-24-47,-1 0 47,-24 25-16,0 0 0,25-25-31,-25 25 110,50-25-79,-50 25-15,0-1-1,25-24 1,-25 25 62,24-25-62,-24 25-16,25-25 15,0 0 1,-25 25 0,25 0 15,0-1-16,-1 1 17,1 0-17,-25 0 17,25 0-17,-25-1 16,25-24-15,-25 25 62,25 0-47,-1-25-15,-24 25 0,25 0 15,-25-1 16</inkml:trace>
  <inkml:trace contextRef="#ctx0" brushRef="#br0" timeOffset="135277.6093">26343 8657 0,'0'49'187,"0"-24"-156,24 0-31,-24 0 16,25-25 0,-25 25 249,25-25-249,-25 24 15,25-24 0,-25 25-15,0 0 15,25-25-15,-1 0-1,-24 25 1,25-25 15,-25 25-15,25-1 78,-25 1-63,25-25-15,0 25 30,-25 0-14,24-25-17,-24 25 79,0 0-78,25-25-1,-25 24-15,0 1 32,25 0-1,-25 0-16,25 0 110,-25-1-125,25 1 16,-25 0 62,0 0-62,0 0 31,24-1-32,-24 1 17,25 25 14,0-50-30,-25 25 0,25-25 171</inkml:trace>
  <inkml:trace contextRef="#ctx0" brushRef="#br0" timeOffset="136231.246">26888 9178 0,'0'0'0,"50"-25"94,99-25-78,-100 26-1,-24 24 1,0 0 0,25-25 15,-1 0-15,1 0-1,-1 0 1,-24 0-1,0 1 1,0-1 0,0 25-1</inkml:trace>
  <inkml:trace contextRef="#ctx0" brushRef="#br0" timeOffset="137242.9187">27335 8806 0,'25'0'109,"24"24"-93,-24 1 0,0-25-1,0 0 1,-25 25-1,49-25 1,-24 25-16,0-25 16,0 0-1,-1 0 1,1 0 0,-25 25 77,0-1-61,0 1-32,0 0 15,0 0 32,0 0-16,0 0 1,0-1-17</inkml:trace>
  <inkml:trace contextRef="#ctx0" brushRef="#br0" timeOffset="145286.9676">2704 11832 0,'25'0'188,"-1"0"-173,1 0 17,0 0 15,0 0-16,0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01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</a:t>
            </a:r>
            <a:endParaRPr lang="en-US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display on the browser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developer not for the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extra about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extra information about the code</a:t>
            </a:r>
          </a:p>
          <a:p>
            <a:endParaRPr lang="en-US" sz="20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look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void any execution of statement </a:t>
            </a:r>
          </a:p>
          <a:p>
            <a:pPr>
              <a:lnSpc>
                <a:spcPct val="120000"/>
              </a:lnSpc>
            </a:pPr>
            <a:endParaRPr lang="en-US" sz="20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Comments Syntax</a:t>
            </a: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Used for single line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Used for single line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 comment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Comments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68640" y="2116440"/>
              <a:ext cx="384120" cy="270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9280" y="2107080"/>
                <a:ext cx="40284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4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reserved words are the special word which have specific meaning. </a:t>
            </a:r>
          </a:p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reserved word that used to check any condition.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reserved word that used to repeat any statement or set of statement. 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reserved word that used as output method  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Reserved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2589480"/>
              <a:ext cx="7715520" cy="172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2580120"/>
                <a:ext cx="7734240" cy="17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5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enddeclare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endswitch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insteadof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	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	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	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 from	</a:t>
            </a:r>
            <a:endParaRPr lang="en-US" sz="1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Reserved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1960" y="1500120"/>
              <a:ext cx="2571840" cy="46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1490760"/>
                <a:ext cx="259056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0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8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8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8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8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8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8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8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8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8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8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8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8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8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8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8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8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8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8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8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8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8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8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8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8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 are the special character that used for special purpose.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PHP escape sequences are given below: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Used to get double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get backslash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get $ sign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get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line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\t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get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Escape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6600" y="1473480"/>
              <a:ext cx="9858600" cy="2786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464120"/>
                <a:ext cx="987732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4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02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Variables and Constant 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PHP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Applications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 Program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Print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 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01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 Language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cripting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famous in Web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Integrate with Microsoft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Server, MySQL,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 system (WordPress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and Fast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Release: June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1995;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8.1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Official website: https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://www.php.net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 data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advanced technologies like AI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16440" y="2652120"/>
              <a:ext cx="1964880" cy="277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2642760"/>
                <a:ext cx="1983600" cy="27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06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/ Web Applications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(78.9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website developed with PHP)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OS Linux, Unix, Solaris, Microsoft Windows, MAC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 Systems WordPress,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oomla,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rupal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Taught in Colleges, Universities, Academies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PHP</a:t>
            </a:r>
          </a:p>
        </p:txBody>
      </p:sp>
    </p:spTree>
    <p:extLst>
      <p:ext uri="{BB962C8B-B14F-4D97-AF65-F5344CB8AC3E}">
        <p14:creationId xmlns:p14="http://schemas.microsoft.com/office/powerpoint/2010/main" val="300588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Based System / PHP Applications: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Yahoo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Vimeo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Etsy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Mailchimp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Flickr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Magento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Tumblr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Digg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PHP</a:t>
            </a:r>
          </a:p>
        </p:txBody>
      </p:sp>
    </p:spTree>
    <p:extLst>
      <p:ext uri="{BB962C8B-B14F-4D97-AF65-F5344CB8AC3E}">
        <p14:creationId xmlns:p14="http://schemas.microsoft.com/office/powerpoint/2010/main" val="37287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PHP you need following things:</a:t>
            </a: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 (To work 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Database)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 like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 one package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Package (XAMPP) 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any platform,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MYSQL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erl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only XAMPP work with PHP freely 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6182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PHP tags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code…?&gt;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Short-open tags</a:t>
            </a:r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 //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code..?&gt;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ASP-style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  //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code.. %&gt;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script tags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language =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"&gt;//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code..&lt;/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script&gt;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Tags Syntax Styles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2040" y="1464480"/>
              <a:ext cx="4885200" cy="407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80" y="1455120"/>
                <a:ext cx="490392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 Word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Environment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IDE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basic structure of HTML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PHP tag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print or echo method to display hello world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the file in browser to see result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"Hello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World“;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Hello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Program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9320" y="2500200"/>
              <a:ext cx="5617080" cy="208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960" y="2490840"/>
                <a:ext cx="5635800" cy="20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7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output data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"Hello world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Take multiple statement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(2+2);) // raise an error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output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"Hello world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than echo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multiple statement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eturn value (1)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 =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(2+2);) //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raise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57424" y="256538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vs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52120" y="2071800"/>
              <a:ext cx="3036600" cy="4375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2760" y="2062440"/>
                <a:ext cx="3055320" cy="43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4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10864</TotalTime>
  <Words>570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568</cp:revision>
  <dcterms:created xsi:type="dcterms:W3CDTF">2021-11-08T00:20:31Z</dcterms:created>
  <dcterms:modified xsi:type="dcterms:W3CDTF">2022-09-20T15:12:59Z</dcterms:modified>
</cp:coreProperties>
</file>