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0:08:09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25028 5507 0,'25'0'47,"0"0"-15,24-25-17,1 25 1,49-25-1,596-149 1,-75-24 0,-149 24-1,-173 100 1,-125 49-16,-98 0 16,-26 25-1,-24-25 1,0 25-1,0 0 32,-1 25 0,1 50-31,25 24-1,-50-25 1,25 26-16,74 470 16,-25-173-1,-24-174 1,0-74 0,-26-50-1,1 25 1,25-25-16,-25 26 15,-1-51 1,1-24 0,-25-26-1,0 1 1,0 0-16,0 0 31,-25 0 16,-24-1-31,-125 1-1,-74 0 1,25 25 0,-25-26-16,74 26 15,50-25 1,-25 0-1,50 24 1,-75-24 0,100 0-1,24-25 1,50 25 0,-24-25-16</inkml:trace>
  <inkml:trace contextRef="#ctx0" brushRef="#br0" timeOffset="2268.5186">25053 5631 0,'0'0'0,"-25"0"62,25 24-46,0 26-1,0 0 1,0-1 0,50 26-1,24 98 1,-24-24 0,24 0-1,-24-25 1,-26-50-1,26 1 1,24 49-16,1 0 16,-75-74-1,25 24 1,-1-24 0,1-26-1,-25 51 1,0-50-1,25 74 1,0-50 0,-25 1-16,25 24 15,-25-49 1,0 0 0,0 0-1,0 0 1,0-1-1,0 1 1,0 25 0,0-25-1,0-1 1,24 1 0,-24 0-1,0 0 1,0 0 15,0-1 0,25-24 1,0 0 30,0 0-46,24 0-1,26 0-15,-1-24 16,-49-1 0,0 25-1,25-25 1,-26 0-1,1 25 1,0-25 0,0 1-1,0 24 1,24-25 0,-24 25-1,0-25 1,0 25-16,24 0 15,1 0 17,-25 0-1,-1 0 0</inkml:trace>
  <inkml:trace contextRef="#ctx0" brushRef="#br0" timeOffset="6593.3986">23267 4490 0,'25'-25'15,"24"25"1,26 0 0,-1 0-1,0-25 1,75 25 0,0 0-1,0 0-15,-50 0 16,-24 0-1,-26 0 1,1 0 0,-1 0-1,1 0 1,-25 0-16,0 0 16,24 0-1,100 25 1,-25 0-1,25 24 1,-25 1-16,-25-1 16,-49-24-1,24 25 1,-24-25 0,-25 24-1,49-24 1,-24 0-1,-26 25-15,76-26 16,-26 1 0,-24 0-1,-1 25 1,1-26 0,-1 1-16,-24 25 15,0-1 1,0 1-1,0 24 1,0 1 0,24 49-1,-24-50-15,-25-24 16,25-25 0,-25 24-1,25-49 1,-25 25-1,24 0 1,-24 0 15,0-1-15,25-24 0,-25 25-1,25 0 1,-25 0-16,25-25 15,-25 25 1,0 0 15,25-25 1</inkml:trace>
  <inkml:trace contextRef="#ctx0" brushRef="#br0" timeOffset="8051.3725">26020 5904 0,'25'0'141,"0"24"-126,0 1 17,-1 0-1,1-25-15,25 50-1,-25-50 1,-1 24-1,1 1-15,0-25 16,0 0 31,0 0-16,-1 0 47,1 0-15,-25-25-16,0 1-32,25-1 1,-25 0 0,25-25-1,-25 26 1,0-1-1,0-25 1,0 25 15,0 0-31,0 1 47</inkml:trace>
  <inkml:trace contextRef="#ctx0" brushRef="#br0" timeOffset="48111.1002">26293 9575 0,'0'-25'16,"-25"25"31,0-25-32,1 25 1,-1-25-16,-25 25 15,25 0 1,-24 0 0,24 0-1,0 0 17,25 25 14,0 0 48,0 0-31,25 24-63,0-24 15,0 25 1,-1-50 0,-24 49-1,25-49 1,-25 25-1,25-25 1,0 25 0,0-25-1,-1 0 63,1 0-31,-25-25-15,25 0-32,0 0 31,-25 1-16,0-1 1,0 0 15,0 0-15,0 0 15,0 1 0,0-1 1,0 50 61,0-1-46,0 26-31,0-25-16,25 24 31,-1 1-31,1-25 16,25 0-1,-1 24 1,-24 1 15,0-50-15,0 25 0</inkml:trace>
  <inkml:trace contextRef="#ctx0" brushRef="#br0" timeOffset="48530.3944">26764 9550 0,'25'0'15,"-25"-25"48,25 25-48,0 0 1,-1-25 0</inkml:trace>
  <inkml:trace contextRef="#ctx0" brushRef="#br0" timeOffset="49203.8263">26938 9674 0,'0'25'16</inkml:trace>
  <inkml:trace contextRef="#ctx0" brushRef="#br0" timeOffset="50223.5093">27136 9451 0,'0'-25'78,"25"25"-63,-25-25 1,25 25 0,-25-25-16,74 0 15,-24-24 1,24-1 0,-24 25-1,0 1 1,-50 48 62,0 1-62,0 0-1,0 0 1,0 0-1,-25-1 1,25 1 0,-25 25-1,25-25 17,0-1-17,0 1 1,25 0 31,24-25-32,1 25 1,-25-25 0,0 25 15,-1-25-31,-24 24 15,0 1 64,0 0-64</inkml:trace>
  <inkml:trace contextRef="#ctx0" brushRef="#br0" timeOffset="51832.5808">25574 9624 0,'0'25'93,"0"0"-61,0 24-17,0-24 1,0 0 0,0 0-1,0 0 1,24-1-1,1 1 1,0-25 0,25 0-1,-1 25-15,-24-25 16,0 25 0,0-25-1,-1 0 1,1 0 31,-25 25-47,25-25 31,-25 24 16,0 1-32,0 0 17,0 0 15,-25 0-1,0-25-46,1 25 16,-1-25 15,0 0 16</inkml:trace>
  <inkml:trace contextRef="#ctx0" brushRef="#br0" timeOffset="52555.0637">25598 9599 0,'0'25'78,"0"0"-47,0 0-15,25 0 0,25 74-1,-25-25-15,24-49 16,-49 25-1,25-1 1,0-24 0,24 25-1,-24-1 1,0-24 0,0 0-1,-25 0 1,25 0-1,-25-1 1,25-24 0,-1 0-1,-24 25 1</inkml:trace>
  <inkml:trace contextRef="#ctx0" brushRef="#br0" timeOffset="55508.0327">26243 10468 0,'-24'24'78,"24"1"-31,0 0-16,0 0 0,0 0-15,0-1 31,0 1 15,99 25-46,0-1 0,25 1-1,-50-50 1,-24 25-1,-25 0 1,0-25 0,-25 24-16,24-24 31,-24 25-15,0 0-1,0 0 32,0 0-16,0-1 1,0 1-1,0 0-31,-24 0 31,-26-25 0,25 0 1,0 0-32,1 0 15,-1 0 1,0 0-1</inkml:trace>
  <inkml:trace contextRef="#ctx0" brushRef="#br0" timeOffset="56341.5905">26095 10542 0,'0'25'109,"0"0"-93,24-25-1,-24 24 1,25 1-1,0 0 1,0 0 0,0 0-1,-25-1 1,24 1 0,1 0-1,0 0 1,49 24-16,1 26 15,-26-26 1,-24-24 0,25 25-1,-25-25 1,-1-1 0,1 1-1,0 0 1,0-25 15,-25 25-15,25-25 15</inkml:trace>
  <inkml:trace contextRef="#ctx0" brushRef="#br0" timeOffset="57574.4145">27037 10864 0,'-25'-24'47,"-24"24"-31,24 0 15,0 0-15,0 0 15,25 24 32,0 1-17,0 0 1,0 0-15,25-25-17,0 0 16,0 0-15,-1 0 0,1 0-1,0 0 17,0 0-17,0 0 1,-25-25 15,25 25 0,-25-25-15,0 0 15,0 50 157,24-25-188,1 0 47</inkml:trace>
  <inkml:trace contextRef="#ctx0" brushRef="#br0" timeOffset="57977.6818">27285 10815 0,'25'0'32,"0"-25"30,24 0-31,-24-24-31,25-1 16,-25 25 0,-1 0-1,-24-24 1</inkml:trace>
  <inkml:trace contextRef="#ctx0" brushRef="#br0" timeOffset="58527.0476">27533 10840 0,'0'24'31,"25"-48"126</inkml:trace>
  <inkml:trace contextRef="#ctx0" brushRef="#br0" timeOffset="59975.0134">28029 10120 0,'-49'0'78,"24"0"-47,0 0-15,0 0-16,0 25 15,-24 25 1,-1-1 0,50-24-1,-25 0 1,25 0 140,0 0-93,25-25-63,0 0 15,-25 24 16,25-24-15,0 0 15,-1 0 16,1 0-16,0 0-15,0 0 0,24 0 15,-24 0 0,0 25 16,-25 0-31,25 25-1,-25-26 1,0 1 0,0 25-1,25-50-15,-25 25 16,0-1-1,0 1 17,0 0-17,0 0 17,-25-25 108</inkml:trace>
  <inkml:trace contextRef="#ctx0" brushRef="#br0" timeOffset="62121.4436">27136 10195 0,'25'-25'78,"0"25"-47,25-25 16,-26 0-31,1 25 0,50-49-16,-51 24 15,1-25 1,25 25-1,-25-24 1,24-1 0,26 25-16,-1 1 15,0-26 1,1 0 0,-1 26-1,-49-1 1,0 25-1,24-25 1,-24 25 0,0-25-1,0 25 17,0-25 14,0 25-30,-1 0 31,-24-24-31,25 24-1,0-25 32,0 0-16,0 0 516,-1 25-531,1 0-1,0-25 1,0 1 0,24 24 15,-49-25-15,50 25-1,-50-25-15,25 0 16,0 25 15,-1-25 0,1 25-15,0 0 0,-25-24-1,25 24 16,0 0 48,-25-25-1</inkml:trace>
  <inkml:trace contextRef="#ctx0" brushRef="#br0" timeOffset="63717.5107">27484 11609 0,'0'-25'47,"49"0"-16,100-49-15,25-1 0,-26 1-1,1-25 1,-25-1-1,-74 51 1,24-1-16,26-24 16,24 24-1,-50 0 1,75-24 0,-75 24-1,-24 26 1,-25-1-1,-1 25 1,-24-25 0,25 25-16,-25-25 15,0 0 1,25 25 0,0-24-1,0 24 1,-25-25-1,25 25 1,-1 0 31</inkml:trace>
  <inkml:trace contextRef="#ctx0" brushRef="#br0" timeOffset="65675.0359">28004 10244 0,'0'-24'62,"0"-1"-30,0 0-17,25 25 16,-25-25-15,25 25 15,-25-25 16,25 25-16</inkml:trace>
  <inkml:trace contextRef="#ctx0" brushRef="#br0" timeOffset="76426.0121">15404 10294 0,'0'-25'31,"49"25"78,-24 0-93,25 0 0,49 0-1,50 0 1,-50 0-16,-49 0 16,-26 0-1,1 0 1,0 0-1</inkml:trace>
  <inkml:trace contextRef="#ctx0" brushRef="#br0" timeOffset="88082.7854">20786 10021 0,'0'-25'47,"0"0"0,25 25-47,25 0 31,24 0-15,1 0-1,-1 0 1,-24 0-1,24 0-15,-24 0 16,24 0 0,-24 0-1,24 0 1,25 0 0,0-24-1,26-1 1,-1 0-16,-25 25 15,-50 0 1,1 0 0,0 0-1,-26 0 1,1 0 0,25 0 15,-1 0-16,-24 0 1,0 0 15,0 0-15,0 0 15,-1 0-15,1 0-1,0 0 17,0 0-17</inkml:trace>
  <inkml:trace contextRef="#ctx0" brushRef="#br0" timeOffset="92366.6465">26367 9426 0,'0'0'0,"0"-25"47,0 0 0,-24 0-31,-26 25-16,0-24 15,1-1 1,-1 25 0,1 0-1,-1-25 1,-24 25-1,-26-25 1,51 0 0,-1 25-16,25 0 15,-24 0 1,-1 0 15,-24 0-31,-1 0 16,50 0-1,1 0 1,-1 0 0,-25 0-1,50 25 1,-49-25 0,49 25-1,0 0 1,-25 0-1,25-1 17,0 1-17,-25 0 1,0 25 0,25-1 15,0-24-16,0 25 1,0-1 0,0 26-1,0-1 1,0-24 0,0-1-1,0-24 1,0 25-16,0-1 15,0-24 1,25 0 0,-25 0-1,0 0 1,25 49 0,0-49-1,-25 0 1,24 24-1,1-24 1,-25 0 0,25-25-16,0 25 15,24-25 1,1 0 0,-25 24-1,24-24 1,-24 25-1,50-25 1,-51 0 0,1 0-16,0 0 15,25 0 1,-26 0 0,26 0-1,-25 0 1,25 0-1,-1 0 1,26 0 0,-1 0-16,-24 0 15,-26 0 1,26 0 0,-25 0 15,0 0-16,-1 0 1,1 0 0,-25-25-1,25 25-15,0-24 16,0 24 0,-1-25 15,1 25 0,0-25-15,0 25-1,-25-25 1,25 0 15,-25 1 16,0-1-16,0 0 1,24 0-17,-24 0 1,25 25-16,-25-24 15,0-1 1,0 0 0,0-25-1,0 25 17,0-24-32,0 24 15,0 0 1,0-24-1,0 24 1,0 0 0,0 0-16,0 0 15,0 1 1,-25-26 0,25 25 15,0-24-16,-24-1 1,-1 25 0,25-24-16,0 24 15,-25-25 17,0 50-17</inkml:trace>
  <inkml:trace contextRef="#ctx0" brushRef="#br0" timeOffset="97562.1127">28253 9500 0,'0'-25'16,"0"1"-16,0-1 15,0 0 17,0 0-17,0 0 1,0 1 0,0-1-16,-25 0 15,25 0 16,-25 25-15,25-25 0,-25 1-1,0-1 1,1 25 0,-1-25-1,0 0 1,-25-24-1,1-1 1,-1 0-16,-24 25 16,24-24-1,25 49 1,-24-25 0,-26 0-1,50 0 1,1 25-16,-26 0 15,25 0 1,-24-24 0,24 24-1,-25 0 1,25 0 0,1 0-1,-26 0-15,25 0 16,-24 0 15,24 0 0,0 24 1,0 1-1,0 0-31,25 0 15,-24-25 1,24 25 0,0 24 15,-25-49-15,25 25-1,-25 50 1,25-51-1,0 1 1,0 0 0,0 0-1,0 24 17,0-24-17,0 0 1,0 0-1,0 0 1,0-1-16,0 1 16,0 0 15,0 0-15,0 0-1,0-1 16,0 1 1,0 0-32,0 0 15,0 0 32,25-1 0,0-24-31,-25 25-1,0 0-15,24-25 16,-24 25 15,25-25 0,-25 25-15,25-25 15,-25 24-15,25 1 0,0 0 15,-1 0 16,1 0 0,-25-1-32,25-24 1,-25 25 15,25-25-15,0 0 15,-1 25-31,1-25 31,0 0 0,0 25-15,0-25 31,-1 0-16,1 0-15,25 0-1,-1 0 1,1 0 0,-25-25-1,24 0 1,-24 0-16,0 1 16,25-1 15,-50 0-16,74-25 1,-49 26 0,0-1-1,-1 0-15,1 0 16,0 25 0,0-25-1,0 1 1,0-1-1,-1 0 1,26 0-16,-25 0 31,0 25 16,-25-24-31</inkml:trace>
  <inkml:trace contextRef="#ctx0" brushRef="#br0" timeOffset="120942.7095">1389 13717 0,'74'0'109,"1"0"-93,-1 0-1,26 0 1,-51 0 0,-24 0-1,25 0 1,-26 0 31</inkml:trace>
  <inkml:trace contextRef="#ctx0" brushRef="#br0" timeOffset="124603.1521">2208 13717 0,'24'0'15,"1"0"17,-25-25 15,25 25-32,0-25 16,0 1-15,-1 24 15,-24-25-15,25 0 15,-25 0 16,0 0-47,25 1 31,-25-1 1,0 0-17,0-25 1,0 26-16,25-26 15,-25 25 17,0 0-17,0 1 1,0-1 0,0 0 30,0 0-14,0 0-17,-25 0 17,25 1 14,-25 24-46,25-25 16,0 0 0,-25 25-1,25-25 1,-24 25 0,-1-25 15,0 25-31,0 0 31,25-24-15,-25 24-1,25-25 1,-24 25-16,-1 0 16,0 0 15,25-25-16,-25 25 1,0 0 0,1 0 15,-1 0 16,0 0 0,25 25 0,0 0-16,-25-1-16,25 1 48,0 0 31,-25 0-63,25 0-15,0-1 15,-24 1 0,24 0 0,0 0 16,-25-25-31,25 25 15,0 0 47,0-1-78,-25-24 16,25 25 15,0 0 0,0 0 1,0 0-17,0-1 16,0 1-15,0 0 0,0 0-1,0 0 48,0-1-16,0 1-16,0 0 0,25 0 32,-25 0-16,25-25-32,-1 0 32,-24 24-47,25-24 16,-25 25-1,25-25 17,0 0 14,0 0 17,-1 0-1,1 0 32,0 0 78</inkml:trace>
  <inkml:trace contextRef="#ctx0" brushRef="#br0" timeOffset="127042.7792">2629 13469 0,'25'0'172,"25"0"-156,-25-25 15,-1 25-15,1 0-1,0 0 17</inkml:trace>
  <inkml:trace contextRef="#ctx0" brushRef="#br0" timeOffset="149027.4469">5209 15007 0,'25'0'78,"24"0"-63,51 0 1,-1 0 0,-25 0-16,1 0 15,-51 0 1,1 0-1,0 0 1,25 0 0,-1 0-1,-24 0 1,0 0 0,25 0-1,-26 0 16</inkml:trace>
  <inkml:trace contextRef="#ctx0" brushRef="#br0" timeOffset="150317.3072">5829 15056 0,'0'25'62,"-25"-25"-62,0 25 16,25 0 0,-49 0-1,24 24 1,0 1-1,-49-1 1,-1 26-16,-173 49 16,75-50-1,24 1 1,75-26 0,-26 1-1,26-25 1,-25-25-1,-50 25-15,-25-25 16,-49 0 0,124 0-1,0 0 1,49 0 0,0 0-1,26-25-15,-1 0 16,0 25-1,0-25 1,0 25 0,0-25-1,1 25 1,-1-49-16,0 49 16,0-50-1,0 50 1,1-25-1,24 1 1,-25 24-16,0-25 16,0 0 46,25 0-46,0 0-16,-25 1 15,25-1 1</inkml:trace>
  <inkml:trace contextRef="#ctx0" brushRef="#br0" timeOffset="153473.4152">4638 16222 0,'25'0'62,"50"0"-46,-26 0 0,-24 0-1,0 0 1,25 0-1,-26 0 1,26 0 0,24 0-1,50 0 1,0 0 0,25 0-1,-50 0 1,-49 0-16,-25 0 15,0 0 1,24 0 0,1-25 15,-25 25-15,24 0-16,-24 0 15,25 0 1,-1 0-1,-24 0 1,0 0 0,25 0-1,-26 0 1,1 0 0,0 0 30,0 0 1</inkml:trace>
  <inkml:trace contextRef="#ctx0" brushRef="#br0" timeOffset="160844.3288">5283 16346 0,'0'25'156,"-24"-25"-140,24 25 0,-25 0-1,0-25 1,25 25 0,-25-25-16,25 49 15,-49-24 1,24 0-1,0 0 1,0-1 0,0-24-1,1 25 1,-1 0 0,0-25-1,0 0-15,0 0 16,25 25-1,-24-25 17,-1 0 186,0 0-218,25 25 16,-25-25 0,0 0-1,0 24 1,1 1 15,-1-25 0,0 25-15,0-25 0,0 0 15,1 0-15,-1 0 15,-50 0 266,1 25-297,0-25 15,-26 25 1,26-25 0,24 0-1,1 0 1,-1 0-1,1 24 1,24-24-16,0 0 16,0 0-1,-24 0 1,24 0 0,0 0-1,-25 0 1,1 0-1,-1 0 1,25 0-16,-24 0 16,24 0-1,0 0 1,0 0 0,-24 0-1,24 0 1,-25 0-1,1-24 1,-1 24 0,0-25-1,1 0 1,-1 0 0,1 0-16,24 1 15,-25 24 1,25-25 15,25 0-15,-24 25 15,24-25-15,-25 25-1,0-25 16,25 1 1,-25 24-17,25-25 1,0 0 31,0 0 15,-25 25-46,25-25 31,0 1 15,0-1 704</inkml:trace>
  <inkml:trace contextRef="#ctx0" brushRef="#br0" timeOffset="163114.8473">2034 15304 0,'0'0'0,"-50"-24"16,26 24 0,-1 0-1,-50 0 1,26 0-1,24-25 1,0 25-16,0 0 16,1 0 15,-1 0-15,-25 0-1,25 0 1,0 0-1,1 0 1,-26 0 0,0 0-1,26 0 1,-26 25 0,50-1-1,-25 1 1,0 0 15,1-25-15,24 25-1,-25 0-15,25 0 32,0-1-32,0 1 15,-25 0 1,0 0-1,25 0 1,0-1 0,0 26-16,0-25 15,0 0 1,0-1 0,0 1 15,0 0-16,0 0-15,0 0 32,0-1-17,0 26 1,0 0 0,0-26-1,0 1 1,0 0-16,0 0 15,0 0 1,25-1 0,-25 1 15,0 0-31,25 0 31,-25 0 0,0-1-15,25 1 0,-1 0 15,-24 0 0,25-25-15,0 0 109,-25 25-110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0:11:4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14734 5953 0,'0'25'46,"0"49"-30,0 50 0,0 50-1,0-25 1,25-100-16,-25 1 16,25-50-1,-25 25 1,0 0-1,24-25 17,26 0-1,24 0-15,50-75-1,50-24 1,-50 0-1,-25-50-15,1 50 16,-51 24 0,1 1-1,-1 24 1,-24 50 0,-25-24-1,25 24-15</inkml:trace>
  <inkml:trace contextRef="#ctx0" brushRef="#br0" timeOffset="7591.0679">11410 9897 0,'25'0'78,"49"0"-62,50 0-16,-24 0 16,48 0-1,-73 0 1,-50 0 0,24 0-1,-24 0-15,0 0 16,24 0-1,1 0 1,74 0 0,25 0-1,-50 0 1,0-25-16,25 25 31,298-25-31,-124 25 16,-125 0-1,-73 0 1,-51 0 0,26 0-1,-26 0 1,1 0-16,74 0 16,-25 0-1,-25 0 1,1 0-1,-25 0 1,-1 25 0,-24-25 15</inkml:trace>
  <inkml:trace contextRef="#ctx0" brushRef="#br0" timeOffset="10264.8493">20513 9897 0,'25'0'63,"50"0"-63,49 0 15,25 0 1,24 0-1,-24 0 1,-75 0 0,26 0-16,48 0 15,26 0 1,0 0 0,-50 0-1,49 0 1,51 0-1,-1 0-15,25 0 16,-50 0 0,-123 0-1,-26 0 1,1 0 0,0 0-1,-1 0 1,26 0-1,-26 0-15,100 0 16,-50 0 0,-24 0-1,-26 0 1,-24 0 0,25 0-1,-25 0 282,-1 0-266,51 0-31,-1 0 16,1 0 0,-26 0-1,-24 0 1,0 0-1,24 0 1,1 0 0,-25 0 15,24 0-31,-24 0 16,25 0-1,-1 0 1,1 0-1,0 0 1,-26 0 0,1 0-1,0 0 1,0 0 15,0 0 32</inkml:trace>
  <inkml:trace contextRef="#ctx0" brushRef="#br0" timeOffset="16968.3227">25896 4242 0,'-25'0'0,"0"0"16,-24 0-1,24 0 1,0 0 0,0 0-1,1 24-15,-1-24 16,0 0 0,0 0 30,25 25 33,-25 0-33,25 25-30,0 24 0,0 0-1,0 1 1,0 24 0,0-25-1,0 1 1,0-25-1,0-1-15,0 1 16,0-25 0,0-1-1,25 51 1,0-26 0,-25 1-1,0 0 1,0-26-1,0 1 1,0 0-16,25 0 16,-25 0-1,0-1 1,25-24 31,-25 25-32,24-25 17,51 0-32,-26 0 15,1 0 1,0 0 15,-25 0 0,-1 0 1</inkml:trace>
  <inkml:trace contextRef="#ctx0" brushRef="#br0" timeOffset="18667.4544">26739 6127 0,'25'0'16,"-25"-25"0,25 25-1,0 0 1,0 0 15,-1 0-15,51 0-1,-1 0 1,1-25 0,-1-24-1,-24 49-15,-25-25 16,24 25-1,-24 0 1,0 0 15,0 0 16,-25 25 0,24 24-47,-24 26 16,25 24-1,0 25 1,0-25 0,-25-49-1,25 49 1,-1-25-16,26-24 15,-50-1 1,25 26 0,-25-25-1,25-26 1,-25 1 0,0 0-1,0 0 16,0 0-15,-25-1 0,0 1-1,-25 0 1,-24 25 0,0-50-16,24 24 15,-24 26 1,24-50-1,-24 25 1,24-25 0,0 0-1,25 25 1,1-25 0,-26 0-1,25 0 1</inkml:trace>
  <inkml:trace contextRef="#ctx0" brushRef="#br0" timeOffset="20344.5743">26045 4911 0,'50'-24'78,"-26"-1"-62,1 25-1,0 0-15,0 0 16,0 0 0,24 0-1,-24 0 1,0 0 0,24-25-1,-24 0-15,0 25 16,0 0 62</inkml:trace>
  <inkml:trace contextRef="#ctx0" brushRef="#br0" timeOffset="21594.4078">26392 6772 0,'25'0'110,"0"-25"-95,24 25 17,-24 0-17,0-25 1,49 0 0,50 0-1,-49 1 1,-26-1-1,-24 0-15,25 25 16,-25 0 15,-25-25-15,24 25 0,1 0-1</inkml:trace>
  <inkml:trace contextRef="#ctx0" brushRef="#br0" timeOffset="25273.8648">27409 7565 0,'50'-24'93,"-1"24"-93,26 0 16,-50 0 0,-1 0-1,1 0 1,25-25 0,24 25-16,50-25 15,50 0 1,0 0-1,-50 25 1,-25 0 0,-25 0-1,1 0-15,-26 0 16,1 0 0,-1 25-1,1-25 1,0 50-1,24-25 1,-49-1 0,0-24-1,-1 50 1,-24 0 15,25-50-31,-25 24 16,0 1-1,0 0 1,0 0 0,0 0-1,0-1-15,0 1 16,0 0 0,-25 25-1,-24 24 1,-26-49-1,1 49 1,-50-24 0,25-25-16,24 0 15,-24-1 1,50 1 0,24-25-1,-25 25 1,25-25-16,1 25 15,123-25 110,25 0-109,-25 0 0,-49 0-1,-26 0-15,1 0 16,0 0 15,0 0 0,0 0 16,-1 0-31,1 0 31,0 0 47</inkml:trace>
  <inkml:trace contextRef="#ctx0" brushRef="#br0" timeOffset="28134.7718">25747 3969 0,'0'-25'15,"-25"25"-15,1 0 32,-26 0-1,-24-25-16,-26 25-15,51 0 16,-26 0 0,1 0-1,0 0 1,-50 0 0,-75 50-16,1-25 15,-1 24 1,75 1-1,-25-25 1,-123 24 0,73-49-1,25 25 1,75-25-16,25 25 16,-1-25-1,26 0 1,-1 0-1,-24 0 1,24 0-16,1 0 16,-26-25-1,75 0 1,-25 0 0,25 1 15,-24 24-16,24-25 17,-25 25-1,25-25-15,0 0-16,-25 0 62</inkml:trace>
  <inkml:trace contextRef="#ctx0" brushRef="#br0" timeOffset="36029.0426">24160 3572 0,'0'0'0,"-25"0"32,0 0-1,0 0-15,1 0-1,24 25 32,0-1-16,24-24 63,-24 25-78,25-25-1,25 25 17,-25 0-32,-1-25 15,-24 25 32,25-25-31,-25 25 46,0-1 1,0 1-63,0 0 47,-25-25-32,1 0 1,-1 0 31</inkml:trace>
  <inkml:trace contextRef="#ctx0" brushRef="#br0" timeOffset="36843.5796">24135 3547 0,'-25'0'93,"25"25"-46,0 0-16,0-1-31,0 1 16,0 0 0,25 0-1,0 0 1,-25 0 0,0-1-1,0 1 1,25 0-1,-25 0 1,24 0 31,-24-1-16</inkml:trace>
  <inkml:trace contextRef="#ctx0" brushRef="#br0" timeOffset="38095.4151">24606 3646 0,'-25'0'79,"-24"0"-64,24 0 16,0 0-15,0 0 15,25 25 32,0 0-48,0 0 32,0 0-47,0-1 32,0 1-17,25-25 32,0 0-31,0 0 31,0 0 15,-1-25-31,-24 1-15,0-1 0,0 0-1,25 25 1,-25-25-1,0 50 142,25 0-142,-25 0 32</inkml:trace>
  <inkml:trace contextRef="#ctx0" brushRef="#br0" timeOffset="38494.687">24854 3696 0,'25'-25'16,"0"25"31,0 0-16,0 0-15,-1 0-1,1 0 1</inkml:trace>
  <inkml:trace contextRef="#ctx0" brushRef="#br0" timeOffset="39138.1136">25003 3746 0</inkml:trace>
  <inkml:trace contextRef="#ctx0" brushRef="#br0" timeOffset="40403.9603">25177 3547 0,'0'-25'32,"25"25"-1,-25-25-16,24 25 17,1 0-1,0 0 0,0 0 16,-25 25-16,0 0-15,0 0 15,0 0 0,0-1 110,0 1-125,25 0-1,-25 0 32,24-25 0,-24 25 125,0 0-110</inkml:trace>
  <inkml:trace contextRef="#ctx0" brushRef="#br0" timeOffset="45834.5798">24433 4043 0,'24'0'62,"1"0"-46,25 0 0,-25 0-1,-1 0 1,1 0-1,0-25 17,0 25-17,24-49 1,-24 49-16,25-50 16,-25 1 15,-25 24-16,0 0 1,24-25 0,-24 26 15,0-1-15,0 0-16,0 0 15,0 0 16,0 0 16,0 1-31,-24-1 0,-1-25-1,-25 1-15,25-26 16,-24 26-1,-1 24 1,25-50 0,-49 51-1,0-26 1,-1 25 0,1 25-1,-1-25-15,-49 1 16,50 24-1,-25 0 1,24 0 0,-24 0-1,49 0 1,26 0 0,-1 0-1,0 0 1,0 24-1,25 1 1,0 0 0,-25 0-1,25 24 17,-24 1-17,-1-25-15,25 24 16,-25 1-1,25-25 1,-25 0 0,25-1-1,0 1 1,0 0 0,0 0 15,0 0 0,0-1-15,50 1 15,-50 0-15,25-25-1,-1 50 1,1-50-1,-25 25-15,25-25 16,-25 24 0,25-24-1,0 25 1,24-25 0,1 25-1,-25-25-15,-1 0 16</inkml:trace>
  <inkml:trace contextRef="#ctx0" brushRef="#br0" timeOffset="47543.7229">26119 4068 0,'25'0'47,"25"0"-32,-1 0 1,75 0-1,-49 0 1,-26 0 0,1 0 15,-25 0 0,0 0-15,-1 0-1,1 0-15,0 25 32,0-25-17,-25 25 1,25-1 0,-1-24-1,1 25 1,0 25-1,0-50 1,24 25 0,-24 24-1,0 1 1,0-25 0,24 49-16,-49-24 15,25-1 1,0-24-1,-25 0 1,0 0 15,0 24-15,0-24 0,0 0-1,0 24 1,0 51-1,0-1-15,0-25 16,-25 1 0,25-50-1,0 24 17,-25-49-17,25 25 1,0 25-1,-24-26 1,-1 1-16,25 0 16,0 0 15,-25 0-15,25-1 15,0 1-31,0 0 47</inkml:trace>
  <inkml:trace contextRef="#ctx0" brushRef="#br0" timeOffset="48657.4618">26839 5308 0,'0'25'78,"0"74"-63,0-24 1,0-26 0,0 1-1,0-1 1,0-24-1,0 0 1,0 0 0,24-25 93,1 0-93,25 0 15,-25 0-15,74 0-16,-25-50 15,1 1 1,-26 24-1,1 0 1,-25 0 0,0 0-1,-25 1 1,24 24 0,-24-25-1</inkml:trace>
  <inkml:trace contextRef="#ctx0" brushRef="#br0" timeOffset="62049.4039">15478 13345 0,'0'-25'16,"0"0"0,149-24 31,74-1-32,-49 25-15,-25-24 16,-50 49-1,75-25 1,-1 0 0,26 25-1,-26-25 1,-24 25-16,-25 0 16,-25 0-1,25 0 1,-24 0-1,-1 0 1,-25 0-16,1 0 16,-1 0-1,0 0 1,-24 0 0,-25 0-1,0 0 16,-1 0 188,76 0-203,-1 0-16,74 0 15,26 0 1,-50 0 0,-25 0-1,-25 0 1,-25 0 0,1 0-16,-1 0 15,1 0 1,-1 0-1,50 0 1,-49 0 0,-26 0-1,1 0 1,-25 0-16,24 0 31,-24 0 0,0 0-15,24 0 0,1 0-16,0 0 15,-1 0 1,-24 0 0,0 0-1,0 0 16</inkml:trace>
  <inkml:trace contextRef="#ctx0" brushRef="#br0" timeOffset="74471.6847">24829 6028 0,'0'0'0,"0"24"156,25-24-62,25 25-79,-25-25 1,0 0-1,-1 0 1,-24 25 0,25-25-1,-25 25 32,0 0-16,0-1 1,0 1 15,-25 0-1,-24 0-46,-1-25 32,25 0-1,0 0 31</inkml:trace>
  <inkml:trace contextRef="#ctx0" brushRef="#br0" timeOffset="75130.1259">24879 6052 0,'0'25'109,"0"0"-93,25 25 0,0 24-1,0-24 1,-1-1-1,1 1 1,0-1 0,0-24 15,0-25 47</inkml:trace>
  <inkml:trace contextRef="#ctx0" brushRef="#br0" timeOffset="76459.0114">25177 6028 0,'0'24'94,"0"1"-79,0 0 1,0 0 0,0 0-1,0 24 1,0-24 0,0 0-1,0 24 1,25-49 124,-1-24-93,1-1 0,0 25-16,0 0-15,0 0 0,-1 0-1,1 0 1,25 0 0,-25 0-1,-25 25 48,0-1-48,0 1 32,0 0 0,-25-25-31,0 0 15,25 25-15,-25-25-1,0 0 16,1 0-15,-1 0 31</inkml:trace>
  <inkml:trace contextRef="#ctx0" brushRef="#br0" timeOffset="76914.3159">25648 6052 0</inkml:trace>
  <inkml:trace contextRef="#ctx0" brushRef="#br0" timeOffset="77810.9126">25648 6102 0,'0'-25'78,"0"0"-31,25 25-31,0 0 0,-1 0-1,1 0 16</inkml:trace>
  <inkml:trace contextRef="#ctx0" brushRef="#br0" timeOffset="78418.3211">25698 6300 0,'24'-24'125,"1"-26"-94,0 50 0,0-25-31,0 25 31,-25-25-15,24 25 31</inkml:trace>
  <inkml:trace contextRef="#ctx0" brushRef="#br0" timeOffset="80671.8211">26119 5879 0,'25'0'46,"-25"-25"33,25 25-64,-25-25 16,25 25 1,-50 0 77,0 0-93,-24 0-1,24 25 1,0 0 0,0-25-1,0 25 16,25-1 1,0 26 186,0 0-202,0-26 0,0 1-1,0 0 32,25-25 31,0 0-46,-25-25-1,25 25-16,-25-25 1,25 25 15,-1 0 1,1 0-32,0 0 15,0 0 16,0 0 1,-25 25-17,24-25-15,-24 25 63,25-25-48,-25 25 17,0 0 15,0-1-32,0 1 32,0 0 0,0 0 15,0 0-30,-25-25 30,1 0-15,-1 0-31</inkml:trace>
  <inkml:trace contextRef="#ctx0" brushRef="#br0" timeOffset="85015.7199">25053 6945 0,'25'0'63,"-1"0"-48,26 0 17,0 0-32,-1-24 15,26-1 1,-26 25-1,26-25 1,-26 0 0,26 25-1,-1-50-15,-24 26 16,24-1 0,-24 0-1,24-25 1,1 26-1,-26-26 1,1 25-16,-1-24 16,1 24-1,-25 0 1,0 0 0,-25 0-1,49-24-15,-24 24 31,0 0 1,-25 0-17,25 25 1,-25-24 0,24 24-1,-24-25-15,0 0 47,0 0-16,25 25-15,-25-25-16,0-24 31,0 24-15,0-49-1,0 24 1,0 25 0,0 0-16,0 1 15,0-1 1,0 0 15,-25 25-15,1-25-1,-1 25 17,0-25-17,0 0 1,0 25 0,-24-24-16,-1-1 15,1 25 1,-1-25-1,25 25 1,-49-25 0,-1 0-1,26 25 1,-1 0 0,0 0-1,1 0 1,-1 0-16,-24 0 15,24-24 1,-24-1 0,24 25-1,25-25 1,-24 25 0,-1 0-1,25 0 1,-24 0-16,24 0 15,-25 0 1,26 0 0,-1 0-1,0 0 1,-25 0 0,26 0-1,-26 0 1,25 50-1,0-50 1,-24 24-16,24 1 16,0 0-1,-49 25 1,49-26 0,0 1-1,0 0 1,0 0-1,25 0 1,-24 0-16,-1 24 16,0-49-1,0 25 1,25 0 15,0 0 0,0-1 1,0 1 30,0 25-46,0-1-1,0 1 1,0-25 0,0 24-1,0-24 1,0 0 0,25 25 15,-25-26-16,0 1 1,0 0 0,25-25-1,-25 50-15,0-1 32,25-24-17,-1 0 1,-24 0-1,0-1 1,25 26 15,0-50-15,-25 25 0,50-25-1,-50 25 1,24-25-1,1 0 17,0 24-32,0 1 31,0-25-15,24 25 15,-24-25-16,-25 25 1,25 0 15,0-25 1,0 0-1,-25 25 31,24-25-15</inkml:trace>
  <inkml:trace contextRef="#ctx0" brushRef="#br0" timeOffset="93253.2151">25326 6821 0,'0'25'109,"0"0"-93,0 25-1,24-1 1,-24-24 0,25 0-16,0 24 15,0 1 17,24 0-1,-24-1-16,50 50 1,-26-49 0,1 74-16,-1-50 15,1-24 1,-25 24 0,24 1-1,-24-50 1,0-1-1,0 1 1,-25 0 0,25 0-1,0-25 17,-25 25-17,24-25 1,1 24-1,0-24 1,74 0 15,-24 25-31,-1 0 16,-24-25 0,-1 0-1,-24 0 1,0 0 15,0 25-15,24-25-1,-24 25 1,0-25 0,0 0-1,-1 25 1,1-25-1,0 0-15,0 0 32,0 0-17,-1 0 1,1 24 0,0-24 15</inkml:trace>
  <inkml:trace contextRef="#ctx0" brushRef="#br0" timeOffset="94237.872">26764 7888 0,'0'-25'16,"25"25"124,0 0-124,24 25-16,-24 0 16,0-25-1,25 24 1,-50 1 0,24-25-1,-24 25 1,25-25-16,0 0 31,-25 25 63,0 0-63,0 0 0,-25-1-15,25 1-16,-25 25 16,1-25-1,-1-1 1,0 26-1,0-25 1,-24 0-16,24-1 31,0-24 1,25 25-17,-25-25 1,0 0-16</inkml:trace>
  <inkml:trace contextRef="#ctx0" brushRef="#br0" timeOffset="95016.3928">26392 7689 0,'-25'0'78,"25"50"-78,-24-50 16,24 50-1,-25-50 1,0 24-1,-25 26 1,50-25 0,-24 24-1,-1-24 1,0-25 0</inkml:trace>
  <inkml:trace contextRef="#ctx0" brushRef="#br0" timeOffset="95774.9164">26169 7665 0,'25'0'93,"-25"24"-77,0 1 0,25 0-1,24 25 1,-24-1-16,49 1 15,-49-25 1,25-1 0,-1 26-1,-24-25 1,0-25 0,-25 25-1,50-25-15,-50 25 16,24-25-1,-24 24 1,25 1 0,0-25-1,-25 25 17,25-25-17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0:17:17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23738 6201 0,'25'0'32,"0"0"-1,-1 0-16,1 0 17,-25-25-17,25 25 17,-25-24-1,25 24 31,0 0 1,-25-25-63,25 25 15,-1-25 64,1 0-48,-25 0 16,-25 25 93,1 0-108,-1 0-17,0 0 1,0 0 15,0 0 0,0 0 1,1 0-17,-1 0 32,0 25-31,0-25-1,0 25 17,25 0-1,0 0-16,-24-25-15,24 24 32,0 1-17,0 25 17,0-25-1,0-1 16,24-24-32,51 0 1,-1 0 0,-24 0-1,-25 0 1,0 0-1</inkml:trace>
  <inkml:trace contextRef="#ctx0" brushRef="#br0" timeOffset="633.4223">23812 5928 0,'-24'0'63,"24"25"-48,0 0 1,0 0-1,0 49 1,0 1 0,24-1-1,1 25 1,-25 0 0,25 25-16,-25-49 15,0-26 1,0 1-1,0-25 32</inkml:trace>
  <inkml:trace contextRef="#ctx0" brushRef="#br0" timeOffset="1720.165">24482 6077 0,'-25'-25'15,"-24"25"1,24 0 0,0 0-1,0 0 1,-24 0-1,-1 25 1,50 0 0,-25 0-1,1 0 1,-1-1 0,25 26-1,0-25 16,0 0-15,0-1 0,25 1 31,-1-25-32,1 0 48,0 0-48,0-25 17,-25 1-17,0-1-15,25 25 16,-25-50-1,24 25 1,-24 1 0,25-1-1,0 25 32,0 25 47,-25-1-78,25 1-1,-25 25 1,24-50-1,-24 25 1</inkml:trace>
  <inkml:trace contextRef="#ctx0" brushRef="#br0" timeOffset="2331.5565">24978 6226 0,'25'-25'47,"25"0"-32,-25 25 1,49-24 0,-24-1-1,-26 25-15,26-25 16,-25 0-1</inkml:trace>
  <inkml:trace contextRef="#ctx0" brushRef="#br0" timeOffset="2844.9007">25276 6028 0,'0'24'94,"0"1"-78,0 0-1,0 0 1,0 24 0,25-24-1,-25 0 1,25 0-1,-25 0 17</inkml:trace>
  <inkml:trace contextRef="#ctx0" brushRef="#br0" timeOffset="3612.413">25846 5705 0,'0'25'78,"0"0"-16,50-25-31,-25 24-31,25 1 16,-1 0 0,1 0-1,-25 0 1,-25 0 15,0-1 0,0 1-31,0 0 47,-25-25-15,-25 25-17,25-25 1,1 0-1,-1 0-15,0 0 16,0 0 0</inkml:trace>
  <inkml:trace contextRef="#ctx0" brushRef="#br0" timeOffset="4214.8129">25896 5705 0,'0'0'0,"0"50"94,0-26-78,0 26-1,25-25 1,0 25-1,-25-26 1,0 1 0,25-25-1,-25 25 1,24 0 15,1-25 0,-25 25 1</inkml:trace>
  <inkml:trace contextRef="#ctx0" brushRef="#br0" timeOffset="5919.9533">26194 5507 0,'0'24'109,"0"1"-78,0 50 1,25-26-17,-25 26-15,24-1 16,-24-24-1,25-25 1,-25 24 0,0-24-1,0 0 1,25-25 62,0 0 16,0-25-47,-25 0-32,24 25 48,1 0-32,0 0 16,0 0-31,0 0 30,-1 0-14,-24 25 46,0 0 16,0 0-16,-24-1-31,-1-24-16,0 0-16,25 25 1,-25-25 0,-24 0 15,24 0 47</inkml:trace>
  <inkml:trace contextRef="#ctx0" brushRef="#br0" timeOffset="12463.3162">26913 5680 0,'25'-25'94,"24"25"-78,51-49-1,24 24 1,-99 25 0,24-25-16,-24 25 15,0 0 17,0 0-1,-1 0-16</inkml:trace>
  <inkml:trace contextRef="#ctx0" brushRef="#br0" timeOffset="13162.786">27211 5779 0,'25'0'157,"-1"0"-142,26 0 1,0 0 15,-50-24-15,24 24-1</inkml:trace>
  <inkml:trace contextRef="#ctx0" brushRef="#br0" timeOffset="14169.4532">27260 5308 0,'25'0'109,"0"0"-93,25 25 0,-26-25-1,51 25 1,-1 0 0,100 49-1,-100-24 1,25-26-1,-74 1-15,0 0 16,25-25 0,-1 0 15,-49 25-15,25-25-1,-25 25 110,0-1-94,0 26-15,-25 49 0,25-24-16,-25-1 15,25-24 1,0-1 0,-24-49-1,24 25 1,0 0 15,0 0-15,-25-25 31</inkml:trace>
  <inkml:trace contextRef="#ctx0" brushRef="#br0" timeOffset="24970.6676">12750 8706 0,'74'0'94,"50"0"-94,50 25 15,-50-25 1,25 0-1,-25 0 1,-25 0-16,25 0 16,-50 0-1,-24 0 1,24 0 0,-24 0-1,-1 0-15,-24 0 16,0 0-1,0 0 1,0 0 0</inkml:trace>
  <inkml:trace contextRef="#ctx0" brushRef="#br0" timeOffset="26040.3727">16148 8706 0,'0'0'0,"49"0"16,1 0-1,0 0 1,-1 0-1,26 0 1,-50 0-16,49 0 16,-49 0-1,49 0 1,-24 0 0,24 0-1,-24 0 1,49 0-1,-25 0 1,26 0 0,-26 0-16,0 0 15,-49 0 1,25 0 0,-1 0-1,51-24 1,24 24-1,0-25 1,-25 25 0,-25-25-1,-24 25-15,0 0 16,-26 0 0,26 0-1,-25 0 16,49 0-15,-49 0 0,0 0-1,0 0 1</inkml:trace>
  <inkml:trace contextRef="#ctx0" brushRef="#br0" timeOffset="27106.0854">21605 8806 0,'49'0'31,"1"0"-15,25 0-1,-1 0 1,50 0-1,99-25 1,-49 25 0,24 0-1,100 0-15,0 0 32,-75 0-32,-99 0 15,-50 0 1,1 0-1,-1 0 1,-49 0 0,24 0-1,-24 0-15,0 0 16,0 0 0,0 0-1,-25 25 173</inkml:trace>
  <inkml:trace contextRef="#ctx0" brushRef="#br0" timeOffset="27300.2169">23912 8806 0</inkml:trace>
  <inkml:trace contextRef="#ctx0" brushRef="#br0" timeOffset="31094.747">11485 9823 0,'24'0'63,"125"0"-48,-50-25-15,-24 25 16,-26 0-1,26 0 1,49 0 0,50 0-1,148 0 1,-124 0 0,-24 0-1,-25 0-15,0 0 16,0-25-1,-75 25 1,-24 0 0,-26 0-1,1 0 1,0 0 0</inkml:trace>
  <inkml:trace contextRef="#ctx0" brushRef="#br0" timeOffset="38258.527">3969 12576 0,'25'0'125,"-1"0"-109,26 0 15,24 0-31,-24 0 16,24 0-1,-49 0 1,0 0 0,0 0-1,0 0-15,-1 0 16,1 0 15,25 0 0,-25 0-15,24 0-16,-24 0 16,25 0-1,24 0 1,-49 0 0,24 0 15,-24 0 16,0 0 31</inkml:trace>
  <inkml:trace contextRef="#ctx0" brushRef="#br0" timeOffset="42189.1509">1712 12774 0,'0'-24'47,"24"-1"0,26 25-16,0-25-15,-1 25-1,50 0-15,1-25 16,-26 0 0,0 25-1,1-24 1,-26 24-1,26 0 1,-50 0-16,-1 0 31,1 0-15</inkml:trace>
  <inkml:trace contextRef="#ctx0" brushRef="#br0" timeOffset="67624.116">5928 13767 0,'25'0'16,"25"0"-16,-25 0 15,24 0 1,1 0 0,24 0-1,1 0 1,-26 0-16,26-25 16,-1 0-1,-24 25 1,-1-25-1,26 25 1,173-49 0,-50 24-16,-74 25 31,-49 0-31,-1 0 16,-24 0-1,-1 0 1,-24 0 15,0 0-31</inkml:trace>
  <inkml:trace contextRef="#ctx0" brushRef="#br0" timeOffset="68763.8824">7342 13345 0,'50'0'78,"-1"0"-63,-24 25 1,25 0 0,24-1-1,-24 26 1,24-25 0,1 0-16,-1 24 15,0-49 1,-49 0-1,0 25 1,0-25 0,-25 25-16,25-25 15,-25 25 157,-25 24-141,0-49-15,0 50 0,0-25-1,-24 24 1,24 26 0,0-51-1,0 1-15,25 0 16,-24-25-1,24 25 1,-25 0 0,0-25-1,0 24 1,0-24 31,25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1:04:1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5358 0,'0'25'15,"25"-1"1,-25 26-1,0-25 1,25 0-16,-1-25 16,-24 24-1,25-24 32,0 0-16,0 0-15,24 0 0,1 0-16,24-24 15,-24-26 1,49-49 0,-24 24-1,-1 1 1,-49 49-1,0 0 1,24 1-16</inkml:trace>
  <inkml:trace contextRef="#ctx0" brushRef="#br0" timeOffset="1185.7919">21481 5631 0,'0'24'62,"0"1"-62,25-25 16,-25 50 0,0-25-1,0-1 1,0 1 15,24-25 47,1 0-47,50 0-15,98-49 0,-24-26-1,-25 1 1,-25-1 0,-49 75-1,-25-49 1,0 24-16,-1 25 15,1 0 1,0-25 0,0 25 15</inkml:trace>
  <inkml:trace contextRef="#ctx0" brushRef="#br0" timeOffset="23347.5798">1265 10840 0,'25'0'46,"24"0"-14,1 0-1,-25 0-15,49 0-16,1 0 15,-26 0 1,26-25-1,-26 0 1,1 25 0,0-25-1,24 25 1,25 0 0,-24 0-1,24 0-15,-25 0 16,1-25-1,-51 1 1,26 24 0,-25 0-1,24 0 1,100 0-16,0 0 16,0-25-1,-75 25 1,-24 0-1,0 0 1,-26 0-16,1 0 16,0 0-1,25 0 1,-1 0 0,26 0-1,24 0 1,-25 0-1,-24-25 1,-1 25 0,-24-25-1,25 25 1,-25-25 0,0 25-16,-25-24 31,0-1 31,0 0-46,0 0 0,0-24-1,0-1 1,0-24-1,-50-1 1,0 1 0,25-1-1,-24 51 1,-1-26 0,25 25-16,-24 0 15,-1 25 1,25 0-1,1-25 1,-26 25 0,25-24-1,0 24 1,-49 0-16,24-25 16,26 25-1,-1-25 1,-25 0-1,1 25 1,-1 0 0,-49 0-1,24-25 1,26 25 0,-26-24-16,26 24 15,24-25 1,0 25-1,-49 0 1,24 0 0,25 0-1,-74-25 1,25 25-16,24-25 16,0 25-1,1 0 1,-1-25-1,25 25 1,1 0 0,-26 0-16,25 0 15,0 0 1,1 0 0,-1 0-1,0 0 1,-25 0-1,-49 0-15,0 0 16,49 25 0,1 0-1,24-25 1,-25 25 0,25 0-16,1-1 15,24 1 1,-25 0-1,0 0 1,0 0 0,0-1-1,25 1 1,-24 0 0,24 0-16,0 0 31,0 0 16,0-1 15,0 1-46,0 0-1,0 25 1,0-1 0,0-24 15,0 0 0,0 0-15,0-1 31,0 1-32,0 0 1,0 0 0,0 0-1,0-1 16,0 1 1,0 0-17,0 0 1,0 0 0,0 24 15,0-24 0,0 0 0,0 0 1,0-1-17,0 1 1,0 0 15,0 0 16,0 0-16,0-1-15,0 1 31,0 0-16,0 0-15,24-25 30</inkml:trace>
  <inkml:trace contextRef="#ctx0" brushRef="#br0" timeOffset="29508.6871">3522 10220 0,'0'24'109,"0"1"-77,0 0-17,0 0 1,25 0 15,0-1 16,0-24 0,-1 0-16,51 0-15,-25 0-1,24-24 1,0-26 0,26 0-1,-26 1-15,75-1 16,24-24-1,-24-1 1,0 26 0,-75-1-1,-24 0-15,0 26 16,-1-1 0,-24 0-1,0 0 1,0 25-1,0 0 1,-25-25-16,24 25 16,1 0 46,-25-24-46</inkml:trace>
  <inkml:trace contextRef="#ctx0" brushRef="#br0" timeOffset="43473.0028">18058 11509 0,'0'25'78,"0"25"-62,0-25 15,0 24 0,0-24 1,0 0-1,25-25-15,-25 25-1,0-1 16,24-24 1,1 0 15,0 0-16,49 0-16,1-49-15,-1-1 16,25-49 0,-24 25-1,49-1 1,-25 1 0,174-100-1,-99 75 1,-50 0-16,-50 74 15,-24-25 1,-1 25 0,-24 25 15,0-24-15</inkml:trace>
  <inkml:trace contextRef="#ctx0" brushRef="#br0" timeOffset="58917.3085">13494 14188 0,'25'-25'47,"-1"1"-16,26 24-15,74 0-1,0 0 1,0-25 0,149 25-1,74 0 1,-49 0-1,-149 0-15,-1 0 16,-73 0 0,-26 0-1,26 0 1,-1 0 0,-24 0-1,-25 0 1,24 0-1,-24 0 1,0 0 15</inkml:trace>
  <inkml:trace contextRef="#ctx0" brushRef="#br0" timeOffset="75690.5051">5556 17314 0,'0'24'125,"0"1"-93,25-25 30,0 0-15,0 0-47,-1 0 16,100-49-1,50-51 1,0 1-1,-50 0 1,-50 0-16,1 49 16,-26 1-1,50-26 1,-49 50 0,-25-24-1,0 49 1,-25-25-16,24 25 15,1 0 17,0 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1:08:2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6003 0,'0'-25'94,"50"25"-78,-25 0-1,-1-25 1,51 25-16,-1 0 16,50-25-1,0 25 1,-74 0-1,24 0 1,-49 0 0,25 0-1,-26 0 1,51 0 15,24 0-15,0 0-1,1 0-15,-51 0 16,26 0 0,-51 0-1,1 0 17,0 0-17,0 0 1,24 0-1,-24 0 1,0 0 0,0 0-1,24 0 1,-24 0 0</inkml:trace>
  <inkml:trace contextRef="#ctx0" brushRef="#br0" timeOffset="3002.0043">18281 5035 0,'0'0'0,"-25"0"31,0 0 0,1 0 0,-1 0 1,0 0 14,0 0-46,0 0 16,1 0 0,-1 0-1,0 0 1,-25 0 15,26 0-15,-1 0-1,25 25 1,-25-25 0,0 25 15,0 0-15,25 0 30,0-1-14,-24-24-17,24 25 1,0 0 15,-25 0-15,25 0-1,0 24 1,0-24-16,0 0 31,0 0-15,0-1 0,0 1 15,0 0-16,0 0 1,0 0 0,0 24-1,0 1 1,0-1 0,0-24-16,0 0 15,25 0 1,-25 0 31,0-1 0,24-24-32,-24 25 1,25 0 31,0-25 15,0 0-46,0 0 15,-1 0 0,1 0 1,0 0-17,0 0 1,0 0-16,-1 0 15,1 0 17,0 0-1,0-25 16,-25 0-16,25 25-31,-25-24 31,24-1 1,-24-25-1,0 25-16,25-74 1,0 50-16,-25-1 16,25-24-1,-25 49 1,0 0 15,0 0-15,25 0 15,-25-24-15,0 24-1,0-25 1,0 26 0,24-1-1,-24 0 1,0-25-1,0 26 1,0-1 0,25 25-1,-25-25 1,0 0 0,0 0 15,-25 25 63,1 0-48</inkml:trace>
  <inkml:trace contextRef="#ctx0" brushRef="#br0" timeOffset="3734.4969">18901 4366 0,'-49'24'31,"-1"26"-15,25-50-1,0 50 1,1-50 0,-1 24-1,0 26 1,0-50-1,0 25 1,-24 24 15,-1-24-15,0 25 0,1-25-16,-1 24 15,25-24 1,1 0-1,-1 0 17,0-25 30</inkml:trace>
  <inkml:trace contextRef="#ctx0" brushRef="#br0" timeOffset="4539.0326">18331 4589 0,'0'25'47,"0"-1"-32,-25 26 17,25-25-1,0 0-16,-25-25 1,25 24 0,0 1-1,0 0 17,25 0 61,24-25-77,-24 0 0,0 0-1,0 0 1,24 0 15,-24 0 0</inkml:trace>
  <inkml:trace contextRef="#ctx0" brushRef="#br0" timeOffset="18620.4222">18926 6796 0,'0'25'62,"0"0"-46,0 0 0,0 0-1,0 0 16,0 24-15,0-24-16,0 49 16,0 26-1,0-26 1,0-24 0,0-1-1,0-24 1,0 25-16,0-1 15,0 1 1,0 49 0,0 0-1,0-24 1,0-26 0,0 1-16,0-25 15,0-1 16,0 1-15,0 0 15,0 0 1,25-25-17,0 0 1,49 25-1,75 24 1,24-49-16,26 0 16,-100 25-1,0-25 1,25 25 0,-24 0-1,-26 0 1,25-1-16,-24-24 15,24 0 1,-25 0 0,-24 0-1,-25-49 1,-1 49 187,51 0-187,-1 0-1,26 0 1,-1 0 0,50 0-1,24 0 1,-24 0-16,-50 0 15,-24 0 1,-1 0 0,75 0-1,-25 0 1,25 0 0,-50 0-16,-25 0 15,-24 0 1,0 0-1,-1 0 1,26 0 0,-26-25-1,-24 25-15,49 0 16,1-25 0,74-24-1,-50 24 1,-49 0-1,24 0 1,-49 0 0,0 25-1,-25-25-15,0 1 47,0-1-16,0 0-15,0-25-16,0-24 31,0 0-31,-25-1 16,-25 26 0,50 24-1,-74-50 1,49 51-1,-25-26 1,-49 0 0,25-24-1,-26 24-15,26-24 16,24 24 0,-24 1-1,-25-26 1,24 1-1,-49 49 1,0-25 0,0-24-1,0 24 1,-25 26-16,75-1 16,-124-25-1,-1 25 1,26-24-1,-1 24 1,25-25 0,75 50-1,-1 0 1,26 0 0,24 0-16,0 0 15,0 0 1,0 0-1,25 25 1,-49-25 156,-75 0-156,-25 0-1,50 25 1,24 0-16,-24-25 15,25 0 1,-1 0 0,-49 25-1,0-25 1,75 24 0,24-24-1,0 25-15,0-25 16,0 0-1,25 25 1,0 0 31,0 0 0,-24-1-16,24 1 0,0 0-15,0 0 0,-25 0-1,25-1 16,0 1-15,-25 0-16,0-25 16,-24 50-1,24-50 1,0 25 0,0-1-1,-24-24 1,24 0 31,25 25-32</inkml:trace>
  <inkml:trace contextRef="#ctx0" brushRef="#br0" timeOffset="28150.7843">20216 7590 0,'25'0'187,"-1"0"-171,1 0-1,0 0 17,0 0 14,0 0-30,-1 0 31,1 0 15,-50 0 126</inkml:trace>
  <inkml:trace contextRef="#ctx0" brushRef="#br0" timeOffset="45351.2566">14312 9872 0,'25'0'125,"0"0"-94,0 0 16,0 0-31,-1 0-1,26 0 1,0 0-16,-1 0 16,1 0-1,-25 0 1,24 0-1,-24 0 1,0 0 0,0 0-1,-1 0 17,1 0 311,0 0-343,0-25 16,0 25 0,-1 0-1,26-24 1,-25-1-1,24 25 1,-24 0-16,25 0 16,-25 0-1,-1 0 1,1 0 0,0 0-1,0 0 1,0 0-16,-1 0 31,1 0-15,0 0 31</inkml:trace>
  <inkml:trace contextRef="#ctx0" brushRef="#br0" timeOffset="47343.5889">14362 8930 0,'-25'0'32,"0"0"-17,0 0 1,-24 0-16,49 24 15,-50-24 1,50 25 0,-25-25-1,25 25 1,0 0 0,-24-25-1,24 25 1,24-25 78,1 0-63,0 25-31,0-25 15,24 24 17,-49 1-17,25-25 1,-25 25 15,25-25-31,-25 25 63,0 0-32,0-1-15,0 1 15,0 0-16,-25 25 1,0-26 0,1 1-1,-1-25-15,0 25 16,25 0 0,-25-25-1,0 25 1,1-25-1,-1 24 1,0 1 0,0-25-1,0 25 1,1-25 0,-26 0-1,25 0 1,0 0-1,1 0 1,48 0 62</inkml:trace>
  <inkml:trace contextRef="#ctx0" brushRef="#br0" timeOffset="48477.3436">14213 8781 0,'0'25'94,"0"-1"-94,0 1 47,0 25-32,0-25 1,0 24 0,0 1-1,0 24 1,-25-24 0,25 0-16,0-1 15,0-24 16,0 0-15,0 0 0,-25-1 15,25 1-15,0 25 15,0-25 0,0-1-15,0 1-16,0 0 15,0 25 1,0-26 0,0 1-1,0 0 1</inkml:trace>
  <inkml:trace contextRef="#ctx0" brushRef="#br0" timeOffset="54955.6661">26963 6896 0,'0'25'63,"0"-1"-48,-50 100 1,0 50-16,1-50 16,-26 99-1,1-148 1,49-1-1,-24-49 1,49 0 0,-25-1-1,0 1 1,0-25 0</inkml:trace>
  <inkml:trace contextRef="#ctx0" brushRef="#br0" timeOffset="55312.9023">26690 7218 0</inkml:trace>
  <inkml:trace contextRef="#ctx0" brushRef="#br0" timeOffset="55624.1126">27186 7615 0</inkml:trace>
  <inkml:trace contextRef="#ctx0" brushRef="#br0" timeOffset="56361.6058">26020 8830 0,'0'-24'93,"0"-1"-46,50 25-31,-1-25-1,26 25 1,-26-25 0,-24 25-1,0 0-15</inkml:trace>
  <inkml:trace contextRef="#ctx0" brushRef="#br0" timeOffset="57852.5986">27112 8582 0,'-25'0'31,"0"0"-31,0 25 16,25 25 0,-25-50-1,0 25 1,25-1-1,0 1-15,0 0 32,0 0 15,0 0-32,0-1 1,0 1-1,25 0 17,0-25 30</inkml:trace>
  <inkml:trace contextRef="#ctx0" brushRef="#br0" timeOffset="77406.6424">5184 13891 0,'0'24'78,"0"26"-62,0 0-1,0-1 1,0 1 0,25 24-1,-25-24 1,0-1 0,25-49-1,-25 25-15,25-25 47,24 0 16,26-49-48,173-75-15,25-50 16,-25 25-1,-75 50 1,-49 0 0,-49 49-1,-51 50 1,1-25 0,0 1-1,-25 48 126</inkml:trace>
  <inkml:trace contextRef="#ctx0" brushRef="#br0" timeOffset="81247.2047">13692 15156 0,'25'0'141,"0"0"-110,24 0-16,26 0 1,24-25 0,-25 25-1,-24 0-15,0-25 32,-26 25 14,1 0 1,-50 25 94,1-25-141,-1 0 16,-25 25-1,1-1 1,-1-24-1,0 0 1,1 25 0,24-25-1,0 25-15,0-25 32,50 0 77,0 0-93,0 0-1,0 0 32,24 0-31,1 0-1,-1 0 1,1-25-16,0 25 16,-1 0-1,-24 0 1,0 0-1,-50 0 314,0 0-173</inkml:trace>
  <inkml:trace contextRef="#ctx0" brushRef="#br0" timeOffset="85165.82">20464 12750 0,'25'24'188,"-1"-24"-173,-24 25 1,0 0 0,0 0 15,25-25-16,0 0 64,0 0-64,24 0 1,-24-25-1,25 0-15,0-24 16,24 24 0,25-74-1,-49 49 1,24 25 0,-49-24-1,0 49 1,-25-25 15</inkml:trace>
  <inkml:trace contextRef="#ctx0" brushRef="#br0" timeOffset="93890.6411">13097 14536 0,'-25'24'94,"0"-24"-78,25 25-1,-25-25 1,1 25 0,24 0 46,0 0-15,49-1-31,-24-24-1,0 25 1,0 25-1,-1-50 1,-24 25-16,0-1 63,0 1-32,0 0-16,0 0 17,0 0-17,0 24 17,-24-24-17,-1-25 16,0 0-15,0 0 15,0 0-31,1 0 16,-26 0 0,25 0 15,25-50 0</inkml:trace>
  <inkml:trace contextRef="#ctx0" brushRef="#br0" timeOffset="94795.2451">12948 14610 0,'25'50'125,"-25"-1"-110,25-24 1,-1 0-16,-24 0 16,0-1-1,25 26 1,0 0 0,-25-1-1,0-24 1,0 25-1,0-26 17,25-24-32,-25 25 15,0 0 32,0 0-16,0 0 79</inkml:trace>
  <inkml:trace contextRef="#ctx0" brushRef="#br0" timeOffset="96591.4406">16173 12774 0,'-25'0'79,"25"25"-17,0 0 32,25 25-79,-1-1 1,-24 26-16,25-51 16,0 1-1,-25 0 1,0 0 15,0 0-15,0-1 31,0 1-16,0 0-15,0 0-1,-25 0 1,0-25 15,1 0-15,-1 0-16,0 0 15,-25 0 17</inkml:trace>
  <inkml:trace contextRef="#ctx0" brushRef="#br0" timeOffset="97245.8876">16098 12750 0,'0'49'78,"0"1"-62,0-1 0,25 26-1,25-26 1,-50 26 0,24-26-1,1 1 1,0-25-1,-25 25 1,0-1-16,0-24 16,0 0-1,25-25 1,-25 25 0,0-1 30</inkml:trace>
  <inkml:trace contextRef="#ctx0" brushRef="#br0" timeOffset="98715.8588">13643 10790 0,'-25'0'31,"0"0"-15,0 25 15,0 0-16,1 24 1,24-24 0,0 0 15,0 0-15,0 49 15,0-24-16,24-26 1,-24 1 0,0 0-1,25-25 1,-25 25 31,0 0-16,0 0 0,0-1 16,0 1-16,-25-25 16,1 0-31,-1 0 0</inkml:trace>
  <inkml:trace contextRef="#ctx0" brushRef="#br0" timeOffset="99416.3359">13444 10740 0,'0'25'78,"0"0"-62,0 49-16,0 1 15,25-1 1,-25 1 0,25-26-1,0 26 1,-1-26 0,-24 1-1,25 24 1,-25 1-16,25-1 15,-25-24 1,0-25 0,25-1-1,-25 1 1,0 0 46</inkml:trace>
  <inkml:trace contextRef="#ctx0" brushRef="#br0" timeOffset="105273.2343">9723 17214 0,'25'0'78,"0"0"-78,49 0 16,26 0 0,-26 0-1,100 0 1,-125 0 0,1 0-1,-25 0 1,0 0-1</inkml:trace>
  <inkml:trace contextRef="#ctx0" brushRef="#br0" timeOffset="106267.9002">13072 17066 0,'25'0'78,"0"0"-47,24 0-15,26 0 0,24 0-1,0 0-15,0 0 16,1 0 0,-26 0-1,-24 0 1,-26 0-1,26 0 1,-25 0 0,24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1:53:30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6995 6524 0,'0'49'125,"0"-24"-110,25 0 1,-25 0-1,25-1-15,-1-24 47,1 0-15,0-24-17,74-26-15,75-49 16,-1-50-1,51 0 1,49 0 0,-75 75-1,25 0 1,-124 49-16,-74 25 16,25 0-1</inkml:trace>
  <inkml:trace contextRef="#ctx0" brushRef="#br0" timeOffset="1533.0212">13990 6350 0,'0'25'78,"0"0"-63,0 49 1,0 0 0,0-24-16,0 0 15,0-26 17,49-48 46,1-26-63,74 0 1,99-98 0,1 24-1,-76 24 1,-73 26-1,49 49 1,-99-24 0,-1 49-1,1 0 1</inkml:trace>
  <inkml:trace contextRef="#ctx0" brushRef="#br0" timeOffset="8160.4455">23341 5283 0,'0'25'78,"0"0"-31,0 0-31,50 0-1,-1-1 1,26-24 0,-1 0-1,1 25 1,-51-25 0,-24 25-16,0 0 46,0 0-14,0-1-17,0 1 17,-24-25-17,-1 25 1,-25-25-1,1 0-15,-1 0 16,25 0 15</inkml:trace>
  <inkml:trace contextRef="#ctx0" brushRef="#br0" timeOffset="8576.4553">23391 5308 0,'0'50'94,"0"-25"-79,25-1 1,24 1 0,-24 0-1,25 0 1,-1 24-16,26-49 16,-51 25-1</inkml:trace>
  <inkml:trace contextRef="#ctx0" brushRef="#br0" timeOffset="9778.8599">23986 5457 0,'25'0'109,"-25"-25"32,0 0-126,0 1 1,0-26-1,0 25 1,-25 0 0,25-24-1,-25 49-15,-24 0 47,24 25-16,25-1-15,0 1 15,-25 0-31,25 0 16,0 0 0,0-1 15,0 1-16,0 0 1,25 0 31,0-25 0,0 0-32,-1 0 17,-24-25 15,25 0-16,-25 0-31,0 1 31,25 24 16,0 0 47</inkml:trace>
  <inkml:trace contextRef="#ctx0" brushRef="#br0" timeOffset="10440.3058">24284 5308 0,'0'0'0,"25"-25"141,-1 1-126,26-26 1,49-24 0,25-26-1,-49 26-15,-1 24 16,-49 26-1,0-1 1,-1 25 15</inkml:trace>
  <inkml:trace contextRef="#ctx0" brushRef="#br0" timeOffset="16825.5617">14486 8458 0,'25'0'0,"-25"-24"16,0 48 46,25 26-46,-1-25-16,1 24 16,0 26-1,0-26 1,-25-24 15,25 0-31,24-25 47,-24 0-31,49-74-1,75-1-15,471-198 16,-198 75-1,-174 74 1,-99 25 0,-75 99-1,-24-50 1</inkml:trace>
  <inkml:trace contextRef="#ctx0" brushRef="#br0" timeOffset="20333.9023">10195 11584 0,'49'0'78,"26"0"-63,24-25 1,99 25 0,100-25-16,173-49 15,-173 49 1,-100 0 0,1 25-1,-100 0 1,-24 0-1,-26 0-15,1 0 16</inkml:trace>
  <inkml:trace contextRef="#ctx0" brushRef="#br0" timeOffset="23170.0949">16495 11038 0,'0'-25'15,"0"0"1,0 1 15,-25-26-15,1 50-1,24-50-15,0 26 16,-50-1 0,25-25-1,0 50 1,0-25-1,1 1-15,-1 24 16,0-25 0,0 25-1,0-25 1,1 25 0,-26-25-1,0 25 1,26 0-16,-1 0 15,-25 0 1,25 0 0,1 0-1,-1 0 1,0 0 15,0 0-15,0 25-1,25 0 1,-24 0 0,-1-1-1,0 1 1,0-25 0,25 25-1,-25 0-15,1-25 16,24 25-1,-25-25 1,25 49 0,-25-24-1,0 0 1,25 24 0,0 1-1,0-25-15,-25 0 16,25 24-1,0-24 1,0 0 0,0 25-1,0 24 1,0 0 0,0 1-16,0-26 15,0 1 1,25 0-1,0-26 1,-25 1 0,50 0-1,-26-25 1,51 25 0,-26-25-1,-24 25 1,0-25-1,0 0 1,0 0 0,-1 0-1,26 0 1,0 0 0,24 0-1,25 0 1,0 0-1,-24 0 1,-1-50 0,-24 25-1,-25 25 1,0-25-16,-1 1 16,1-26-1,-25 25 1,25 0-1,0-24 1,-25-1 0,25 1-1,-1-1 1,1-24-16,-25 49 16,0 0-1,0-25 1,0 1-1,0 24 17,0 0-17,0 0 1,0 0 15,0 1 0,-25 24 16,1 0-31,24-25 0,-25 25-1,0 0 16,0-25-15,0 25 0,1 0 15,-1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1:54:2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7813 0,'50'0'94,"-25"0"-78,49 0-1,-24 0 1,-25 0 0,49 0-1,1 0-15,49 0 16,0 0-1,-75 0 1,26 0 0,-51 0-1,1 0 1,25 0 0,-25 0 202,-1 0-171,1 0-31,25 0-1,-1 0 1,26 0 0,24 0-1,-24 0 1,-51 0 15,1 0-15,0 0 93,0 0 282,0 0-344</inkml:trace>
  <inkml:trace contextRef="#ctx0" brushRef="#br0" timeOffset="1205.8041">5035 6499 0,'0'25'94,"25"24"-79,0 1 1,0-1 0,-25-24-1,0 0 1,0 0-16,25-25 16,-1 0 62,1 0-63,25-50 1,24 25 0,25-49-16,25-25 15,75 0 1,-100 49-1,-49 25 1,-1-24 0,-24 49-1,0 0 17,0 0-1</inkml:trace>
  <inkml:trace contextRef="#ctx0" brushRef="#br0" timeOffset="4299.8713">10840 6871 0,'0'-25'16,"0"50"109,0 0-109,0 0-1,0-1-15,0 26 16,0 0 15,0-26 16,24-48 0,1-1-31,99-74-16,174-50 15,-25-50 1,-100 26-1,-24 24 1,-50 99 0,-49-24-1,-25 74-15,-25-25 16,25 25 0</inkml:trace>
  <inkml:trace contextRef="#ctx0" brushRef="#br0" timeOffset="5919.9929">14908 8136 0,'0'0'0,"24"0"31,1-25-16,74 0 1,1 25 0,-1 0-1,-25 0 1,1 0-16,-1 0 16,75 0-1,149-24 1,-75-1-1,-74 25 1,24-25 0,-24 25-16,25-25 15,-1 25 1,1-25 0,-50 25-1,-25 0 1,-24 0-1,-1 0-15,-24 0 16,-1 0 0,-24 0 15,0 0-15,0 0-1</inkml:trace>
  <inkml:trace contextRef="#ctx0" brushRef="#br0" timeOffset="16136.8048">5234 10220 0,'0'24'93,"0"1"-93,0 25 16,0-1 0,0-24-1,0 25 1,0-25 0,0-1 15,25-24 16,24-24-16,26-1-31,-1 0 31,50-74-31,50-25 16,-25 25-1,-1-1 1,26 26 0,-25-25-1,0 49 1,-75-24-16,0 49 16,-49 0-1,0 0 1</inkml:trace>
  <inkml:trace contextRef="#ctx0" brushRef="#br0" timeOffset="17550.7479">4415 11708 0,'50'0'110,"-1"0"-95,26 0 1,49 0 0,149 0-1,49 0-15,-148 0 16,-75 0 0,-49 0-1,-1 0 1,-24 0-1,0 0 1,0 0 0</inkml:trace>
  <inkml:trace contextRef="#ctx0" brushRef="#br0" timeOffset="19054.7504">9971 10269 0,'0'25'79,"0"0"-79,0 24 15,0-24 1,0 25-1,0-25 1,0 24 0,0-24 15,50-25 16,-25-25-32,0 0 1,74-24 0,0-50-16,25 24 15,-25-24 1,-24 25 0,24 24-1,-49 0 1,24 25-16,-24 25 15,-1-24 1,-24 24 0,-25-25-1</inkml:trace>
  <inkml:trace contextRef="#ctx0" brushRef="#br0" timeOffset="26342.6123">7937 13618 0,'-24'0'15,"24"-25"48,49 25-48,175 0 1,24 0 0,-25 0-1,0 0 1,25 0-1,-25 0 1,-49 0 0,-50 0-1,124-25 1,-99 25-16,-25 0 16,-74 0-1,-26-25 1,1 25-1,0 0 32</inkml:trace>
  <inkml:trace contextRef="#ctx0" brushRef="#br0" timeOffset="29733.8805">4192 15329 0,'25'0'63,"24"0"-48,1 0 1,24 0 0,1 0-1,24-25-15,99 25 16,-49 0 0,-49-24-1,-51 24 1,1 0-1,-25 0 1,24-25 0,-24 25-1,0 0 1,0 0-16,-1 0 16,1 0 15,0 0 63,25 0-63,-26 0-16,1 0 1,0 0 0,25 0-16,-26 0 31,1 0-31,0 0 16,25 0-1,-26 0 16,1 0 16,0 0-31</inkml:trace>
  <inkml:trace contextRef="#ctx0" brushRef="#br0" timeOffset="30941.6832">9054 15329 0,'0'0'0,"25"-25"140,123 25-124,100-24 0,0 24-1,149 0 1,-25-25-1,-99 25 1,-74 0-16,-75 0 16,0 0-1,-50 0 1,1 0 0,-51 0-1,1 25 1,0-25-16</inkml:trace>
  <inkml:trace contextRef="#ctx0" brushRef="#br0" timeOffset="32372.6364">13940 14114 0,'0'25'63,"-25"-1"-48,25 1 1,0 0 0,0 25-16,0-26 15,0 1 1,0 25 0,0-25-1,0 0 1,0-1-1,0 1 17,50-25 30,-25-25-46,0 1-1,24-1 1,1-25 0,49-24-1,100-50 1,148-199 0,-99 150-16,-50 24 15,-74 99 1,-49 1-1,-26 24 1,-24 25 0,0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1:58:1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24209 8012 0,'25'0'78,"25"0"-62,-25 0-1,99 0 1,24 0-16,-73 0 15,-1-25 1,1 25 0,-51 0-1,51 0 1,-50-25-16,24 25 16,1 0-1,-25 0 1,0 0-1,-1 0 1,1 0 15,0 0 1,25 0-17,49 0 1,-25 0-16,-24 0 15,-25 0 1,-1 0 0,1 0-1,0 0 1,0 0 15</inkml:trace>
  <inkml:trace contextRef="#ctx0" brushRef="#br0" timeOffset="17091.405">16743 5928 0,'0'50'93,"0"0"-77,0 24 0,0 0-1,25-49 1,-25 0-1,0 25-15,25-50 16,-25 24 0,0 1 15,0 0 0,25-25 0,-1 0 16,1 0-31,0 0-16,0-25 16,49-24-1,50-26 1,25-24-1,-25 0 1,-50 49 0,-24-24-16,25 24 15,-51 25 1,1 0 0,-25 1-1,25 24 1,-25-25 15,25 25-15</inkml:trace>
  <inkml:trace contextRef="#ctx0" brushRef="#br0" timeOffset="23012.353">4762 10269 0,'-24'0'63,"24"50"-48,0-25 1,0 49-16,0-24 16,0 24-1,0-24 1,0-1-1,0-24 17,24-25 15,1 0-32,0 0 1,0-25-1,49 0-15,1-49 16,-26 49 0,26-49-1,-26 49 1,-24-25 0,0 50-16,-25-24 15,25 24 1,0-25 15</inkml:trace>
  <inkml:trace contextRef="#ctx0" brushRef="#br0" timeOffset="26097.412">7045 10517 0,'0'0'0,"24"0"16,1 0 31,0-25-16,0 25 0,24-24-15,75-26 0,100-49-1,297-75 1,148 25 0,-197 50-1,-200 74-15,-123 25 16,-50 0-1,50 0 1,25 25 0,49 0-1,50-25 1,0 0 0,-149 0-16,-75 0 15,-24 0 1,25 0-1,24 0 204,50 25-203,-24-25-1,-51 24 1,1-24 0,-1 0-1,-24 0-15,0 0 16,0 0 0,49 0-1,25 0 1,50 0-1,50 0 1,-75 0-16,-50 0 16,1 0-1,-1 0 1,-24 0 0,24 0-1,0 0 1,26 0-16,24 25 15,-75 0 1,1 0 0,-1-25-1,-24 25 1,0-25 0,-25 25-16,25-25 15,24 24 16,26 1-15,-25-25 0,24 25-16,0 0 15,-49 0 1,25-1 0,-25 1-1,-1-25 1,1 25-1,25 0 1,-50 0 0,25-25-1,-1 24 1,1-24 0,0 25-1,0 0 1,0-25-1,-1 25 1,1-25 0,0 0-1,25 0 1,-26 0 250,1 25-220,0-25-46,-25 24 16,25 1 15,-25 0 32,25-25 46,-25 25 32,24-25-63</inkml:trace>
  <inkml:trace contextRef="#ctx0" brushRef="#br0" timeOffset="28913.2945">7367 11733 0,'25'0'109,"74"0"-93,0 0-1,25 24 1,-25-24 0,-24 25-1,24 0-15,75-25 16,24 0 0,1 0-1,-1 0 1,-74 0-1,0 0 1,-25 0 0,25 0-1,25 0-15,-25 0 16,25 0 0,-50 0-1,0 0 1,249 0-1,-51 0 1,-123 0 0,-50 0-1,-50 0-15,-24 0 16,-25 0 0,0 0-1,24 0 1,1 0-1,-25 0 1,-1 0 0,1 0-1,25 0-15,24 0 16,26 0 0,-51 0 187,1 0-188,-1 0 1,26 0 0,-1 0-1,-24 0 1,24 0-1,-24 0 1,-1 0 0,-24 0-16,25 0 15,-25 0 1,24 0 0,1 0-1,-1 0 1,26 0-1,-25 0 1,24 0 0,-24 0-16,-26 0 15,1 0 32,0 0 16</inkml:trace>
  <inkml:trace contextRef="#ctx0" brushRef="#br0" timeOffset="41513.4419">7838 12378 0,'0'24'94,"0"1"-94,0 0 31,0 25-16,0-26 1,0 1 0,0 0 15,25-25 0,0 0-15,0 0 15,-1 0 0,-24-25 16,0 0-31,0 1-1,0-1 1,0-25-16,0 25 16,0-49-1,-24 49 1,-1 0 0,0 1-1,0 24 1,0 0 15</inkml:trace>
  <inkml:trace contextRef="#ctx0" brushRef="#br0" timeOffset="42242.9278">10195 12353 0,'0'25'31,"0"-1"-15,0 1-1,0 25 1,0 24-1,0-49-15,25 0 16,-1 0 15</inkml:trace>
  <inkml:trace contextRef="#ctx0" brushRef="#br0" timeOffset="43235.5949">12650 12278 0,'0'-24'15,"0"-1"1,25 25 0,0-25-1,25 25 17,-26 0-1,1 0-31,0 25 15,-25 0 1,25-1 0,-25 51-1,0-50 1,0 24 0,0-24 15,0 0 0,0 0 0,0-1-31,25-24 94,-1 0-78,1 0-1,50 0 1,73 0 0,-48 0-1,-51 0 1,-24 0 15,0 0-31,-25-24 31</inkml:trace>
  <inkml:trace contextRef="#ctx0" brushRef="#br0" timeOffset="44184.2229">14784 12477 0,'0'25'78,"0"-1"-62,24 76 0,26-1-1,-25-50 1,-25-24 15,25-25-15,-1 0 31,-24-74-32,25 49 1,-25 0 0,25 0-1,0-24 1,0-1-1,24 25 1,-49 1 0,50 24-1,-1 0 1,-24 0 0,25 0-1,-1 24 1,-49 26-1,50 0-15,-50-26 16,25 51 0,-25-26-1,25-24 1,-25 0 0,25 0-1,-25 0-15</inkml:trace>
  <inkml:trace contextRef="#ctx0" brushRef="#br0" timeOffset="44515.4476">15776 12725 0,'0'0'0,"0"-25"46,25 25 1,49 0-31,-24-25-16</inkml:trace>
  <inkml:trace contextRef="#ctx0" brushRef="#br0" timeOffset="44956.7378">16321 12378 0,'0'24'63,"25"51"-48,25-1 1,-50 50 0,50-74-1,-26-1-15,-24-24 16,25-25 0,-25 25-1,0 0 1,25-25-1</inkml:trace>
  <inkml:trace contextRef="#ctx0" brushRef="#br0" timeOffset="45919.3816">15156 13047 0,'0'0'0,"-25"25"16,0-25-1,-25 25 1,26 0 0,-1-1-1,0-24 32,50 0 78,0 0-109,-1 0 15,1 0-15,0 0-1,25-24 1,24 24-1,-49 0 1,0 0 0,-1 0-1</inkml:trace>
  <inkml:trace contextRef="#ctx0" brushRef="#br0" timeOffset="48141.8635">3547 13667 0,'0'-24'93,"50"24"-46,-26 0-47,26 0 16,0 0 0,49 0-1,124 0 1,25 0-1,-124 0 1,-49 0 0,-26 0-1,1 0-15,-25 0 63</inkml:trace>
  <inkml:trace contextRef="#ctx0" brushRef="#br0" timeOffset="53347.3373">5631 11931 0,'-25'25'47,"25"0"-32,0-1 1,0 1 0,0 50-1,0-26 1,0 1-16,-25 0 15,25-26 1,0 1 0,0 0-1</inkml:trace>
  <inkml:trace contextRef="#ctx0" brushRef="#br0" timeOffset="54000.7726">6226 12874 0,'50'0'94,"123"49"-78,1 1-1,-1-25 1,-73-1-1,-26-24 1,-24 25-16,24 0 16,-49-25 15</inkml:trace>
  <inkml:trace contextRef="#ctx0" brushRef="#br0" timeOffset="54771.2867">7193 12824 0,'50'25'78,"0"24"-62,49 75-1,-25-49 1,-49-50-16,0-1 16,-25 1-1,25-25 48,-25 25-48,0 0 17,0 0 30,0 0-46,-75 24-1,26 1 1,-1-25-16,0-25 16,1 24-1,-1-24 1,25 0 0,1 0-1</inkml:trace>
  <inkml:trace contextRef="#ctx0" brushRef="#br0" timeOffset="57227.1376">5631 11931 0,'24'0'359,"1"25"-343,0-25-1,-25 49 1,25-49-1,-25 25 1,0 0 15,0 0 1,0 0-17,0-1 1,0 1 15,0 0 0,0 0-15,-25 0 15,0 0-15,0-25-1,1 0 17,24 24-17,-25-24 17</inkml:trace>
  <inkml:trace contextRef="#ctx0" brushRef="#br0" timeOffset="59935.945">5482 11931 0,'25'0'125,"-1"0"-110,26 0 1,0-25-1,-26 25 1,26 0 0,-25 0-1,0 0-15,-1 0 32,1 0-1,-25 25-16,0 0 1,0 0 0,0-1-1,0 1-15,0 0 16,0 25 0,0 24-1,0-49 1,-25 0-1,1 24 1,-26-24 0,50 25-1,-50-25-15,26-1 16,-26 1 0,50 0-1,-25-25 1,25 25-1,25-25 95,25 0-95,24-25 1,-24 25 0,-26 0 15,1 0-31,0-25 16,0 25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2:01:18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9079 0,'0'24'93,"25"26"-77,-25 0-16,25-1 16,-25 1-1,25-25 1,-25-1 15,24-24-15,1 0 15,0 0-15,99-24-1,50-76 1,24-24 0,50 0-1,0-49 1,0 49-1,124-75 1,-198 100-16,-100 74 16,-49 25-1,-25-25 1,25 25 0</inkml:trace>
  <inkml:trace contextRef="#ctx0" brushRef="#br0" timeOffset="9702.7022">4812 9798 0,'0'25'63,"0"24"-32,0-24-31,0 0 15,0 24 1,0 1 0,0-25-1,0 0 17,0 0-32,25-25 281,-25-25-266,25 25 1,74-50 0,99-49-1,26 0-15,-125 24 16,0 1 0,-49 74-1,-1-50 1,-24 50 15,-25-25-15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onstant Array: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create a consent in which we can store multiple value as in array.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define("color",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["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", "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green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", "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blue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"]);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color[0];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Constant Array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76920" y="2062800"/>
              <a:ext cx="7921080" cy="2857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2053440"/>
                <a:ext cx="793980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1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onstant are Globally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Constant are globally in entire the program. From anywhere we can call the constant.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(“NAME”, “Faisal Zamir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myFunc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myFunc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Constant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32320" y="3000240"/>
              <a:ext cx="1473840" cy="63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2990880"/>
                <a:ext cx="149256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3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03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 Data Types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Undefined Variable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 Of Variable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Declaration And initialization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Rules To Declare A Variable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Constant?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Constant Syntax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Array Constant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Global Constant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03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Variable and Constant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Variable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is the container like thing, which store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may change during the program execution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identifier, you have to declare and then initialize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$gender = male;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$price = 2323.3;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400" y="1598400"/>
              <a:ext cx="10055160" cy="446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589040"/>
                <a:ext cx="10073880" cy="44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Variable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 That Is Declared Out Side Of Any Specific Block Of Code, It Have Globally Scope. From Anywhere, We Can Call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 That Is Declared In Side Of Any Specific Block Of Code. It Have A Limited Scope, We Can Call From Only That Specific Block Of Code, In Which It Is Declared.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07600" y="1116360"/>
              <a:ext cx="6349320" cy="368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240" y="1107000"/>
                <a:ext cx="636804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3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variable: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variable, that is used in a program but not declared.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that is used in any expression, source code, for getting result from that variable but variable is not declared in that program.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$name;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$a + $b;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PHP- Undefined variable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6320" y="1910880"/>
              <a:ext cx="9483480" cy="315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1901520"/>
                <a:ext cx="950220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Declaration: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Write A Name Of Variable According To Rules And Regulation Without Providing A Value, Is Called Declaration Of Variable.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Getting Memory Space, we say that it is  Declaration of variable.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$age;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Need To Provide A Value To Declared Variable.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Assigning A Value To Variable Is Called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Initialization.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$age = 32;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($age);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PHP-Declaration &amp;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8760" y="1848600"/>
              <a:ext cx="7626240" cy="4402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839240"/>
                <a:ext cx="7644960" cy="44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variable will start with dollar ($) sign. As $variable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Between Two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Word, as first name and last name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Special Character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Except_ e.g. _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e.g. value2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 Of Number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e.g. anything453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Number At Beginning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e.g. 456val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Sensitivity e.g.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PHP-Rules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66240" y="1571760"/>
              <a:ext cx="7921080" cy="462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880" y="1562400"/>
                <a:ext cx="793980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Constant?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the identifier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have constant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means its value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annot be change 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program.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start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letter or underscore except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$.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have globally scope in the program.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Constant in PHP?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18200" y="1750320"/>
              <a:ext cx="6420600" cy="247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1740960"/>
                <a:ext cx="643932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9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Constant Syntax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define(constant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name, constant value, case insensitive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efine(“NAME”, “Faisal Zamir”)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define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(“name”,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“Faisal Zamir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”)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define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(“NAME”, “Faisal Zamir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”, true) # but now it did not support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Syntax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1320" y="2196720"/>
              <a:ext cx="5796000" cy="3322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187360"/>
                <a:ext cx="581472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9615</TotalTime>
  <Words>569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590</cp:revision>
  <dcterms:created xsi:type="dcterms:W3CDTF">2021-11-08T00:20:31Z</dcterms:created>
  <dcterms:modified xsi:type="dcterms:W3CDTF">2022-09-20T15:13:34Z</dcterms:modified>
</cp:coreProperties>
</file>