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Visualization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and Presenting Sales Insights</a:t>
            </a:r>
          </a:p>
          <a:p>
            <a:r>
              <a:t>Presented by: Omjee</a:t>
            </a:r>
          </a:p>
          <a:p>
            <a:r>
              <a:t>Tools: Python, Pandas, Matplotlib, Seaborn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Use Python to visualize and analyze sales data.</a:t>
            </a:r>
          </a:p>
          <a:p>
            <a:r>
              <a:t>Goal: Derive insights using different chart types.</a:t>
            </a:r>
          </a:p>
          <a:p/>
          <a:p>
            <a:r>
              <a:t>Data Input Fields:</a:t>
            </a:r>
          </a:p>
          <a:p>
            <a:r>
              <a:t>- OrderID</a:t>
            </a:r>
          </a:p>
          <a:p>
            <a:r>
              <a:t>- Product</a:t>
            </a:r>
          </a:p>
          <a:p>
            <a:r>
              <a:t>- Category</a:t>
            </a:r>
          </a:p>
          <a:p>
            <a:r>
              <a:t>- Region</a:t>
            </a:r>
          </a:p>
          <a:p>
            <a:r>
              <a:t>- Date</a:t>
            </a:r>
          </a:p>
          <a:p>
            <a:r>
              <a:t>- UnitsSold</a:t>
            </a:r>
          </a:p>
          <a:p>
            <a:r>
              <a:t>- 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Libraries Used:</a:t>
            </a:r>
          </a:p>
          <a:p>
            <a:r>
              <a:t>- Pandas: For data loading and manipulation</a:t>
            </a:r>
          </a:p>
          <a:p>
            <a:r>
              <a:t>- Matplotlib: For creating static plots</a:t>
            </a:r>
          </a:p>
          <a:p>
            <a:r>
              <a:t>- Seaborn: For enhanced visual styling</a:t>
            </a:r>
          </a:p>
          <a:p>
            <a:r>
              <a:t>- Jupyter Notebook (optional): For interactive exploration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– 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Insight: Compare total revenue or units sold across categories</a:t>
            </a:r>
          </a:p>
          <a:p>
            <a:r>
              <a:t>✅ Useful for identifying best-performing product categories</a:t>
            </a:r>
          </a:p>
          <a:p>
            <a:r>
              <a:t>(Insert bar chart here)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 – 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Insight: Track sales performance over time</a:t>
            </a:r>
          </a:p>
          <a:p>
            <a:r>
              <a:t>✅ Detect seasonal trends or growth</a:t>
            </a:r>
          </a:p>
          <a:p>
            <a:r>
              <a:t>(Insert line chart here)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– Revenue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🧁 Insight: Proportion of revenue contributed by each region</a:t>
            </a:r>
          </a:p>
          <a:p>
            <a:r>
              <a:t>✅ Identify regional sales distribution</a:t>
            </a:r>
          </a:p>
          <a:p>
            <a:r>
              <a:t>(Insert pie chart here)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– Order Value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Insight: Frequency of order values (Revenue per order)</a:t>
            </a:r>
          </a:p>
          <a:p>
            <a:r>
              <a:t>✅ Understand purchase behavior</a:t>
            </a:r>
          </a:p>
          <a:p>
            <a:r>
              <a:t>(Insert histogram here)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Insights:</a:t>
            </a:r>
          </a:p>
          <a:p>
            <a:r>
              <a:t>- Clear patterns emerged in category and region performance</a:t>
            </a:r>
          </a:p>
          <a:p>
            <a:r>
              <a:t>- Time-based trends help in future sales forecasting</a:t>
            </a:r>
          </a:p>
          <a:p>
            <a:r>
              <a:t>- Insights useful for business decision-making</a:t>
            </a:r>
          </a:p>
          <a:p>
            <a:r>
              <a:t>- Python libraries simplify the visualization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