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iPhone Product Analysis on Flipkart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Cleaning &amp; Insight Generation</a:t>
            </a:r>
          </a:p>
          <a:p>
            <a:r>
              <a:t>By Omjee Bhadoriya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Analyze Apple iPhones listed on Flipkart India.</a:t>
            </a:r>
          </a:p>
          <a:p>
            <a:pPr/>
            <a:r>
              <a:t>Identify pricing trends and discount strategies.</a:t>
            </a:r>
          </a:p>
          <a:p>
            <a:pPr/>
            <a:r>
              <a:t>Understand customer ratings and reviews.</a:t>
            </a:r>
          </a:p>
          <a:p>
            <a:pPr/>
            <a:r>
              <a:t>Derive actionable insights from product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Contains 62 iPhone product listings.</a:t>
            </a:r>
          </a:p>
          <a:p>
            <a:pPr/>
            <a:r>
              <a:t>Features: Product Name, Brand, Sale Price, MRP, Ratings, Reviews, etc.</a:t>
            </a:r>
          </a:p>
          <a:p>
            <a:pPr/>
            <a:r>
              <a:t>Data Source: Flipkart India (Web scraped or downloaded).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No missing values found in the dataset.</a:t>
            </a:r>
          </a:p>
          <a:p>
            <a:pPr/>
            <a:r>
              <a:t>Columns standardized and cleaned.</a:t>
            </a:r>
          </a:p>
          <a:p>
            <a:pPr/>
            <a:r>
              <a:t>Ready for analysis without preprocessing issues.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Average Sale Price: ₹80,074</a:t>
            </a:r>
          </a:p>
          <a:p>
            <a:pPr/>
            <a:r>
              <a:t>Price Range: ₹29,999 – ₹1,40,900</a:t>
            </a:r>
          </a:p>
          <a:p>
            <a:pPr/>
            <a:r>
              <a:t>Average Rating: 4.57 (out of 5)</a:t>
            </a:r>
          </a:p>
          <a:p>
            <a:pPr/>
            <a:r>
              <a:t>Max Reviews: 8161, Max Ratings: 95,909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Most iPhones have 2 GB RAM.</a:t>
            </a:r>
          </a:p>
          <a:p>
            <a:pPr/>
            <a:r>
              <a:t>High-rated products not always the most expensive.</a:t>
            </a:r>
          </a:p>
          <a:p>
            <a:pPr/>
            <a:r>
              <a:t>Many products have 0% discount.</a:t>
            </a:r>
          </a:p>
          <a:p>
            <a:pPr/>
            <a:r>
              <a:t>Significant variance in number of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Rated iPhones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iPhone 8 Plus (Gold, 64 GB) – 4.6★</a:t>
            </a:r>
          </a:p>
          <a:p>
            <a:pPr/>
            <a:r>
              <a:t>2. iPhone 8 Plus (Space Grey, 256 GB) – 4.6★</a:t>
            </a:r>
          </a:p>
          <a:p>
            <a:pPr/>
            <a:r>
              <a:t>3. iPhone 8 Plus (Silver, 256 GB) – 4.6★</a:t>
            </a:r>
          </a:p>
          <a:p>
            <a:pPr/>
            <a:r>
              <a:t>4. iPhone 8 (Silver, 256 GB) – 4.5★</a:t>
            </a:r>
          </a:p>
          <a:p>
            <a:pPr/>
            <a:r>
              <a:t>5. iPhone 8 (Gold, 256 GB) – 4.5★</a:t>
            </a:r>
          </a:p>
          <a:p>
            <a:pPr/>
            <a:r>
              <a:t>6–10: Similar models with consistent high ratings.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iPhones on Flipkart generally have high ratings.</a:t>
            </a:r>
          </a:p>
          <a:p>
            <a:pPr/>
            <a:r>
              <a:t>No correlation between price and rating observed.</a:t>
            </a:r>
          </a:p>
          <a:p>
            <a:pPr/>
            <a:r>
              <a:t>Buyers can use ratings to assess value-for-money.</a:t>
            </a:r>
          </a:p>
          <a:p>
            <a:pPr/>
            <a:r>
              <a:t>Sellers may benefit by offering strategic discounts.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Jupyter Notebook</a:t>
            </a:r>
          </a:p>
          <a:p>
            <a:pPr/>
            <a:r>
              <a:t>Python (Pandas, NumPy)</a:t>
            </a:r>
          </a:p>
          <a:p>
            <a:pPr/>
            <a:r>
              <a:t>Matplotlib / Seaborn (optional for visualization)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