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4EC3-6C8E-4598-804F-DCDA60276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8678D-1698-480A-9757-BDE8820D4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3C4B-1572-45DA-B19A-A0A461B7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3B27-9D3A-468E-948F-4DBB75B6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4DB7B-FC1A-48B0-A967-D0C3D19F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4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DF55-8B67-4797-B4A5-88FE7784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16F5A-6FD6-46AF-ABAD-1AC95ECD9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30C1E-6210-48DE-8EC1-EAA2B98A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E206-0BF6-4E44-943D-DDCD386F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CE6D5-4CF4-4FA1-B60A-EAE3E8A0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0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D9835-283C-41E9-A4DD-D3DB694EC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01574-7D4E-4DE7-ABF2-E0D3A6299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43C3-C30B-4B8F-956B-3E707900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6F8E-2343-4F44-B24B-B1906C5C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5CDD1-0776-4009-AD5E-EDAF077B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2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D69C-9ABA-4D74-AC06-8D1A1B09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B211-0EBA-477B-9CDC-388D9DBF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6187-D320-40B6-892E-509470ED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7DDC-B9A4-413B-9C33-86ED1F7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1076-B77C-442F-B545-579DC6D1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22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11CB-4BE1-4374-A116-E22D25AC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EF50C-9302-46B3-857B-9E42F2AA3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10E0-8AC7-41C7-AB2D-47BA7474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4500-2552-4CF8-987A-0D327423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BE3F5-BD58-437F-8176-3CC4A076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E102-FD07-4607-A941-607EE0C3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E548-913E-4D6C-AC97-B0A8A0E1E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150BC-3D3B-4582-B75C-72A5E357F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CE7D0-F5CB-4767-8F3A-90BC6063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00395-1E19-487F-BECB-0056ABDC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964A3-3BC2-4C48-85F1-B1540E46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5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B0A6-470D-4ADC-B4FA-26535A2E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863AC-9ABF-4599-9902-79E4B604B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38030-B6B6-499B-A732-FFF413202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D4E1C-8581-4E0E-86BD-012168FCA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68D67-60A8-476A-A1A9-0EC71A8D6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F4416-A0C9-4A0E-95EC-EE6B20FD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A29EE-64B3-4B78-BD5A-91D00243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6908B-DBAD-4B1A-91A5-DFAA1D4A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09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4014-F10D-480F-B477-F29B6E53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AEA44-6C09-4AE8-AF2A-D02AC052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1A1AD-5A8D-4289-A2A8-8C22F0A3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B94AA-9A0B-4716-833E-E0DF71F8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07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F5666-8774-43D2-BAA0-C9BE08B2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6CCBD-682C-42F8-A1D1-4C823B34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8DFFE-4DE9-4674-8F4A-D3778F5E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019E-B605-4FEE-BF5B-B6464F50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F343-5C43-4269-B539-FC56825B1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18D6B-1A5F-49C2-ABF7-9E9E4DE18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AA857-C7A5-46FF-9B45-3DD95F59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899F-328D-4216-B1C7-DCB5388F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46CFA-C2A9-4435-BF20-31C9CB07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C52A-8CB1-41E5-A197-FED16823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796A6-8C28-46C5-8D20-98E6B5A57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33CCE-ED32-4066-87E9-F727C0F1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7AB21-BC19-40F8-9073-603CF827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4464A-4C36-4EC3-848B-F6E2ED8C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76E74-4400-434E-8C8E-737B46D8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13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90BC9-BA13-4407-A743-4E09B673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0C41D-18E9-41C2-AFFF-2676A3B0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B44C-97EC-4634-941B-DA96BD819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771A-8012-4624-8554-D07124424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6FF4-CCA6-4437-A78A-C801BA1B3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04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8058AC-B8AE-4203-A825-A2B932E206CA}"/>
              </a:ext>
            </a:extLst>
          </p:cNvPr>
          <p:cNvSpPr/>
          <p:nvPr/>
        </p:nvSpPr>
        <p:spPr>
          <a:xfrm>
            <a:off x="1802167" y="1757779"/>
            <a:ext cx="2796466" cy="4367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D157C-5BAF-41A6-8F87-412E63632B90}"/>
              </a:ext>
            </a:extLst>
          </p:cNvPr>
          <p:cNvSpPr/>
          <p:nvPr/>
        </p:nvSpPr>
        <p:spPr>
          <a:xfrm>
            <a:off x="7665085" y="1789120"/>
            <a:ext cx="2796466" cy="4367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1C059-F2FE-4726-A26B-041AAC16650F}"/>
              </a:ext>
            </a:extLst>
          </p:cNvPr>
          <p:cNvSpPr/>
          <p:nvPr/>
        </p:nvSpPr>
        <p:spPr>
          <a:xfrm>
            <a:off x="942870" y="1421762"/>
            <a:ext cx="194889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00ABDF-ED01-46D0-8FA9-888B30FF23B6}"/>
              </a:ext>
            </a:extLst>
          </p:cNvPr>
          <p:cNvSpPr/>
          <p:nvPr/>
        </p:nvSpPr>
        <p:spPr>
          <a:xfrm>
            <a:off x="9371954" y="1419223"/>
            <a:ext cx="194889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Availability zone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CF3E0A-5CAA-4C1F-AB15-87EA4E459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592" y="210379"/>
            <a:ext cx="1118534" cy="724505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E40A22-F477-4AB4-8C29-6318869111BD}"/>
              </a:ext>
            </a:extLst>
          </p:cNvPr>
          <p:cNvSpPr/>
          <p:nvPr/>
        </p:nvSpPr>
        <p:spPr>
          <a:xfrm>
            <a:off x="5317309" y="991150"/>
            <a:ext cx="162910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gateway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1DFFD6-7F69-49F2-BF49-E31766E3B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72" y="4815537"/>
            <a:ext cx="1054455" cy="1197522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980F96-1167-4EB1-945C-BAEE78A18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090" y="4815537"/>
            <a:ext cx="1054455" cy="1197522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8448B15-76A6-4F8F-8645-9BE982B3231D}"/>
              </a:ext>
            </a:extLst>
          </p:cNvPr>
          <p:cNvSpPr/>
          <p:nvPr/>
        </p:nvSpPr>
        <p:spPr>
          <a:xfrm>
            <a:off x="2772430" y="4564504"/>
            <a:ext cx="8559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DB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8FF076-88D8-440B-802F-607E464EF8F7}"/>
              </a:ext>
            </a:extLst>
          </p:cNvPr>
          <p:cNvSpPr/>
          <p:nvPr/>
        </p:nvSpPr>
        <p:spPr>
          <a:xfrm>
            <a:off x="8609348" y="4564503"/>
            <a:ext cx="90794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Failover</a:t>
            </a:r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DB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4C4014D-C4FE-4B33-8AFA-01BDE0042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44" y="1268323"/>
            <a:ext cx="482030" cy="5836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054BD4D-A978-469C-86F0-27E759D23100}"/>
              </a:ext>
            </a:extLst>
          </p:cNvPr>
          <p:cNvSpPr/>
          <p:nvPr/>
        </p:nvSpPr>
        <p:spPr>
          <a:xfrm>
            <a:off x="5777621" y="1697718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056C8E-00BB-469A-8D25-1728025B9C1F}"/>
              </a:ext>
            </a:extLst>
          </p:cNvPr>
          <p:cNvSpPr/>
          <p:nvPr/>
        </p:nvSpPr>
        <p:spPr>
          <a:xfrm>
            <a:off x="6063312" y="1879908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7304EC-4C9C-4DB4-9AAE-0D7181B4FAF7}"/>
              </a:ext>
            </a:extLst>
          </p:cNvPr>
          <p:cNvSpPr/>
          <p:nvPr/>
        </p:nvSpPr>
        <p:spPr>
          <a:xfrm>
            <a:off x="6352357" y="1729061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F38099-C382-4177-A0C1-05B4AABE5CF9}"/>
              </a:ext>
            </a:extLst>
          </p:cNvPr>
          <p:cNvSpPr/>
          <p:nvPr/>
        </p:nvSpPr>
        <p:spPr>
          <a:xfrm>
            <a:off x="6325778" y="1411731"/>
            <a:ext cx="12675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load 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balancer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221DBDB7-08E4-47F1-A16F-8B21822FE584}"/>
              </a:ext>
            </a:extLst>
          </p:cNvPr>
          <p:cNvSpPr/>
          <p:nvPr/>
        </p:nvSpPr>
        <p:spPr>
          <a:xfrm>
            <a:off x="3910431" y="5272166"/>
            <a:ext cx="4425701" cy="277000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26DB0F-A896-442B-B045-36E210D53ACE}"/>
              </a:ext>
            </a:extLst>
          </p:cNvPr>
          <p:cNvSpPr/>
          <p:nvPr/>
        </p:nvSpPr>
        <p:spPr>
          <a:xfrm>
            <a:off x="5247753" y="5488694"/>
            <a:ext cx="17510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availability</a:t>
            </a:r>
          </a:p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auto-scaling</a:t>
            </a:r>
          </a:p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 / Active resiliency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7028177-5208-46C7-9C21-82E5024505E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6000"/>
          </a:blip>
          <a:stretch>
            <a:fillRect/>
          </a:stretch>
        </p:blipFill>
        <p:spPr>
          <a:xfrm>
            <a:off x="5735127" y="414724"/>
            <a:ext cx="311434" cy="3192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6417074-692A-4205-9A0C-A80FCC01D2D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>
            <a:off x="6046561" y="393018"/>
            <a:ext cx="480312" cy="359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D5503F4-9DAE-4DCB-80E6-391C92914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44" y="2978346"/>
            <a:ext cx="482030" cy="58366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D1B992C-761C-4692-B95B-8057F409E805}"/>
              </a:ext>
            </a:extLst>
          </p:cNvPr>
          <p:cNvSpPr/>
          <p:nvPr/>
        </p:nvSpPr>
        <p:spPr>
          <a:xfrm>
            <a:off x="5777621" y="3407741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EB3440-9DAC-4CAA-9422-1364C6D8C782}"/>
              </a:ext>
            </a:extLst>
          </p:cNvPr>
          <p:cNvSpPr/>
          <p:nvPr/>
        </p:nvSpPr>
        <p:spPr>
          <a:xfrm>
            <a:off x="6063312" y="3589931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6D4F53-6ACB-42F9-ABFC-3D8453E6677A}"/>
              </a:ext>
            </a:extLst>
          </p:cNvPr>
          <p:cNvSpPr/>
          <p:nvPr/>
        </p:nvSpPr>
        <p:spPr>
          <a:xfrm>
            <a:off x="6352357" y="3439084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7E718B-32D9-4BAB-ACA0-EB39E09D5606}"/>
              </a:ext>
            </a:extLst>
          </p:cNvPr>
          <p:cNvSpPr/>
          <p:nvPr/>
        </p:nvSpPr>
        <p:spPr>
          <a:xfrm>
            <a:off x="6359694" y="3128266"/>
            <a:ext cx="10390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 load 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balancer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7DD048-19FE-4E02-9AD7-2B636D8B235F}"/>
              </a:ext>
            </a:extLst>
          </p:cNvPr>
          <p:cNvSpPr/>
          <p:nvPr/>
        </p:nvSpPr>
        <p:spPr>
          <a:xfrm>
            <a:off x="363984" y="279707"/>
            <a:ext cx="194889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Presentation tier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D80432-E187-47E0-8C0D-D05784CC0A75}"/>
              </a:ext>
            </a:extLst>
          </p:cNvPr>
          <p:cNvSpPr/>
          <p:nvPr/>
        </p:nvSpPr>
        <p:spPr>
          <a:xfrm>
            <a:off x="184185" y="2245743"/>
            <a:ext cx="21071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Business logic tier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8E2D4C-172B-4A35-9500-14ED1204C87C}"/>
              </a:ext>
            </a:extLst>
          </p:cNvPr>
          <p:cNvSpPr/>
          <p:nvPr/>
        </p:nvSpPr>
        <p:spPr>
          <a:xfrm>
            <a:off x="184185" y="4513467"/>
            <a:ext cx="16394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Database </a:t>
            </a:r>
            <a:r>
              <a:rPr 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tier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D8F2DD-59DF-454A-87E8-7E525A9D5BBF}"/>
              </a:ext>
            </a:extLst>
          </p:cNvPr>
          <p:cNvCxnSpPr/>
          <p:nvPr/>
        </p:nvCxnSpPr>
        <p:spPr>
          <a:xfrm>
            <a:off x="363984" y="4412202"/>
            <a:ext cx="113279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6A79FA-06B3-42B2-A0A4-87623DB7A33F}"/>
              </a:ext>
            </a:extLst>
          </p:cNvPr>
          <p:cNvCxnSpPr/>
          <p:nvPr/>
        </p:nvCxnSpPr>
        <p:spPr>
          <a:xfrm>
            <a:off x="536452" y="2167631"/>
            <a:ext cx="113279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FA1C623-8D35-450F-B099-CEB959C90237}"/>
              </a:ext>
            </a:extLst>
          </p:cNvPr>
          <p:cNvSpPr/>
          <p:nvPr/>
        </p:nvSpPr>
        <p:spPr>
          <a:xfrm>
            <a:off x="5356981" y="4064580"/>
            <a:ext cx="153260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auto-</a:t>
            </a:r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</a:t>
            </a:r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B45D210-4C48-44D4-9941-343ECD800F84}"/>
              </a:ext>
            </a:extLst>
          </p:cNvPr>
          <p:cNvSpPr/>
          <p:nvPr/>
        </p:nvSpPr>
        <p:spPr>
          <a:xfrm>
            <a:off x="5343599" y="2422870"/>
            <a:ext cx="157658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 auto-</a:t>
            </a:r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</a:t>
            </a:r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20EEBE9-89DB-4636-94B0-8FA9B129C3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825" y="2812767"/>
            <a:ext cx="702178" cy="70883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C5D0FA3-FFBB-4B65-A214-EB7E87855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1764" y="2814986"/>
            <a:ext cx="702178" cy="70883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4981984-FA4B-4D12-BD22-2E79A0BF4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165" y="2813749"/>
            <a:ext cx="702178" cy="708833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7FECCDB-CE11-4945-84E6-73E569EBA4D3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3380946" y="2561370"/>
            <a:ext cx="1962653" cy="209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892617D-B4AE-449E-A161-935EF4446632}"/>
              </a:ext>
            </a:extLst>
          </p:cNvPr>
          <p:cNvCxnSpPr>
            <a:cxnSpLocks/>
          </p:cNvCxnSpPr>
          <p:nvPr/>
        </p:nvCxnSpPr>
        <p:spPr>
          <a:xfrm flipH="1" flipV="1">
            <a:off x="6959573" y="2567132"/>
            <a:ext cx="2022940" cy="19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243C6A7E-6FF9-4BAC-83BB-0AF628F03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825" y="3578935"/>
            <a:ext cx="702178" cy="708833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3D696A88-5CD2-46DE-ABF6-777D33D0E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1764" y="3581154"/>
            <a:ext cx="702178" cy="70883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0E4072C-0316-40B3-9B21-645B4A6BF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165" y="3579917"/>
            <a:ext cx="702178" cy="708833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96F30F6-43AF-46E1-B9F3-1A5A359FA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209" y="2811177"/>
            <a:ext cx="702178" cy="70883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B8BB260-8B53-4C65-9FBE-CEA89E5868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7148" y="2813396"/>
            <a:ext cx="702178" cy="70883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E3ED172B-5C3A-4CFA-98C8-329933632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2549" y="2812159"/>
            <a:ext cx="702178" cy="70883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437160F8-9B02-47F3-B47A-E7719C2EF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209" y="3577345"/>
            <a:ext cx="702178" cy="708833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F06B57D-A0AD-422E-B74E-197908289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7148" y="3579564"/>
            <a:ext cx="702178" cy="708833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BD3F707C-ED88-435E-97D9-47E349CBF2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2549" y="3578327"/>
            <a:ext cx="702178" cy="708833"/>
          </a:xfrm>
          <a:prstGeom prst="rect">
            <a:avLst/>
          </a:prstGeom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6BF5AEE-239C-4FCF-A8D1-9A6B2BB00710}"/>
              </a:ext>
            </a:extLst>
          </p:cNvPr>
          <p:cNvCxnSpPr>
            <a:cxnSpLocks/>
          </p:cNvCxnSpPr>
          <p:nvPr/>
        </p:nvCxnSpPr>
        <p:spPr>
          <a:xfrm flipH="1" flipV="1">
            <a:off x="4423819" y="4135203"/>
            <a:ext cx="974022" cy="5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E25C68-B5C9-4887-853B-6C76DF4F0E49}"/>
              </a:ext>
            </a:extLst>
          </p:cNvPr>
          <p:cNvCxnSpPr>
            <a:cxnSpLocks/>
          </p:cNvCxnSpPr>
          <p:nvPr/>
        </p:nvCxnSpPr>
        <p:spPr>
          <a:xfrm flipH="1">
            <a:off x="6879195" y="4165155"/>
            <a:ext cx="983190" cy="4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3FF757A-9A27-417A-BCBF-5174107262D4}"/>
              </a:ext>
            </a:extLst>
          </p:cNvPr>
          <p:cNvSpPr/>
          <p:nvPr/>
        </p:nvSpPr>
        <p:spPr>
          <a:xfrm>
            <a:off x="539859" y="2635308"/>
            <a:ext cx="82125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US" sz="120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ActiveMQ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Kafka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B131950-84E0-4E59-A2FB-FA49E0B1FBB0}"/>
              </a:ext>
            </a:extLst>
          </p:cNvPr>
          <p:cNvSpPr/>
          <p:nvPr/>
        </p:nvSpPr>
        <p:spPr>
          <a:xfrm>
            <a:off x="562732" y="4898492"/>
            <a:ext cx="8594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US" sz="120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server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95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48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Lucas</dc:creator>
  <cp:lastModifiedBy>Brendan Lucas</cp:lastModifiedBy>
  <cp:revision>10</cp:revision>
  <dcterms:created xsi:type="dcterms:W3CDTF">2020-08-26T07:01:11Z</dcterms:created>
  <dcterms:modified xsi:type="dcterms:W3CDTF">2020-08-26T19:20:27Z</dcterms:modified>
</cp:coreProperties>
</file>