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2"/>
  </p:notesMasterIdLst>
  <p:handoutMasterIdLst>
    <p:handoutMasterId r:id="rId63"/>
  </p:handoutMasterIdLst>
  <p:sldIdLst>
    <p:sldId id="1484" r:id="rId6"/>
    <p:sldId id="1473" r:id="rId7"/>
    <p:sldId id="1444" r:id="rId8"/>
    <p:sldId id="1367" r:id="rId9"/>
    <p:sldId id="1480" r:id="rId10"/>
    <p:sldId id="1479" r:id="rId11"/>
    <p:sldId id="1475" r:id="rId12"/>
    <p:sldId id="1478" r:id="rId13"/>
    <p:sldId id="1461" r:id="rId14"/>
    <p:sldId id="1485" r:id="rId15"/>
    <p:sldId id="1326" r:id="rId16"/>
    <p:sldId id="1388" r:id="rId17"/>
    <p:sldId id="1409" r:id="rId18"/>
    <p:sldId id="1410" r:id="rId19"/>
    <p:sldId id="1411" r:id="rId20"/>
    <p:sldId id="1412" r:id="rId21"/>
    <p:sldId id="1413" r:id="rId22"/>
    <p:sldId id="1445" r:id="rId23"/>
    <p:sldId id="1446" r:id="rId24"/>
    <p:sldId id="1447" r:id="rId25"/>
    <p:sldId id="1448" r:id="rId26"/>
    <p:sldId id="1449" r:id="rId27"/>
    <p:sldId id="1377" r:id="rId28"/>
    <p:sldId id="1364" r:id="rId29"/>
    <p:sldId id="1323" r:id="rId30"/>
    <p:sldId id="1378" r:id="rId31"/>
    <p:sldId id="1365" r:id="rId32"/>
    <p:sldId id="1370" r:id="rId33"/>
    <p:sldId id="1438" r:id="rId34"/>
    <p:sldId id="1324" r:id="rId35"/>
    <p:sldId id="1325" r:id="rId36"/>
    <p:sldId id="1414" r:id="rId37"/>
    <p:sldId id="1416" r:id="rId38"/>
    <p:sldId id="1417" r:id="rId39"/>
    <p:sldId id="1419" r:id="rId40"/>
    <p:sldId id="1420" r:id="rId41"/>
    <p:sldId id="1421" r:id="rId42"/>
    <p:sldId id="1435" r:id="rId43"/>
    <p:sldId id="1436" r:id="rId44"/>
    <p:sldId id="1423" r:id="rId45"/>
    <p:sldId id="1424" r:id="rId46"/>
    <p:sldId id="1425" r:id="rId47"/>
    <p:sldId id="1426" r:id="rId48"/>
    <p:sldId id="1427" r:id="rId49"/>
    <p:sldId id="1428" r:id="rId50"/>
    <p:sldId id="1429" r:id="rId51"/>
    <p:sldId id="1430" r:id="rId52"/>
    <p:sldId id="1437" r:id="rId53"/>
    <p:sldId id="1431" r:id="rId54"/>
    <p:sldId id="1432" r:id="rId55"/>
    <p:sldId id="1433" r:id="rId56"/>
    <p:sldId id="1434" r:id="rId57"/>
    <p:sldId id="1439" r:id="rId58"/>
    <p:sldId id="1441" r:id="rId59"/>
    <p:sldId id="1442" r:id="rId60"/>
    <p:sldId id="1443"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84"/>
            <p14:sldId id="1473"/>
            <p14:sldId id="1444"/>
            <p14:sldId id="1367"/>
            <p14:sldId id="1480"/>
            <p14:sldId id="1479"/>
            <p14:sldId id="1475"/>
            <p14:sldId id="1478"/>
            <p14:sldId id="1461"/>
            <p14:sldId id="1485"/>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autoAdjust="0"/>
    <p:restoredTop sz="69059" autoAdjust="0"/>
  </p:normalViewPr>
  <p:slideViewPr>
    <p:cSldViewPr>
      <p:cViewPr varScale="1">
        <p:scale>
          <a:sx n="73" d="100"/>
          <a:sy n="73" d="100"/>
        </p:scale>
        <p:origin x="174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handoutMaster" Target="handoutMasters/handoutMaster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15:layout/>
                </c:ext>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15:layout/>
                </c:ext>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15:layout/>
                </c:ext>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092929232"/>
        <c:axId val="-2092932176"/>
      </c:barChart>
      <c:catAx>
        <c:axId val="-2092929232"/>
        <c:scaling>
          <c:orientation val="minMax"/>
        </c:scaling>
        <c:delete val="0"/>
        <c:axPos val="b"/>
        <c:numFmt formatCode="General" sourceLinked="0"/>
        <c:majorTickMark val="out"/>
        <c:minorTickMark val="none"/>
        <c:tickLblPos val="nextTo"/>
        <c:crossAx val="-2092932176"/>
        <c:crosses val="autoZero"/>
        <c:auto val="1"/>
        <c:lblAlgn val="ctr"/>
        <c:lblOffset val="100"/>
        <c:noMultiLvlLbl val="0"/>
      </c:catAx>
      <c:valAx>
        <c:axId val="-2092932176"/>
        <c:scaling>
          <c:orientation val="minMax"/>
          <c:max val="5.0"/>
        </c:scaling>
        <c:delete val="0"/>
        <c:axPos val="l"/>
        <c:majorGridlines/>
        <c:numFmt formatCode="General" sourceLinked="1"/>
        <c:majorTickMark val="out"/>
        <c:minorTickMark val="none"/>
        <c:tickLblPos val="nextTo"/>
        <c:crossAx val="-2092929232"/>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15:layout/>
                </c:ext>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15:layout/>
                </c:ext>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15:layout/>
                </c:ext>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095610800"/>
        <c:axId val="-2095607856"/>
      </c:barChart>
      <c:catAx>
        <c:axId val="-2095610800"/>
        <c:scaling>
          <c:orientation val="minMax"/>
        </c:scaling>
        <c:delete val="0"/>
        <c:axPos val="b"/>
        <c:numFmt formatCode="General" sourceLinked="0"/>
        <c:majorTickMark val="out"/>
        <c:minorTickMark val="none"/>
        <c:tickLblPos val="nextTo"/>
        <c:crossAx val="-2095607856"/>
        <c:crosses val="autoZero"/>
        <c:auto val="1"/>
        <c:lblAlgn val="ctr"/>
        <c:lblOffset val="100"/>
        <c:noMultiLvlLbl val="0"/>
      </c:catAx>
      <c:valAx>
        <c:axId val="-2095607856"/>
        <c:scaling>
          <c:orientation val="minMax"/>
          <c:max val="5.0"/>
        </c:scaling>
        <c:delete val="0"/>
        <c:axPos val="l"/>
        <c:majorGridlines/>
        <c:numFmt formatCode="General" sourceLinked="1"/>
        <c:majorTickMark val="out"/>
        <c:minorTickMark val="none"/>
        <c:tickLblPos val="nextTo"/>
        <c:crossAx val="-2095610800"/>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3/15/16 7:33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3/15/16 7:33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3/15/16 7:33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3/15/16 7:33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3/15/16 7:33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3/15/16 7:33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3/15/16 7:33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3/15/16 7:33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53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3/15/16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6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3/15/16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20" Type="http://schemas.openxmlformats.org/officeDocument/2006/relationships/slideLayout" Target="../slideLayouts/slideLayout44.xml"/><Relationship Id="rId21" Type="http://schemas.openxmlformats.org/officeDocument/2006/relationships/theme" Target="../theme/theme2.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slideLayout" Target="../slideLayouts/slideLayout37.xml"/><Relationship Id="rId14" Type="http://schemas.openxmlformats.org/officeDocument/2006/relationships/slideLayout" Target="../slideLayouts/slideLayout38.xml"/><Relationship Id="rId15" Type="http://schemas.openxmlformats.org/officeDocument/2006/relationships/slideLayout" Target="../slideLayouts/slideLayout39.xml"/><Relationship Id="rId16" Type="http://schemas.openxmlformats.org/officeDocument/2006/relationships/slideLayout" Target="../slideLayouts/slideLayout40.xml"/><Relationship Id="rId17" Type="http://schemas.openxmlformats.org/officeDocument/2006/relationships/slideLayout" Target="../slideLayouts/slideLayout41.xml"/><Relationship Id="rId18" Type="http://schemas.openxmlformats.org/officeDocument/2006/relationships/slideLayout" Target="../slideLayouts/slideLayout42.xml"/><Relationship Id="rId19" Type="http://schemas.openxmlformats.org/officeDocument/2006/relationships/slideLayout" Target="../slideLayouts/slideLayout4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www.microsof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 Id="rId3" Type="http://schemas.openxmlformats.org/officeDocument/2006/relationships/hyperlink" Target="http://www.microsoft.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chart" Target="../charts/char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chart" Target="../charts/char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2.xml"/><Relationship Id="rId2" Type="http://schemas.openxmlformats.org/officeDocument/2006/relationships/notesSlide" Target="../notesSlides/notesSlide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683264"/>
          </a:xfrm>
        </p:spPr>
        <p:txBody>
          <a:bodyPr/>
          <a:lstStyle/>
          <a:p>
            <a:r>
              <a:rPr lang="en-US" dirty="0"/>
              <a:t>THIS DECK IS STILL DRAFT</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DRAFT</a:t>
            </a:r>
          </a:p>
        </p:txBody>
      </p:sp>
    </p:spTree>
    <p:extLst>
      <p:ext uri="{BB962C8B-B14F-4D97-AF65-F5344CB8AC3E}">
        <p14:creationId xmlns:p14="http://schemas.microsoft.com/office/powerpoint/2010/main" val="42112101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112917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Platform Mobile Development with Xamarin</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2 or 3 Slides on Xamarin</a:t>
            </a:r>
            <a:endParaRPr lang="en-US" dirty="0"/>
          </a:p>
        </p:txBody>
      </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Lab Setup</a:t>
            </a:r>
          </a:p>
        </p:txBody>
      </p:sp>
    </p:spTree>
    <p:extLst>
      <p:ext uri="{BB962C8B-B14F-4D97-AF65-F5344CB8AC3E}">
        <p14:creationId xmlns:p14="http://schemas.microsoft.com/office/powerpoint/2010/main" val="322119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037" y="18208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407</TotalTime>
  <Words>3209</Words>
  <Application>Microsoft Macintosh PowerPoint</Application>
  <PresentationFormat>Custom</PresentationFormat>
  <Paragraphs>553</Paragraphs>
  <Slides>56</Slides>
  <Notes>37</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Calibri</vt:lpstr>
      <vt:lpstr>Consolas</vt:lpstr>
      <vt:lpstr>Segoe</vt:lpstr>
      <vt:lpstr>Segoe UI</vt:lpstr>
      <vt:lpstr>Segoe UI Light</vt:lpstr>
      <vt:lpstr>Segoe UI Semilight</vt:lpstr>
      <vt:lpstr>Wingdings</vt:lpstr>
      <vt:lpstr>Arial</vt:lpstr>
      <vt:lpstr>5-30721_Build_2016_Template_Light</vt:lpstr>
      <vt:lpstr>5-30721_Build_2016_Template_Dark</vt:lpstr>
      <vt:lpstr>DRAFT</vt:lpstr>
      <vt:lpstr>Presentation Notes</vt:lpstr>
      <vt:lpstr>PowerPoint Presentation</vt:lpstr>
      <vt:lpstr>Cross Platform Mobile Development with Xamarin</vt:lpstr>
      <vt:lpstr>2 or 3 Slides on Xamarin</vt:lpstr>
      <vt:lpstr>Lab Setup</vt:lpstr>
      <vt:lpstr>Mobile DevOps Modules</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36</cp:revision>
  <dcterms:created xsi:type="dcterms:W3CDTF">2016-03-14T17:09:14Z</dcterms:created>
  <dcterms:modified xsi:type="dcterms:W3CDTF">2016-03-15T15:13:52Z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