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0"/>
  </p:notesMasterIdLst>
  <p:handoutMasterIdLst>
    <p:handoutMasterId r:id="rId21"/>
  </p:handoutMasterIdLst>
  <p:sldIdLst>
    <p:sldId id="1473" r:id="rId6"/>
    <p:sldId id="1444" r:id="rId7"/>
    <p:sldId id="1367" r:id="rId8"/>
    <p:sldId id="1490" r:id="rId9"/>
    <p:sldId id="1475" r:id="rId10"/>
    <p:sldId id="1488" r:id="rId11"/>
    <p:sldId id="1489" r:id="rId12"/>
    <p:sldId id="1478" r:id="rId13"/>
    <p:sldId id="1461" r:id="rId14"/>
    <p:sldId id="1487" r:id="rId15"/>
    <p:sldId id="1491" r:id="rId16"/>
    <p:sldId id="1492" r:id="rId17"/>
    <p:sldId id="1493" r:id="rId18"/>
    <p:sldId id="132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90"/>
            <p14:sldId id="1475"/>
            <p14:sldId id="1488"/>
            <p14:sldId id="1489"/>
            <p14:sldId id="1478"/>
            <p14:sldId id="1461"/>
            <p14:sldId id="1487"/>
            <p14:sldId id="1491"/>
            <p14:sldId id="1492"/>
            <p14:sldId id="1493"/>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0" autoAdjust="0"/>
    <p:restoredTop sz="69059" autoAdjust="0"/>
  </p:normalViewPr>
  <p:slideViewPr>
    <p:cSldViewPr>
      <p:cViewPr varScale="1">
        <p:scale>
          <a:sx n="73" d="100"/>
          <a:sy n="73" d="100"/>
        </p:scale>
        <p:origin x="78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3/24/16 2:03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3/24/16 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2216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3/24/16 2:03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3/24/16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97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7487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540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3/24/16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45889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019974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4" Type="http://schemas.openxmlformats.org/officeDocument/2006/relationships/hyperlink" Target="http://microsoftvirtualacademy.com/"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aka.ms/devtode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cs-CZ" sz="3600" dirty="0"/>
              <a:t>B835 </a:t>
            </a:r>
            <a:r>
              <a:rPr lang="en-US" sz="3600" dirty="0"/>
              <a:t>Cross-platform Mobile with Apache Cordova</a:t>
            </a:r>
          </a:p>
          <a:p>
            <a:r>
              <a:rPr lang="en-US" sz="3600" dirty="0" smtClean="0"/>
              <a:t>B836 </a:t>
            </a:r>
            <a:r>
              <a:rPr lang="en-US" sz="3600" dirty="0"/>
              <a:t>Cross-platform Mobile with Xamarin</a:t>
            </a:r>
          </a:p>
          <a:p>
            <a:r>
              <a:rPr lang="en-US" sz="3600" dirty="0"/>
              <a:t>B845 </a:t>
            </a:r>
            <a:r>
              <a:rPr lang="cs-CZ" sz="3600" dirty="0" err="1"/>
              <a:t>DevOps</a:t>
            </a:r>
            <a:r>
              <a:rPr lang="cs-CZ" sz="3600" dirty="0"/>
              <a:t> </a:t>
            </a:r>
            <a:r>
              <a:rPr lang="cs-CZ" sz="3600" dirty="0" err="1"/>
              <a:t>Tools</a:t>
            </a:r>
            <a:r>
              <a:rPr lang="cs-CZ" sz="3600" dirty="0"/>
              <a:t> </a:t>
            </a:r>
            <a:r>
              <a:rPr lang="cs-CZ" sz="3600" dirty="0" err="1"/>
              <a:t>for</a:t>
            </a:r>
            <a:r>
              <a:rPr lang="cs-CZ" sz="3600" dirty="0"/>
              <a:t> </a:t>
            </a:r>
            <a:r>
              <a:rPr lang="cs-CZ" sz="3600" dirty="0" err="1"/>
              <a:t>Every</a:t>
            </a:r>
            <a:r>
              <a:rPr lang="cs-CZ" sz="3600" dirty="0"/>
              <a:t> </a:t>
            </a:r>
            <a:r>
              <a:rPr lang="cs-CZ" sz="3600" dirty="0" err="1"/>
              <a:t>Development</a:t>
            </a:r>
            <a:r>
              <a:rPr lang="cs-CZ" sz="3600" dirty="0"/>
              <a:t> Team</a:t>
            </a:r>
            <a:endParaRPr lang="en-US" sz="3600" dirty="0"/>
          </a:p>
          <a:p>
            <a:r>
              <a:rPr lang="en-US" sz="3600" dirty="0" smtClean="0"/>
              <a:t>B846 </a:t>
            </a:r>
            <a:r>
              <a:rPr lang="en-US" sz="3600" dirty="0" err="1"/>
              <a:t>DevOps</a:t>
            </a:r>
            <a:r>
              <a:rPr lang="en-US" sz="3600" dirty="0"/>
              <a:t> at Scale: A True Story </a:t>
            </a:r>
          </a:p>
          <a:p>
            <a:r>
              <a:rPr lang="en-US" sz="3600" dirty="0" smtClean="0"/>
              <a:t>B869 </a:t>
            </a:r>
            <a:r>
              <a:rPr lang="en-US" sz="3600" dirty="0"/>
              <a:t>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endParaRPr lang="en-US" sz="3600" dirty="0"/>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Tree>
    <p:extLst>
      <p:ext uri="{BB962C8B-B14F-4D97-AF65-F5344CB8AC3E}">
        <p14:creationId xmlns:p14="http://schemas.microsoft.com/office/powerpoint/2010/main" val="119604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1964022523"/>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15702306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Mobile </a:t>
            </a:r>
            <a:r>
              <a:rPr lang="en-US" dirty="0" err="1"/>
              <a:t>DevOps</a:t>
            </a:r>
            <a:r>
              <a:rPr lang="en-US" dirty="0"/>
              <a:t> 3 </a:t>
            </a:r>
            <a:r>
              <a:rPr lang="en-US" dirty="0" smtClean="0"/>
              <a:t/>
            </a:r>
            <a:br>
              <a:rPr lang="en-US" dirty="0" smtClean="0"/>
            </a:br>
            <a:r>
              <a:rPr lang="en-US" dirty="0" smtClean="0"/>
              <a:t>Continuous </a:t>
            </a:r>
            <a:r>
              <a:rPr lang="en-US" dirty="0"/>
              <a:t>Deployment and Beta Testing using Visual Studio Team Services and </a:t>
            </a:r>
            <a:r>
              <a:rPr lang="en-US" dirty="0" err="1"/>
              <a:t>HockeyApp</a:t>
            </a:r>
            <a:endParaRPr lang="en-US" dirty="0"/>
          </a:p>
        </p:txBody>
      </p:sp>
      <p:sp>
        <p:nvSpPr>
          <p:cNvPr id="5" name="Text Placeholder 4"/>
          <p:cNvSpPr>
            <a:spLocks noGrp="1"/>
          </p:cNvSpPr>
          <p:nvPr>
            <p:ph type="body" sz="quarter" idx="12"/>
          </p:nvPr>
        </p:nvSpPr>
        <p:spPr>
          <a:xfrm>
            <a:off x="274702" y="4030662"/>
            <a:ext cx="10058337" cy="1828007"/>
          </a:xfrm>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3881097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744272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5414937" cy="7032948"/>
            <a:chOff x="0" y="-27602"/>
            <a:chExt cx="5309244" cy="6895673"/>
          </a:xfrm>
        </p:grpSpPr>
        <p:sp>
          <p:nvSpPr>
            <p:cNvPr id="56" name="Rectangle 55"/>
            <p:cNvSpPr/>
            <p:nvPr/>
          </p:nvSpPr>
          <p:spPr>
            <a:xfrm flipH="1">
              <a:off x="1" y="-27602"/>
              <a:ext cx="4109593"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1" y="1728713"/>
              <a:ext cx="4733890"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5309244"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889349" cy="19830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3</a:t>
            </a:r>
          </a:p>
          <a:p>
            <a:pPr marL="291436" indent="-291436">
              <a:buFont typeface="Arial" panose="020B0604020202020204" pitchFamily="34" charset="0"/>
              <a:buChar char="•"/>
            </a:pPr>
            <a:r>
              <a:rPr lang="en-US" sz="1836" dirty="0"/>
              <a:t>Release Management</a:t>
            </a:r>
          </a:p>
          <a:p>
            <a:pPr marL="291436" indent="-291436">
              <a:buFont typeface="Arial" panose="020B0604020202020204" pitchFamily="34" charset="0"/>
              <a:buChar char="•"/>
            </a:pPr>
            <a:r>
              <a:rPr lang="en-US" sz="1836" dirty="0"/>
              <a:t>Continuous Deployment</a:t>
            </a:r>
          </a:p>
          <a:p>
            <a:pPr marL="291436" indent="-291436">
              <a:buFont typeface="Arial" panose="020B0604020202020204" pitchFamily="34" charset="0"/>
              <a:buChar char="•"/>
            </a:pPr>
            <a:r>
              <a:rPr lang="en-US" sz="1836" dirty="0"/>
              <a:t>Update Management</a:t>
            </a:r>
          </a:p>
          <a:p>
            <a:pPr marL="291436" indent="-291436">
              <a:buFont typeface="Arial" panose="020B0604020202020204" pitchFamily="34" charset="0"/>
              <a:buChar char="•"/>
            </a:pPr>
            <a:r>
              <a:rPr lang="en-US" sz="1836" dirty="0"/>
              <a:t>Crash and Feedback Management</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894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432</TotalTime>
  <Words>999</Words>
  <Application>Microsoft Macintosh PowerPoint</Application>
  <PresentationFormat>Custom</PresentationFormat>
  <Paragraphs>132</Paragraphs>
  <Slides>14</Slides>
  <Notes>11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Calibri</vt:lpstr>
      <vt:lpstr>Consolas</vt:lpstr>
      <vt:lpstr>Segoe UI</vt:lpstr>
      <vt:lpstr>Segoe UI Light</vt:lpstr>
      <vt:lpstr>Segoe UI Semibold</vt:lpstr>
      <vt:lpstr>Segoe UI Semilight</vt:lpstr>
      <vt:lpstr>Wingdings</vt:lpstr>
      <vt:lpstr>Arial</vt:lpstr>
      <vt:lpstr>5-30721_Build_2016_Template_Light</vt:lpstr>
      <vt:lpstr>5-30721_Build_2016_Template_Dark</vt:lpstr>
      <vt:lpstr>Presentation Notes</vt:lpstr>
      <vt:lpstr>PowerPoint Presentation</vt:lpstr>
      <vt:lpstr>Mobile DevOps 3  Continuous Deployment and Beta Testing using Visual Studio Team Services and HockeyApp</vt:lpstr>
      <vt:lpstr>Continuous Integration &amp;  Delivery Solutions for Mobile Apps</vt:lpstr>
      <vt:lpstr>Mobile DevOps Modules</vt:lpstr>
      <vt:lpstr>PowerPoint Presentation</vt:lpstr>
      <vt:lpstr>PowerPoint Presentation</vt:lpstr>
      <vt:lpstr>Lab</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48</cp:revision>
  <dcterms:created xsi:type="dcterms:W3CDTF">2016-03-14T17:09:14Z</dcterms:created>
  <dcterms:modified xsi:type="dcterms:W3CDTF">2016-03-24T21:13:12Z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