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4"/>
  </p:notesMasterIdLst>
  <p:handoutMasterIdLst>
    <p:handoutMasterId r:id="rId65"/>
  </p:handoutMasterIdLst>
  <p:sldIdLst>
    <p:sldId id="1484" r:id="rId6"/>
    <p:sldId id="1473" r:id="rId7"/>
    <p:sldId id="1444" r:id="rId8"/>
    <p:sldId id="1367" r:id="rId9"/>
    <p:sldId id="1480" r:id="rId10"/>
    <p:sldId id="1479" r:id="rId11"/>
    <p:sldId id="1475" r:id="rId12"/>
    <p:sldId id="1488" r:id="rId13"/>
    <p:sldId id="1489" r:id="rId14"/>
    <p:sldId id="1478" r:id="rId15"/>
    <p:sldId id="1461" r:id="rId16"/>
    <p:sldId id="1487" r:id="rId17"/>
    <p:sldId id="1326" r:id="rId18"/>
    <p:sldId id="1388" r:id="rId19"/>
    <p:sldId id="1409" r:id="rId20"/>
    <p:sldId id="1410" r:id="rId21"/>
    <p:sldId id="1411" r:id="rId22"/>
    <p:sldId id="1412" r:id="rId23"/>
    <p:sldId id="1413" r:id="rId24"/>
    <p:sldId id="1445" r:id="rId25"/>
    <p:sldId id="1446" r:id="rId26"/>
    <p:sldId id="1447" r:id="rId27"/>
    <p:sldId id="1448" r:id="rId28"/>
    <p:sldId id="1449" r:id="rId29"/>
    <p:sldId id="1377" r:id="rId30"/>
    <p:sldId id="1364" r:id="rId31"/>
    <p:sldId id="1323" r:id="rId32"/>
    <p:sldId id="1378" r:id="rId33"/>
    <p:sldId id="1365" r:id="rId34"/>
    <p:sldId id="1370" r:id="rId35"/>
    <p:sldId id="1438" r:id="rId36"/>
    <p:sldId id="1324" r:id="rId37"/>
    <p:sldId id="1325" r:id="rId38"/>
    <p:sldId id="1414" r:id="rId39"/>
    <p:sldId id="1416" r:id="rId40"/>
    <p:sldId id="1417" r:id="rId41"/>
    <p:sldId id="1419" r:id="rId42"/>
    <p:sldId id="1420" r:id="rId43"/>
    <p:sldId id="1421" r:id="rId44"/>
    <p:sldId id="1435" r:id="rId45"/>
    <p:sldId id="1436" r:id="rId46"/>
    <p:sldId id="1423" r:id="rId47"/>
    <p:sldId id="1424" r:id="rId48"/>
    <p:sldId id="1425" r:id="rId49"/>
    <p:sldId id="1426" r:id="rId50"/>
    <p:sldId id="1427" r:id="rId51"/>
    <p:sldId id="1428" r:id="rId52"/>
    <p:sldId id="1429" r:id="rId53"/>
    <p:sldId id="1430" r:id="rId54"/>
    <p:sldId id="1437" r:id="rId55"/>
    <p:sldId id="1431" r:id="rId56"/>
    <p:sldId id="1432" r:id="rId57"/>
    <p:sldId id="1433" r:id="rId58"/>
    <p:sldId id="1434" r:id="rId59"/>
    <p:sldId id="1439" r:id="rId60"/>
    <p:sldId id="1441" r:id="rId61"/>
    <p:sldId id="1442" r:id="rId62"/>
    <p:sldId id="1443"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88"/>
            <p14:sldId id="1489"/>
            <p14:sldId id="1478"/>
            <p14:sldId id="1461"/>
            <p14:sldId id="1487"/>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108404000"/>
        <c:axId val="-2131625872"/>
      </c:barChart>
      <c:catAx>
        <c:axId val="-2108404000"/>
        <c:scaling>
          <c:orientation val="minMax"/>
        </c:scaling>
        <c:delete val="0"/>
        <c:axPos val="b"/>
        <c:numFmt formatCode="General" sourceLinked="0"/>
        <c:majorTickMark val="out"/>
        <c:minorTickMark val="none"/>
        <c:tickLblPos val="nextTo"/>
        <c:crossAx val="-2131625872"/>
        <c:crosses val="autoZero"/>
        <c:auto val="1"/>
        <c:lblAlgn val="ctr"/>
        <c:lblOffset val="100"/>
        <c:noMultiLvlLbl val="0"/>
      </c:catAx>
      <c:valAx>
        <c:axId val="-2131625872"/>
        <c:scaling>
          <c:orientation val="minMax"/>
          <c:max val="5.0"/>
        </c:scaling>
        <c:delete val="0"/>
        <c:axPos val="l"/>
        <c:majorGridlines/>
        <c:numFmt formatCode="General" sourceLinked="1"/>
        <c:majorTickMark val="out"/>
        <c:minorTickMark val="none"/>
        <c:tickLblPos val="nextTo"/>
        <c:crossAx val="-2108404000"/>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96276736"/>
        <c:axId val="-2096250912"/>
      </c:barChart>
      <c:catAx>
        <c:axId val="-2096276736"/>
        <c:scaling>
          <c:orientation val="minMax"/>
        </c:scaling>
        <c:delete val="0"/>
        <c:axPos val="b"/>
        <c:numFmt formatCode="General" sourceLinked="0"/>
        <c:majorTickMark val="out"/>
        <c:minorTickMark val="none"/>
        <c:tickLblPos val="nextTo"/>
        <c:crossAx val="-2096250912"/>
        <c:crosses val="autoZero"/>
        <c:auto val="1"/>
        <c:lblAlgn val="ctr"/>
        <c:lblOffset val="100"/>
        <c:noMultiLvlLbl val="0"/>
      </c:catAx>
      <c:valAx>
        <c:axId val="-2096250912"/>
        <c:scaling>
          <c:orientation val="minMax"/>
          <c:max val="5.0"/>
        </c:scaling>
        <c:delete val="0"/>
        <c:axPos val="l"/>
        <c:majorGridlines/>
        <c:numFmt formatCode="General" sourceLinked="1"/>
        <c:majorTickMark val="out"/>
        <c:minorTickMark val="none"/>
        <c:tickLblPos val="nextTo"/>
        <c:crossAx val="-2096276736"/>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3/18/16 7:47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3/18/16 7:47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3/18/16 7:47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3/18/16 7:47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3/18/16 7:47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3/18/16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45889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Continuous Delivery for Cross-Platform Mobile Apps using Visual Studio Team Services and </a:t>
            </a:r>
            <a:r>
              <a:rPr lang="en-US" dirty="0" err="1"/>
              <a:t>HockeyApp</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a:t>
            </a:r>
            <a:r>
              <a:rPr lang="en-US" dirty="0" err="1" smtClean="0"/>
              <a:t>HockeyApp</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4427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5414937" cy="7032948"/>
            <a:chOff x="0" y="-27602"/>
            <a:chExt cx="5309244" cy="6895673"/>
          </a:xfrm>
        </p:grpSpPr>
        <p:sp>
          <p:nvSpPr>
            <p:cNvPr id="56" name="Rectangle 55"/>
            <p:cNvSpPr/>
            <p:nvPr/>
          </p:nvSpPr>
          <p:spPr>
            <a:xfrm flipH="1">
              <a:off x="1" y="-27602"/>
              <a:ext cx="4109593"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1" y="1728713"/>
              <a:ext cx="4733890"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5309244"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889349" cy="19830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3</a:t>
            </a:r>
          </a:p>
          <a:p>
            <a:pPr marL="291436" indent="-291436">
              <a:buFont typeface="Arial" panose="020B0604020202020204" pitchFamily="34" charset="0"/>
              <a:buChar char="•"/>
            </a:pPr>
            <a:r>
              <a:rPr lang="en-US" sz="1836" dirty="0"/>
              <a:t>Release Management</a:t>
            </a:r>
          </a:p>
          <a:p>
            <a:pPr marL="291436" indent="-291436">
              <a:buFont typeface="Arial" panose="020B0604020202020204" pitchFamily="34" charset="0"/>
              <a:buChar char="•"/>
            </a:pPr>
            <a:r>
              <a:rPr lang="en-US" sz="1836" dirty="0"/>
              <a:t>Continuous Deployment</a:t>
            </a:r>
          </a:p>
          <a:p>
            <a:pPr marL="291436" indent="-291436">
              <a:buFont typeface="Arial" panose="020B0604020202020204" pitchFamily="34" charset="0"/>
              <a:buChar char="•"/>
            </a:pPr>
            <a:r>
              <a:rPr lang="en-US" sz="1836" dirty="0"/>
              <a:t>Update Management</a:t>
            </a:r>
          </a:p>
          <a:p>
            <a:pPr marL="291436" indent="-291436">
              <a:buFont typeface="Arial" panose="020B0604020202020204" pitchFamily="34" charset="0"/>
              <a:buChar char="•"/>
            </a:pPr>
            <a:r>
              <a:rPr lang="en-US" sz="1836" dirty="0"/>
              <a:t>Crash and Feedback Management</a:t>
            </a:r>
          </a:p>
        </p:txBody>
      </p:sp>
    </p:spTree>
    <p:extLst>
      <p:ext uri="{BB962C8B-B14F-4D97-AF65-F5344CB8AC3E}">
        <p14:creationId xmlns:p14="http://schemas.microsoft.com/office/powerpoint/2010/main" val="6894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422</TotalTime>
  <Words>3296</Words>
  <Application>Microsoft Macintosh PowerPoint</Application>
  <PresentationFormat>Custom</PresentationFormat>
  <Paragraphs>590</Paragraphs>
  <Slides>58</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Consolas</vt:lpstr>
      <vt:lpstr>Segoe</vt:lpstr>
      <vt:lpstr>Segoe UI</vt:lpstr>
      <vt:lpstr>Segoe UI Light</vt:lpstr>
      <vt:lpstr>Segoe UI Semilight</vt:lpstr>
      <vt:lpstr>Wingdings</vt:lpstr>
      <vt:lpstr>5-30721_Build_2016_Template_Light</vt:lpstr>
      <vt:lpstr>5-30721_Build_2016_Template_Dark</vt:lpstr>
      <vt:lpstr>DRAFT</vt:lpstr>
      <vt:lpstr>Presentation Notes</vt:lpstr>
      <vt:lpstr>PowerPoint Presentation</vt:lpstr>
      <vt:lpstr>Continuous Delivery for Cross-Platform Mobile Apps using Visual Studio Team Services and HockeyApp</vt:lpstr>
      <vt:lpstr>2 or 3 Slides on HockeyApp</vt:lpstr>
      <vt:lpstr>Lab Setup</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40</cp:revision>
  <dcterms:created xsi:type="dcterms:W3CDTF">2016-03-14T17:09:14Z</dcterms:created>
  <dcterms:modified xsi:type="dcterms:W3CDTF">2016-03-18T14:48:43Z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